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BF3-2097-4F24-8D18-58E17703633F}" type="datetimeFigureOut">
              <a:rPr lang="es-AR" smtClean="0"/>
              <a:t>27/11/2024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C9C4-EDDF-43BB-878A-5267447814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4316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BF3-2097-4F24-8D18-58E17703633F}" type="datetimeFigureOut">
              <a:rPr lang="es-AR" smtClean="0"/>
              <a:t>27/11/2024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C9C4-EDDF-43BB-878A-5267447814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3684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BF3-2097-4F24-8D18-58E17703633F}" type="datetimeFigureOut">
              <a:rPr lang="es-AR" smtClean="0"/>
              <a:t>27/11/2024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C9C4-EDDF-43BB-878A-5267447814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165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BF3-2097-4F24-8D18-58E17703633F}" type="datetimeFigureOut">
              <a:rPr lang="es-AR" smtClean="0"/>
              <a:t>27/11/2024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C9C4-EDDF-43BB-878A-5267447814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966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BF3-2097-4F24-8D18-58E17703633F}" type="datetimeFigureOut">
              <a:rPr lang="es-AR" smtClean="0"/>
              <a:t>27/11/2024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C9C4-EDDF-43BB-878A-5267447814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3244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BF3-2097-4F24-8D18-58E17703633F}" type="datetimeFigureOut">
              <a:rPr lang="es-AR" smtClean="0"/>
              <a:t>27/11/2024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C9C4-EDDF-43BB-878A-5267447814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324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BF3-2097-4F24-8D18-58E17703633F}" type="datetimeFigureOut">
              <a:rPr lang="es-AR" smtClean="0"/>
              <a:t>27/11/2024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C9C4-EDDF-43BB-878A-526744781452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4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BF3-2097-4F24-8D18-58E17703633F}" type="datetimeFigureOut">
              <a:rPr lang="es-AR" smtClean="0"/>
              <a:t>27/11/2024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C9C4-EDDF-43BB-878A-5267447814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862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BF3-2097-4F24-8D18-58E17703633F}" type="datetimeFigureOut">
              <a:rPr lang="es-AR" smtClean="0"/>
              <a:t>27/11/2024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C9C4-EDDF-43BB-878A-5267447814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465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F7BF3-2097-4F24-8D18-58E17703633F}" type="datetimeFigureOut">
              <a:rPr lang="es-AR" smtClean="0"/>
              <a:t>27/11/2024</a:t>
            </a:fld>
            <a:endParaRPr lang="es-A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C9C4-EDDF-43BB-878A-5267447814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71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13F7BF3-2097-4F24-8D18-58E17703633F}" type="datetimeFigureOut">
              <a:rPr lang="es-AR" smtClean="0"/>
              <a:t>27/11/2024</a:t>
            </a:fld>
            <a:endParaRPr lang="es-A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A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7C9C4-EDDF-43BB-878A-5267447814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87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13F7BF3-2097-4F24-8D18-58E17703633F}" type="datetimeFigureOut">
              <a:rPr lang="es-AR" smtClean="0"/>
              <a:t>27/11/2024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B47C9C4-EDDF-43BB-878A-52674478145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802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A7758-F0AA-4EE4-844F-71C6B51EB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AR" dirty="0"/>
              <a:t>medición de la</a:t>
            </a:r>
            <a:br>
              <a:rPr lang="es-AR" dirty="0"/>
            </a:br>
            <a:r>
              <a:rPr lang="es-ES" dirty="0"/>
              <a:t>velocidad de la luz utilizando el método Foucault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BF9245-7184-466E-A5CF-8125ABBE3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Maxi Abdala - Angel Calderon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88748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065F3AE-5928-477C-8B22-D4182E4F2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063" y="1047750"/>
            <a:ext cx="3571875" cy="47625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3FA4A691-392B-4317-BEDB-74CB6AD9B7A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07774" y="1235675"/>
                <a:ext cx="5350474" cy="4386649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s-ES" sz="2400" dirty="0"/>
                  <a:t>La velocidad de la luz se midió utilizando un método desarrollado por </a:t>
                </a:r>
                <a:r>
                  <a:rPr lang="es-ES" sz="2400" dirty="0" err="1"/>
                  <a:t>Leon</a:t>
                </a:r>
                <a:r>
                  <a:rPr lang="es-ES" sz="2400" dirty="0"/>
                  <a:t> Foucault en 1862. El método de Foucault permitió a Albert Michelson medir algunos de los valores más precisos de la velocidad de la luz entre 1926 y 1929.</a:t>
                </a:r>
              </a:p>
              <a:p>
                <a:pPr algn="l"/>
                <a:r>
                  <a:rPr lang="es-ES" sz="2400" dirty="0"/>
                  <a:t>Michelson pudo medir un valor de 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2,99712 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E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2400" dirty="0"/>
                  <a:t>en comparación con el valor aceptado actualmente de </a:t>
                </a:r>
                <a14:m>
                  <m:oMath xmlns:m="http://schemas.openxmlformats.org/officeDocument/2006/math"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2,99796 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s-E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24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s-ES" sz="24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s-ES" sz="2400" dirty="0"/>
                  <a:t>.</a:t>
                </a:r>
              </a:p>
            </p:txBody>
          </p:sp>
        </mc:Choice>
        <mc:Fallback>
          <p:sp>
            <p:nvSpPr>
              <p:cNvPr id="4" name="Marcador de texto 3">
                <a:extLst>
                  <a:ext uri="{FF2B5EF4-FFF2-40B4-BE49-F238E27FC236}">
                    <a16:creationId xmlns:a16="http://schemas.microsoft.com/office/drawing/2014/main" id="{3FA4A691-392B-4317-BEDB-74CB6AD9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07774" y="1235675"/>
                <a:ext cx="5350474" cy="4386649"/>
              </a:xfrm>
              <a:blipFill>
                <a:blip r:embed="rId3"/>
                <a:stretch>
                  <a:fillRect l="-683" t="-1113" r="-227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28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006BF13-9534-4C2A-B51A-CFEDE93A2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467" y="4324866"/>
            <a:ext cx="11051059" cy="2533134"/>
          </a:xfrm>
        </p:spPr>
        <p:txBody>
          <a:bodyPr>
            <a:normAutofit/>
          </a:bodyPr>
          <a:lstStyle/>
          <a:p>
            <a:pPr algn="l"/>
            <a:r>
              <a:rPr lang="es-ES" sz="2400" dirty="0"/>
              <a:t>Un láser se enfoca a través de un divisor de haz sobre un espejo giratorio que dirige el haz hacia un espejo fijo que lo refleja de vuelta hacia el espejo giratorio y a través del divisor de haz.  Al girar el espejo a una velocidad angular conocida tanto en sentido horario como antihorario y midiendo el desplazamiento de la imagen producida por el haz reflejado, se puede determinar la velocidad de la luz.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5CB1919A-D9DB-4D5F-AEC9-18F54BD49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945" y="355579"/>
            <a:ext cx="9408101" cy="384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273634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55</TotalTime>
  <Words>155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Cambria Math</vt:lpstr>
      <vt:lpstr>Gill Sans MT</vt:lpstr>
      <vt:lpstr>Paquete</vt:lpstr>
      <vt:lpstr>medición de la velocidad de la luz utilizando el método Foucault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medición de la velocidad de la luz utilizando el método Foucault</dc:title>
  <dc:creator>Angel Calderon</dc:creator>
  <cp:lastModifiedBy>Angel Calderon</cp:lastModifiedBy>
  <cp:revision>4</cp:revision>
  <dcterms:created xsi:type="dcterms:W3CDTF">2024-11-27T13:38:45Z</dcterms:created>
  <dcterms:modified xsi:type="dcterms:W3CDTF">2024-11-27T14:34:44Z</dcterms:modified>
</cp:coreProperties>
</file>