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8" r:id="rId2"/>
    <p:sldId id="30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824A4-5926-42CE-9D7F-8601AB127CEE}" v="3" dt="2023-07-05T14:34:13.614"/>
    <p1510:client id="{F0781485-6E43-46D5-A7E5-A053D6670472}" v="110" dt="2023-07-06T05:55:55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Currás Sánchez" userId="341366c0ad169927" providerId="LiveId" clId="{F0781485-6E43-46D5-A7E5-A053D6670472}"/>
    <pc:docChg chg="modSld">
      <pc:chgData name="Ángel Currás Sánchez" userId="341366c0ad169927" providerId="LiveId" clId="{F0781485-6E43-46D5-A7E5-A053D6670472}" dt="2023-07-06T05:55:55.417" v="182" actId="6549"/>
      <pc:docMkLst>
        <pc:docMk/>
      </pc:docMkLst>
      <pc:sldChg chg="modSp mod">
        <pc:chgData name="Ángel Currás Sánchez" userId="341366c0ad169927" providerId="LiveId" clId="{F0781485-6E43-46D5-A7E5-A053D6670472}" dt="2023-07-05T17:41:40.971" v="95" actId="1076"/>
        <pc:sldMkLst>
          <pc:docMk/>
          <pc:sldMk cId="0" sldId="256"/>
        </pc:sldMkLst>
        <pc:spChg chg="mod">
          <ac:chgData name="Ángel Currás Sánchez" userId="341366c0ad169927" providerId="LiveId" clId="{F0781485-6E43-46D5-A7E5-A053D6670472}" dt="2023-07-05T17:39:36.846" v="60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0:31.476" v="72" actId="404"/>
          <ac:spMkLst>
            <pc:docMk/>
            <pc:sldMk cId="0" sldId="256"/>
            <ac:spMk id="4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0:26.705" v="70" actId="1076"/>
          <ac:spMkLst>
            <pc:docMk/>
            <pc:sldMk cId="0" sldId="256"/>
            <ac:spMk id="4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7:30.124" v="43" actId="1076"/>
          <ac:spMkLst>
            <pc:docMk/>
            <pc:sldMk cId="0" sldId="256"/>
            <ac:spMk id="5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7:42.208" v="45" actId="1076"/>
          <ac:spMkLst>
            <pc:docMk/>
            <pc:sldMk cId="0" sldId="256"/>
            <ac:spMk id="5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9:43.047" v="61" actId="1076"/>
          <ac:spMkLst>
            <pc:docMk/>
            <pc:sldMk cId="0" sldId="256"/>
            <ac:spMk id="5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8:27.935" v="48" actId="1076"/>
          <ac:spMkLst>
            <pc:docMk/>
            <pc:sldMk cId="0" sldId="256"/>
            <ac:spMk id="53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4.763" v="93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7.753" v="94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27.232" v="91" actId="1076"/>
          <ac:spMkLst>
            <pc:docMk/>
            <pc:sldMk cId="0" sldId="256"/>
            <ac:spMk id="6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40.971" v="95" actId="1076"/>
          <ac:spMkLst>
            <pc:docMk/>
            <pc:sldMk cId="0" sldId="256"/>
            <ac:spMk id="6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38:43.931" v="50" actId="14100"/>
          <ac:spMkLst>
            <pc:docMk/>
            <pc:sldMk cId="0" sldId="256"/>
            <ac:spMk id="6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1:32.037" v="92" actId="1076"/>
          <ac:spMkLst>
            <pc:docMk/>
            <pc:sldMk cId="0" sldId="256"/>
            <ac:spMk id="63" creationId="{00000000-0000-0000-0000-000000000000}"/>
          </ac:spMkLst>
        </pc:spChg>
      </pc:sldChg>
      <pc:sldChg chg="modSp mod">
        <pc:chgData name="Ángel Currás Sánchez" userId="341366c0ad169927" providerId="LiveId" clId="{F0781485-6E43-46D5-A7E5-A053D6670472}" dt="2023-07-05T17:44:23.804" v="129" actId="1076"/>
        <pc:sldMkLst>
          <pc:docMk/>
          <pc:sldMk cId="0" sldId="257"/>
        </pc:sldMkLst>
        <pc:spChg chg="mod">
          <ac:chgData name="Ángel Currás Sánchez" userId="341366c0ad169927" providerId="LiveId" clId="{F0781485-6E43-46D5-A7E5-A053D6670472}" dt="2023-07-05T17:42:48.475" v="101" actId="404"/>
          <ac:spMkLst>
            <pc:docMk/>
            <pc:sldMk cId="0" sldId="257"/>
            <ac:spMk id="75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06.622" v="107" actId="1076"/>
          <ac:spMkLst>
            <pc:docMk/>
            <pc:sldMk cId="0" sldId="257"/>
            <ac:spMk id="7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23.515" v="109" actId="1076"/>
          <ac:spMkLst>
            <pc:docMk/>
            <pc:sldMk cId="0" sldId="257"/>
            <ac:spMk id="7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43.554" v="117" actId="1076"/>
          <ac:spMkLst>
            <pc:docMk/>
            <pc:sldMk cId="0" sldId="257"/>
            <ac:spMk id="78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3:54.453" v="121" actId="1076"/>
          <ac:spMkLst>
            <pc:docMk/>
            <pc:sldMk cId="0" sldId="257"/>
            <ac:spMk id="79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4:08.610" v="125" actId="1076"/>
          <ac:spMkLst>
            <pc:docMk/>
            <pc:sldMk cId="0" sldId="257"/>
            <ac:spMk id="8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4:23.804" v="129" actId="1076"/>
          <ac:spMkLst>
            <pc:docMk/>
            <pc:sldMk cId="0" sldId="257"/>
            <ac:spMk id="81" creationId="{00000000-0000-0000-0000-000000000000}"/>
          </ac:spMkLst>
        </pc:spChg>
      </pc:sldChg>
      <pc:sldChg chg="modSp mod">
        <pc:chgData name="Ángel Currás Sánchez" userId="341366c0ad169927" providerId="LiveId" clId="{F0781485-6E43-46D5-A7E5-A053D6670472}" dt="2023-07-05T17:47:45.293" v="180" actId="1076"/>
        <pc:sldMkLst>
          <pc:docMk/>
          <pc:sldMk cId="0" sldId="258"/>
        </pc:sldMkLst>
        <pc:spChg chg="mod">
          <ac:chgData name="Ángel Currás Sánchez" userId="341366c0ad169927" providerId="LiveId" clId="{F0781485-6E43-46D5-A7E5-A053D6670472}" dt="2023-07-05T17:44:50.317" v="135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5:07.691" v="140" actId="1076"/>
          <ac:spMkLst>
            <pc:docMk/>
            <pc:sldMk cId="0" sldId="258"/>
            <ac:spMk id="87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13.180" v="147" actId="1076"/>
          <ac:spMkLst>
            <pc:docMk/>
            <pc:sldMk cId="0" sldId="258"/>
            <ac:spMk id="90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40.301" v="156" actId="1076"/>
          <ac:spMkLst>
            <pc:docMk/>
            <pc:sldMk cId="0" sldId="258"/>
            <ac:spMk id="91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30.146" v="152" actId="1076"/>
          <ac:spMkLst>
            <pc:docMk/>
            <pc:sldMk cId="0" sldId="258"/>
            <ac:spMk id="92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6:48.538" v="160" actId="1076"/>
          <ac:spMkLst>
            <pc:docMk/>
            <pc:sldMk cId="0" sldId="258"/>
            <ac:spMk id="93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08.440" v="165" actId="1076"/>
          <ac:spMkLst>
            <pc:docMk/>
            <pc:sldMk cId="0" sldId="258"/>
            <ac:spMk id="94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19.004" v="170" actId="1076"/>
          <ac:spMkLst>
            <pc:docMk/>
            <pc:sldMk cId="0" sldId="258"/>
            <ac:spMk id="95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26.615" v="175" actId="1076"/>
          <ac:spMkLst>
            <pc:docMk/>
            <pc:sldMk cId="0" sldId="258"/>
            <ac:spMk id="96" creationId="{00000000-0000-0000-0000-000000000000}"/>
          </ac:spMkLst>
        </pc:spChg>
        <pc:spChg chg="mod">
          <ac:chgData name="Ángel Currás Sánchez" userId="341366c0ad169927" providerId="LiveId" clId="{F0781485-6E43-46D5-A7E5-A053D6670472}" dt="2023-07-05T17:47:45.293" v="180" actId="1076"/>
          <ac:spMkLst>
            <pc:docMk/>
            <pc:sldMk cId="0" sldId="258"/>
            <ac:spMk id="97" creationId="{00000000-0000-0000-0000-000000000000}"/>
          </ac:spMkLst>
        </pc:spChg>
      </pc:sldChg>
      <pc:sldChg chg="modAnim">
        <pc:chgData name="Ángel Currás Sánchez" userId="341366c0ad169927" providerId="LiveId" clId="{F0781485-6E43-46D5-A7E5-A053D6670472}" dt="2023-07-05T17:32:46.878" v="31"/>
        <pc:sldMkLst>
          <pc:docMk/>
          <pc:sldMk cId="2355275833" sldId="320"/>
        </pc:sldMkLst>
      </pc:sldChg>
      <pc:sldChg chg="modSp">
        <pc:chgData name="Ángel Currás Sánchez" userId="341366c0ad169927" providerId="LiveId" clId="{F0781485-6E43-46D5-A7E5-A053D6670472}" dt="2023-07-06T05:55:55.417" v="182" actId="6549"/>
        <pc:sldMkLst>
          <pc:docMk/>
          <pc:sldMk cId="2488903257" sldId="324"/>
        </pc:sldMkLst>
        <pc:spChg chg="mod">
          <ac:chgData name="Ángel Currás Sánchez" userId="341366c0ad169927" providerId="LiveId" clId="{F0781485-6E43-46D5-A7E5-A053D6670472}" dt="2023-07-06T05:55:55.417" v="182" actId="6549"/>
          <ac:spMkLst>
            <pc:docMk/>
            <pc:sldMk cId="2488903257" sldId="324"/>
            <ac:spMk id="9" creationId="{DE7CC44D-04E7-3CFB-5799-83D4E0CEBA78}"/>
          </ac:spMkLst>
        </pc:spChg>
      </pc:sldChg>
      <pc:sldChg chg="modAnim">
        <pc:chgData name="Ángel Currás Sánchez" userId="341366c0ad169927" providerId="LiveId" clId="{F0781485-6E43-46D5-A7E5-A053D6670472}" dt="2023-07-05T17:29:49.917" v="4"/>
        <pc:sldMkLst>
          <pc:docMk/>
          <pc:sldMk cId="1000376506" sldId="325"/>
        </pc:sldMkLst>
      </pc:sldChg>
      <pc:sldChg chg="modAnim">
        <pc:chgData name="Ángel Currás Sánchez" userId="341366c0ad169927" providerId="LiveId" clId="{F0781485-6E43-46D5-A7E5-A053D6670472}" dt="2023-07-05T17:30:21.285" v="10"/>
        <pc:sldMkLst>
          <pc:docMk/>
          <pc:sldMk cId="3338200133" sldId="326"/>
        </pc:sldMkLst>
      </pc:sldChg>
      <pc:sldChg chg="modAnim">
        <pc:chgData name="Ángel Currás Sánchez" userId="341366c0ad169927" providerId="LiveId" clId="{F0781485-6E43-46D5-A7E5-A053D6670472}" dt="2023-07-05T17:34:47.799" v="39"/>
        <pc:sldMkLst>
          <pc:docMk/>
          <pc:sldMk cId="30547478" sldId="327"/>
        </pc:sldMkLst>
      </pc:sldChg>
    </pc:docChg>
  </pc:docChgLst>
  <pc:docChgLst>
    <pc:chgData name="Ángel Currás Sánchez" userId="341366c0ad169927" providerId="LiveId" clId="{5A4824A4-5926-42CE-9D7F-8601AB127CEE}"/>
    <pc:docChg chg="addSld modSld">
      <pc:chgData name="Ángel Currás Sánchez" userId="341366c0ad169927" providerId="LiveId" clId="{5A4824A4-5926-42CE-9D7F-8601AB127CEE}" dt="2023-07-05T14:34:13.611" v="2"/>
      <pc:docMkLst>
        <pc:docMk/>
      </pc:docMkLst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6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6"/>
            <ac:spMk id="4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6"/>
            <ac:spMk id="5" creationId="{00000000-0000-0000-0000-000000000000}"/>
          </ac:spMkLst>
        </pc:spChg>
      </pc:sldChg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7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7"/>
            <ac:spMk id="5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7"/>
            <ac:spMk id="6" creationId="{00000000-0000-0000-0000-000000000000}"/>
          </ac:spMkLst>
        </pc:spChg>
      </pc:sldChg>
      <pc:sldChg chg="modSp add">
        <pc:chgData name="Ángel Currás Sánchez" userId="341366c0ad169927" providerId="LiveId" clId="{5A4824A4-5926-42CE-9D7F-8601AB127CEE}" dt="2023-07-05T14:30:36.031" v="1"/>
        <pc:sldMkLst>
          <pc:docMk/>
          <pc:sldMk cId="0" sldId="258"/>
        </pc:sldMkLst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8"/>
            <ac:spMk id="5" creationId="{00000000-0000-0000-0000-000000000000}"/>
          </ac:spMkLst>
        </pc:spChg>
        <pc:spChg chg="mod">
          <ac:chgData name="Ángel Currás Sánchez" userId="341366c0ad169927" providerId="LiveId" clId="{5A4824A4-5926-42CE-9D7F-8601AB127CEE}" dt="2023-07-05T14:30:36.031" v="1"/>
          <ac:spMkLst>
            <pc:docMk/>
            <pc:sldMk cId="0" sldId="258"/>
            <ac:spMk id="6" creationId="{00000000-0000-0000-0000-000000000000}"/>
          </ac:spMkLst>
        </pc:spChg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355096100" sldId="294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906409979" sldId="302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4040699785" sldId="303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414536805" sldId="305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325131744" sldId="312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633475370" sldId="31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871913521" sldId="319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355275833" sldId="320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892681226" sldId="321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1986044398" sldId="322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729761178" sldId="323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2488903257" sldId="324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1000376506" sldId="325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338200133" sldId="326"/>
        </pc:sldMkLst>
      </pc:sldChg>
      <pc:sldChg chg="add">
        <pc:chgData name="Ángel Currás Sánchez" userId="341366c0ad169927" providerId="LiveId" clId="{5A4824A4-5926-42CE-9D7F-8601AB127CEE}" dt="2023-07-05T14:27:28.769" v="0"/>
        <pc:sldMkLst>
          <pc:docMk/>
          <pc:sldMk cId="30547478" sldId="32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383468218" sldId="329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384412929" sldId="330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396935102" sldId="331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650176227" sldId="332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879856414" sldId="333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37553872" sldId="334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4161280976" sldId="335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462145168" sldId="336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631698569" sldId="337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2002023638" sldId="338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1738715164" sldId="339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3672819857" sldId="340"/>
        </pc:sldMkLst>
      </pc:sldChg>
      <pc:sldChg chg="add">
        <pc:chgData name="Ángel Currás Sánchez" userId="341366c0ad169927" providerId="LiveId" clId="{5A4824A4-5926-42CE-9D7F-8601AB127CEE}" dt="2023-07-05T14:34:13.611" v="2"/>
        <pc:sldMkLst>
          <pc:docMk/>
          <pc:sldMk cId="756771023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323852"/>
            <a:ext cx="5724524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1401238"/>
            <a:ext cx="5364162" cy="1694388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56CB4B-ACC7-4592-86AC-98F887E1D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58" y="2914772"/>
            <a:ext cx="9229183" cy="4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889760"/>
            <a:ext cx="5364163" cy="362680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ACAB8B-CFEF-4CF5-9C88-51A0F7BDF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525" y="4707300"/>
            <a:ext cx="4611600" cy="2124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4331" y="308934"/>
            <a:ext cx="11456193" cy="110076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2270" y="1512570"/>
            <a:ext cx="11456192" cy="1100766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5385"/>
            <a:ext cx="11449051" cy="893339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59154"/>
            <a:ext cx="11449049" cy="4665127"/>
          </a:xfrm>
        </p:spPr>
        <p:txBody>
          <a:bodyPr/>
          <a:lstStyle>
            <a:lvl1pPr marL="180975" indent="-180975">
              <a:lnSpc>
                <a:spcPct val="110000"/>
              </a:lnSpc>
              <a:spcAft>
                <a:spcPts val="800"/>
              </a:spcAft>
              <a:defRPr sz="2200"/>
            </a:lvl1pPr>
            <a:lvl2pPr marL="447675" indent="-266700">
              <a:lnSpc>
                <a:spcPct val="110000"/>
              </a:lnSpc>
              <a:spcAft>
                <a:spcPts val="800"/>
              </a:spcAft>
              <a:defRPr sz="2200"/>
            </a:lvl2pPr>
            <a:lvl3pPr marL="717550" indent="-269875">
              <a:lnSpc>
                <a:spcPct val="110000"/>
              </a:lnSpc>
              <a:spcAft>
                <a:spcPts val="800"/>
              </a:spcAft>
              <a:defRPr sz="2200"/>
            </a:lvl3pPr>
            <a:lvl4pPr marL="989013" indent="-271463">
              <a:lnSpc>
                <a:spcPct val="110000"/>
              </a:lnSpc>
              <a:spcAft>
                <a:spcPts val="800"/>
              </a:spcAft>
              <a:defRPr sz="2200"/>
            </a:lvl4pPr>
            <a:lvl5pPr marL="1252538" indent="-263525">
              <a:lnSpc>
                <a:spcPct val="110000"/>
              </a:lnSpc>
              <a:spcAft>
                <a:spcPts val="800"/>
              </a:spcAft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3400" y="6567960"/>
            <a:ext cx="3932238" cy="216000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3400" y="6347798"/>
            <a:ext cx="3932238" cy="227249"/>
          </a:xfrm>
        </p:spPr>
        <p:txBody>
          <a:bodyPr wrap="none"/>
          <a:lstStyle>
            <a:lvl1pPr>
              <a:defRPr sz="800"/>
            </a:lvl1pPr>
          </a:lstStyle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07" y="6567960"/>
            <a:ext cx="1281217" cy="216000"/>
          </a:xfrm>
        </p:spPr>
        <p:txBody>
          <a:bodyPr/>
          <a:lstStyle>
            <a:lvl1pPr>
              <a:defRPr sz="800"/>
            </a:lvl1pPr>
          </a:lstStyle>
          <a:p>
            <a:fld id="{A13361CF-9A47-4C8C-A01E-566DC0626AC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F20C2D-7A2C-46FA-AA47-BCD4B25E1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22273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D0A8566-84AE-4754-AA88-C6706C3D0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" y="4707300"/>
            <a:ext cx="461162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858117"/>
            <a:ext cx="5364162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32150" y="340151"/>
            <a:ext cx="2503488" cy="960329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4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371476" y="340151"/>
            <a:ext cx="2860674" cy="960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University </a:t>
            </a:r>
            <a:r>
              <a:rPr lang="de-DE" sz="1450" err="1"/>
              <a:t>of</a:t>
            </a:r>
            <a:endParaRPr lang="de-DE" sz="145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450"/>
              <a:t>Applied Sciences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F908DA-2D07-4DC1-94DA-DA7CFE0B0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4" y="5598180"/>
            <a:ext cx="2311051" cy="1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11" y="6039374"/>
            <a:ext cx="1166400" cy="5364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1530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7112" y="277709"/>
            <a:ext cx="5713413" cy="1638404"/>
          </a:xfrm>
        </p:spPr>
        <p:txBody>
          <a:bodyPr/>
          <a:lstStyle>
            <a:lvl1pPr marL="0" indent="0">
              <a:buNone/>
              <a:defRPr sz="3000"/>
            </a:lvl1pPr>
            <a:lvl2pPr marL="18097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77709"/>
            <a:ext cx="5364164" cy="1638404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624"/>
            <a:ext cx="5724524" cy="51859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666"/>
            <a:ext cx="572452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1475" y="1149351"/>
            <a:ext cx="5364163" cy="4367213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38665"/>
            <a:ext cx="2520000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59850" y="338665"/>
            <a:ext cx="2860674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C4683C-878E-4553-8F17-1CD0A7688DDD}"/>
              </a:ext>
            </a:extLst>
          </p:cNvPr>
          <p:cNvSpPr/>
          <p:nvPr userDrawn="1"/>
        </p:nvSpPr>
        <p:spPr>
          <a:xfrm>
            <a:off x="6107113" y="0"/>
            <a:ext cx="60833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PageRank 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38665"/>
            <a:ext cx="5364163" cy="5177897"/>
          </a:xfrm>
        </p:spPr>
        <p:txBody>
          <a:bodyPr/>
          <a:lstStyle>
            <a:lvl1pPr>
              <a:defRPr sz="1450"/>
            </a:lvl1pPr>
            <a:lvl2pPr>
              <a:defRPr sz="1450"/>
            </a:lvl2pPr>
            <a:lvl3pPr>
              <a:defRPr sz="1450"/>
            </a:lvl3pPr>
            <a:lvl4pPr>
              <a:defRPr sz="1450"/>
            </a:lvl4pPr>
            <a:lvl5pPr>
              <a:defRPr sz="145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6363" y="368300"/>
            <a:ext cx="5364162" cy="5148263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7475" y="6124574"/>
            <a:ext cx="3921125" cy="389627"/>
          </a:xfrm>
        </p:spPr>
        <p:txBody>
          <a:bodyPr anchor="b"/>
          <a:lstStyle>
            <a:lvl1pPr marL="0" indent="0">
              <a:buNone/>
              <a:defRPr sz="1100"/>
            </a:lvl1pPr>
          </a:lstStyle>
          <a:p>
            <a:pPr lvl="0"/>
            <a:r>
              <a:rPr lang="de-DE"/>
              <a:t>Bildunterschrift</a:t>
            </a:r>
            <a:br>
              <a:rPr lang="de-DE"/>
            </a:br>
            <a:r>
              <a:rPr lang="de-DE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330624"/>
            <a:ext cx="5364164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30625"/>
            <a:ext cx="5724524" cy="5185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3400" y="6344444"/>
            <a:ext cx="3932238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06.07.2023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3400" y="6124282"/>
            <a:ext cx="3932238" cy="22724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PageRank 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9307" y="6344444"/>
            <a:ext cx="1281217" cy="216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E61A0A8-CA76-428C-B7E6-F465AC0C44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" y="6039374"/>
            <a:ext cx="1165670" cy="5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Organisation App</a:t>
            </a:r>
            <a:br>
              <a:rPr lang="de-DE" dirty="0"/>
            </a:br>
            <a:br>
              <a:rPr lang="de-DE" b="0" dirty="0"/>
            </a:br>
            <a:br>
              <a:rPr lang="de-DE" sz="1450" b="0" dirty="0"/>
            </a:br>
            <a:r>
              <a:rPr lang="de-DE" sz="1450" b="0" dirty="0"/>
              <a:t>18.01.2024</a:t>
            </a:r>
            <a:br>
              <a:rPr lang="de-DE" sz="1450" b="0" dirty="0">
                <a:cs typeface="Arial"/>
              </a:rPr>
            </a:br>
            <a:r>
              <a:rPr lang="de-DE" sz="1450" b="0" dirty="0"/>
              <a:t>Jan Weller, Leon Beckert, Ángel Currás Sánchez.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Fakultät 07 Informatik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776E-B814-0175-AD81-0B42462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>
                <a:cs typeface="Arial"/>
              </a:rPr>
              <a:t>Agenda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889F3-0058-E05C-A1A5-DBC3F1F0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81" y="876964"/>
            <a:ext cx="5712618" cy="511450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/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838E9-1178-B04F-FDC1-54D75DDD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18.01.2024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F7092D-4EB6-14A6-1770-0859A451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Organisation App 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1D1646-3123-0F79-1965-8792266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83757"/>
      </p:ext>
    </p:extLst>
  </p:cSld>
  <p:clrMapOvr>
    <a:masterClrMapping/>
  </p:clrMapOvr>
</p:sld>
</file>

<file path=ppt/theme/theme1.xml><?xml version="1.0" encoding="utf-8"?>
<a:theme xmlns:a="http://schemas.openxmlformats.org/drawingml/2006/main" name="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16x9_2021-07-26.potx" id="{0E27652A-819D-48C7-9413-641CEABED544}" vid="{512F7106-0EBE-4CCD-961C-C4233B0B7859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Hochschule München</vt:lpstr>
      <vt:lpstr>Organisation App   18.01.2024 Jan Weller, Leon Beckert, Ángel Currás Sánchez.</vt:lpstr>
      <vt:lpstr>Agenda</vt:lpstr>
    </vt:vector>
  </TitlesOfParts>
  <Company>Hochschule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Unterüberschrift  Datum/Autor</dc:title>
  <dc:creator>Hochschule München</dc:creator>
  <cp:lastModifiedBy>angel.curras@hm.edu</cp:lastModifiedBy>
  <cp:revision>11</cp:revision>
  <dcterms:created xsi:type="dcterms:W3CDTF">2020-05-25T09:57:09Z</dcterms:created>
  <dcterms:modified xsi:type="dcterms:W3CDTF">2024-01-11T18:02:18Z</dcterms:modified>
</cp:coreProperties>
</file>