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8" r:id="rId2"/>
    <p:sldId id="300" r:id="rId3"/>
    <p:sldId id="301" r:id="rId4"/>
    <p:sldId id="302" r:id="rId5"/>
    <p:sldId id="305" r:id="rId6"/>
    <p:sldId id="306" r:id="rId7"/>
    <p:sldId id="307" r:id="rId8"/>
    <p:sldId id="303" r:id="rId9"/>
    <p:sldId id="308" r:id="rId10"/>
    <p:sldId id="309" r:id="rId11"/>
    <p:sldId id="304" r:id="rId12"/>
    <p:sldId id="310" r:id="rId13"/>
    <p:sldId id="313" r:id="rId14"/>
    <p:sldId id="311" r:id="rId15"/>
    <p:sldId id="312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4824A4-5926-42CE-9D7F-8601AB127CEE}" v="3" dt="2023-07-05T14:34:13.614"/>
    <p1510:client id="{F0781485-6E43-46D5-A7E5-A053D6670472}" v="110" dt="2023-07-06T05:55:55.4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3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Ángel Currás Sánchez" userId="341366c0ad169927" providerId="LiveId" clId="{F0781485-6E43-46D5-A7E5-A053D6670472}"/>
    <pc:docChg chg="modSld">
      <pc:chgData name="Ángel Currás Sánchez" userId="341366c0ad169927" providerId="LiveId" clId="{F0781485-6E43-46D5-A7E5-A053D6670472}" dt="2023-07-06T05:55:55.417" v="182" actId="6549"/>
      <pc:docMkLst>
        <pc:docMk/>
      </pc:docMkLst>
      <pc:sldChg chg="modSp mod">
        <pc:chgData name="Ángel Currás Sánchez" userId="341366c0ad169927" providerId="LiveId" clId="{F0781485-6E43-46D5-A7E5-A053D6670472}" dt="2023-07-05T17:41:40.971" v="95" actId="1076"/>
        <pc:sldMkLst>
          <pc:docMk/>
          <pc:sldMk cId="0" sldId="256"/>
        </pc:sldMkLst>
        <pc:spChg chg="mod">
          <ac:chgData name="Ángel Currás Sánchez" userId="341366c0ad169927" providerId="LiveId" clId="{F0781485-6E43-46D5-A7E5-A053D6670472}" dt="2023-07-05T17:39:36.846" v="60" actId="20577"/>
          <ac:spMkLst>
            <pc:docMk/>
            <pc:sldMk cId="0" sldId="256"/>
            <ac:spMk id="44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40:31.476" v="72" actId="404"/>
          <ac:spMkLst>
            <pc:docMk/>
            <pc:sldMk cId="0" sldId="256"/>
            <ac:spMk id="47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40:26.705" v="70" actId="1076"/>
          <ac:spMkLst>
            <pc:docMk/>
            <pc:sldMk cId="0" sldId="256"/>
            <ac:spMk id="49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37:30.124" v="43" actId="1076"/>
          <ac:spMkLst>
            <pc:docMk/>
            <pc:sldMk cId="0" sldId="256"/>
            <ac:spMk id="50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37:42.208" v="45" actId="1076"/>
          <ac:spMkLst>
            <pc:docMk/>
            <pc:sldMk cId="0" sldId="256"/>
            <ac:spMk id="51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39:43.047" v="61" actId="1076"/>
          <ac:spMkLst>
            <pc:docMk/>
            <pc:sldMk cId="0" sldId="256"/>
            <ac:spMk id="52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38:27.935" v="48" actId="1076"/>
          <ac:spMkLst>
            <pc:docMk/>
            <pc:sldMk cId="0" sldId="256"/>
            <ac:spMk id="53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41:34.763" v="93" actId="1076"/>
          <ac:spMkLst>
            <pc:docMk/>
            <pc:sldMk cId="0" sldId="256"/>
            <ac:spMk id="58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41:37.753" v="94" actId="1076"/>
          <ac:spMkLst>
            <pc:docMk/>
            <pc:sldMk cId="0" sldId="256"/>
            <ac:spMk id="59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41:27.232" v="91" actId="1076"/>
          <ac:spMkLst>
            <pc:docMk/>
            <pc:sldMk cId="0" sldId="256"/>
            <ac:spMk id="60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41:40.971" v="95" actId="1076"/>
          <ac:spMkLst>
            <pc:docMk/>
            <pc:sldMk cId="0" sldId="256"/>
            <ac:spMk id="61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38:43.931" v="50" actId="14100"/>
          <ac:spMkLst>
            <pc:docMk/>
            <pc:sldMk cId="0" sldId="256"/>
            <ac:spMk id="62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41:32.037" v="92" actId="1076"/>
          <ac:spMkLst>
            <pc:docMk/>
            <pc:sldMk cId="0" sldId="256"/>
            <ac:spMk id="63" creationId="{00000000-0000-0000-0000-000000000000}"/>
          </ac:spMkLst>
        </pc:spChg>
      </pc:sldChg>
      <pc:sldChg chg="modSp mod">
        <pc:chgData name="Ángel Currás Sánchez" userId="341366c0ad169927" providerId="LiveId" clId="{F0781485-6E43-46D5-A7E5-A053D6670472}" dt="2023-07-05T17:44:23.804" v="129" actId="1076"/>
        <pc:sldMkLst>
          <pc:docMk/>
          <pc:sldMk cId="0" sldId="257"/>
        </pc:sldMkLst>
        <pc:spChg chg="mod">
          <ac:chgData name="Ángel Currás Sánchez" userId="341366c0ad169927" providerId="LiveId" clId="{F0781485-6E43-46D5-A7E5-A053D6670472}" dt="2023-07-05T17:42:48.475" v="101" actId="404"/>
          <ac:spMkLst>
            <pc:docMk/>
            <pc:sldMk cId="0" sldId="257"/>
            <ac:spMk id="75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43:06.622" v="107" actId="1076"/>
          <ac:spMkLst>
            <pc:docMk/>
            <pc:sldMk cId="0" sldId="257"/>
            <ac:spMk id="76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43:23.515" v="109" actId="1076"/>
          <ac:spMkLst>
            <pc:docMk/>
            <pc:sldMk cId="0" sldId="257"/>
            <ac:spMk id="77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43:43.554" v="117" actId="1076"/>
          <ac:spMkLst>
            <pc:docMk/>
            <pc:sldMk cId="0" sldId="257"/>
            <ac:spMk id="78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43:54.453" v="121" actId="1076"/>
          <ac:spMkLst>
            <pc:docMk/>
            <pc:sldMk cId="0" sldId="257"/>
            <ac:spMk id="79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44:08.610" v="125" actId="1076"/>
          <ac:spMkLst>
            <pc:docMk/>
            <pc:sldMk cId="0" sldId="257"/>
            <ac:spMk id="80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44:23.804" v="129" actId="1076"/>
          <ac:spMkLst>
            <pc:docMk/>
            <pc:sldMk cId="0" sldId="257"/>
            <ac:spMk id="81" creationId="{00000000-0000-0000-0000-000000000000}"/>
          </ac:spMkLst>
        </pc:spChg>
      </pc:sldChg>
      <pc:sldChg chg="modSp mod">
        <pc:chgData name="Ángel Currás Sánchez" userId="341366c0ad169927" providerId="LiveId" clId="{F0781485-6E43-46D5-A7E5-A053D6670472}" dt="2023-07-05T17:47:45.293" v="180" actId="1076"/>
        <pc:sldMkLst>
          <pc:docMk/>
          <pc:sldMk cId="0" sldId="258"/>
        </pc:sldMkLst>
        <pc:spChg chg="mod">
          <ac:chgData name="Ángel Currás Sánchez" userId="341366c0ad169927" providerId="LiveId" clId="{F0781485-6E43-46D5-A7E5-A053D6670472}" dt="2023-07-05T17:44:50.317" v="135" actId="1076"/>
          <ac:spMkLst>
            <pc:docMk/>
            <pc:sldMk cId="0" sldId="258"/>
            <ac:spMk id="86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45:07.691" v="140" actId="1076"/>
          <ac:spMkLst>
            <pc:docMk/>
            <pc:sldMk cId="0" sldId="258"/>
            <ac:spMk id="87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46:13.180" v="147" actId="1076"/>
          <ac:spMkLst>
            <pc:docMk/>
            <pc:sldMk cId="0" sldId="258"/>
            <ac:spMk id="90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46:40.301" v="156" actId="1076"/>
          <ac:spMkLst>
            <pc:docMk/>
            <pc:sldMk cId="0" sldId="258"/>
            <ac:spMk id="91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46:30.146" v="152" actId="1076"/>
          <ac:spMkLst>
            <pc:docMk/>
            <pc:sldMk cId="0" sldId="258"/>
            <ac:spMk id="92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46:48.538" v="160" actId="1076"/>
          <ac:spMkLst>
            <pc:docMk/>
            <pc:sldMk cId="0" sldId="258"/>
            <ac:spMk id="93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47:08.440" v="165" actId="1076"/>
          <ac:spMkLst>
            <pc:docMk/>
            <pc:sldMk cId="0" sldId="258"/>
            <ac:spMk id="94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47:19.004" v="170" actId="1076"/>
          <ac:spMkLst>
            <pc:docMk/>
            <pc:sldMk cId="0" sldId="258"/>
            <ac:spMk id="95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47:26.615" v="175" actId="1076"/>
          <ac:spMkLst>
            <pc:docMk/>
            <pc:sldMk cId="0" sldId="258"/>
            <ac:spMk id="96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47:45.293" v="180" actId="1076"/>
          <ac:spMkLst>
            <pc:docMk/>
            <pc:sldMk cId="0" sldId="258"/>
            <ac:spMk id="97" creationId="{00000000-0000-0000-0000-000000000000}"/>
          </ac:spMkLst>
        </pc:spChg>
      </pc:sldChg>
      <pc:sldChg chg="modAnim">
        <pc:chgData name="Ángel Currás Sánchez" userId="341366c0ad169927" providerId="LiveId" clId="{F0781485-6E43-46D5-A7E5-A053D6670472}" dt="2023-07-05T17:32:46.878" v="31"/>
        <pc:sldMkLst>
          <pc:docMk/>
          <pc:sldMk cId="2355275833" sldId="320"/>
        </pc:sldMkLst>
      </pc:sldChg>
      <pc:sldChg chg="modSp">
        <pc:chgData name="Ángel Currás Sánchez" userId="341366c0ad169927" providerId="LiveId" clId="{F0781485-6E43-46D5-A7E5-A053D6670472}" dt="2023-07-06T05:55:55.417" v="182" actId="6549"/>
        <pc:sldMkLst>
          <pc:docMk/>
          <pc:sldMk cId="2488903257" sldId="324"/>
        </pc:sldMkLst>
        <pc:spChg chg="mod">
          <ac:chgData name="Ángel Currás Sánchez" userId="341366c0ad169927" providerId="LiveId" clId="{F0781485-6E43-46D5-A7E5-A053D6670472}" dt="2023-07-06T05:55:55.417" v="182" actId="6549"/>
          <ac:spMkLst>
            <pc:docMk/>
            <pc:sldMk cId="2488903257" sldId="324"/>
            <ac:spMk id="9" creationId="{DE7CC44D-04E7-3CFB-5799-83D4E0CEBA78}"/>
          </ac:spMkLst>
        </pc:spChg>
      </pc:sldChg>
      <pc:sldChg chg="modAnim">
        <pc:chgData name="Ángel Currás Sánchez" userId="341366c0ad169927" providerId="LiveId" clId="{F0781485-6E43-46D5-A7E5-A053D6670472}" dt="2023-07-05T17:29:49.917" v="4"/>
        <pc:sldMkLst>
          <pc:docMk/>
          <pc:sldMk cId="1000376506" sldId="325"/>
        </pc:sldMkLst>
      </pc:sldChg>
      <pc:sldChg chg="modAnim">
        <pc:chgData name="Ángel Currás Sánchez" userId="341366c0ad169927" providerId="LiveId" clId="{F0781485-6E43-46D5-A7E5-A053D6670472}" dt="2023-07-05T17:30:21.285" v="10"/>
        <pc:sldMkLst>
          <pc:docMk/>
          <pc:sldMk cId="3338200133" sldId="326"/>
        </pc:sldMkLst>
      </pc:sldChg>
      <pc:sldChg chg="modAnim">
        <pc:chgData name="Ángel Currás Sánchez" userId="341366c0ad169927" providerId="LiveId" clId="{F0781485-6E43-46D5-A7E5-A053D6670472}" dt="2023-07-05T17:34:47.799" v="39"/>
        <pc:sldMkLst>
          <pc:docMk/>
          <pc:sldMk cId="30547478" sldId="327"/>
        </pc:sldMkLst>
      </pc:sldChg>
    </pc:docChg>
  </pc:docChgLst>
  <pc:docChgLst>
    <pc:chgData name="Ángel Currás Sánchez" userId="341366c0ad169927" providerId="LiveId" clId="{5A4824A4-5926-42CE-9D7F-8601AB127CEE}"/>
    <pc:docChg chg="addSld modSld">
      <pc:chgData name="Ángel Currás Sánchez" userId="341366c0ad169927" providerId="LiveId" clId="{5A4824A4-5926-42CE-9D7F-8601AB127CEE}" dt="2023-07-05T14:34:13.611" v="2"/>
      <pc:docMkLst>
        <pc:docMk/>
      </pc:docMkLst>
      <pc:sldChg chg="modSp add">
        <pc:chgData name="Ángel Currás Sánchez" userId="341366c0ad169927" providerId="LiveId" clId="{5A4824A4-5926-42CE-9D7F-8601AB127CEE}" dt="2023-07-05T14:30:36.031" v="1"/>
        <pc:sldMkLst>
          <pc:docMk/>
          <pc:sldMk cId="0" sldId="256"/>
        </pc:sldMkLst>
        <pc:spChg chg="mod">
          <ac:chgData name="Ángel Currás Sánchez" userId="341366c0ad169927" providerId="LiveId" clId="{5A4824A4-5926-42CE-9D7F-8601AB127CEE}" dt="2023-07-05T14:30:36.031" v="1"/>
          <ac:spMkLst>
            <pc:docMk/>
            <pc:sldMk cId="0" sldId="256"/>
            <ac:spMk id="4" creationId="{00000000-0000-0000-0000-000000000000}"/>
          </ac:spMkLst>
        </pc:spChg>
        <pc:spChg chg="mod">
          <ac:chgData name="Ángel Currás Sánchez" userId="341366c0ad169927" providerId="LiveId" clId="{5A4824A4-5926-42CE-9D7F-8601AB127CEE}" dt="2023-07-05T14:30:36.031" v="1"/>
          <ac:spMkLst>
            <pc:docMk/>
            <pc:sldMk cId="0" sldId="256"/>
            <ac:spMk id="5" creationId="{00000000-0000-0000-0000-000000000000}"/>
          </ac:spMkLst>
        </pc:spChg>
      </pc:sldChg>
      <pc:sldChg chg="modSp add">
        <pc:chgData name="Ángel Currás Sánchez" userId="341366c0ad169927" providerId="LiveId" clId="{5A4824A4-5926-42CE-9D7F-8601AB127CEE}" dt="2023-07-05T14:30:36.031" v="1"/>
        <pc:sldMkLst>
          <pc:docMk/>
          <pc:sldMk cId="0" sldId="257"/>
        </pc:sldMkLst>
        <pc:spChg chg="mod">
          <ac:chgData name="Ángel Currás Sánchez" userId="341366c0ad169927" providerId="LiveId" clId="{5A4824A4-5926-42CE-9D7F-8601AB127CEE}" dt="2023-07-05T14:30:36.031" v="1"/>
          <ac:spMkLst>
            <pc:docMk/>
            <pc:sldMk cId="0" sldId="257"/>
            <ac:spMk id="5" creationId="{00000000-0000-0000-0000-000000000000}"/>
          </ac:spMkLst>
        </pc:spChg>
        <pc:spChg chg="mod">
          <ac:chgData name="Ángel Currás Sánchez" userId="341366c0ad169927" providerId="LiveId" clId="{5A4824A4-5926-42CE-9D7F-8601AB127CEE}" dt="2023-07-05T14:30:36.031" v="1"/>
          <ac:spMkLst>
            <pc:docMk/>
            <pc:sldMk cId="0" sldId="257"/>
            <ac:spMk id="6" creationId="{00000000-0000-0000-0000-000000000000}"/>
          </ac:spMkLst>
        </pc:spChg>
      </pc:sldChg>
      <pc:sldChg chg="modSp add">
        <pc:chgData name="Ángel Currás Sánchez" userId="341366c0ad169927" providerId="LiveId" clId="{5A4824A4-5926-42CE-9D7F-8601AB127CEE}" dt="2023-07-05T14:30:36.031" v="1"/>
        <pc:sldMkLst>
          <pc:docMk/>
          <pc:sldMk cId="0" sldId="258"/>
        </pc:sldMkLst>
        <pc:spChg chg="mod">
          <ac:chgData name="Ángel Currás Sánchez" userId="341366c0ad169927" providerId="LiveId" clId="{5A4824A4-5926-42CE-9D7F-8601AB127CEE}" dt="2023-07-05T14:30:36.031" v="1"/>
          <ac:spMkLst>
            <pc:docMk/>
            <pc:sldMk cId="0" sldId="258"/>
            <ac:spMk id="5" creationId="{00000000-0000-0000-0000-000000000000}"/>
          </ac:spMkLst>
        </pc:spChg>
        <pc:spChg chg="mod">
          <ac:chgData name="Ángel Currás Sánchez" userId="341366c0ad169927" providerId="LiveId" clId="{5A4824A4-5926-42CE-9D7F-8601AB127CEE}" dt="2023-07-05T14:30:36.031" v="1"/>
          <ac:spMkLst>
            <pc:docMk/>
            <pc:sldMk cId="0" sldId="258"/>
            <ac:spMk id="6" creationId="{00000000-0000-0000-0000-000000000000}"/>
          </ac:spMkLst>
        </pc:spChg>
      </pc:sldChg>
      <pc:sldChg chg="add">
        <pc:chgData name="Ángel Currás Sánchez" userId="341366c0ad169927" providerId="LiveId" clId="{5A4824A4-5926-42CE-9D7F-8601AB127CEE}" dt="2023-07-05T14:27:28.769" v="0"/>
        <pc:sldMkLst>
          <pc:docMk/>
          <pc:sldMk cId="2355096100" sldId="294"/>
        </pc:sldMkLst>
      </pc:sldChg>
      <pc:sldChg chg="add">
        <pc:chgData name="Ángel Currás Sánchez" userId="341366c0ad169927" providerId="LiveId" clId="{5A4824A4-5926-42CE-9D7F-8601AB127CEE}" dt="2023-07-05T14:27:28.769" v="0"/>
        <pc:sldMkLst>
          <pc:docMk/>
          <pc:sldMk cId="3906409979" sldId="302"/>
        </pc:sldMkLst>
      </pc:sldChg>
      <pc:sldChg chg="add">
        <pc:chgData name="Ángel Currás Sánchez" userId="341366c0ad169927" providerId="LiveId" clId="{5A4824A4-5926-42CE-9D7F-8601AB127CEE}" dt="2023-07-05T14:27:28.769" v="0"/>
        <pc:sldMkLst>
          <pc:docMk/>
          <pc:sldMk cId="4040699785" sldId="303"/>
        </pc:sldMkLst>
      </pc:sldChg>
      <pc:sldChg chg="add">
        <pc:chgData name="Ángel Currás Sánchez" userId="341366c0ad169927" providerId="LiveId" clId="{5A4824A4-5926-42CE-9D7F-8601AB127CEE}" dt="2023-07-05T14:34:13.611" v="2"/>
        <pc:sldMkLst>
          <pc:docMk/>
          <pc:sldMk cId="3414536805" sldId="305"/>
        </pc:sldMkLst>
      </pc:sldChg>
      <pc:sldChg chg="add">
        <pc:chgData name="Ángel Currás Sánchez" userId="341366c0ad169927" providerId="LiveId" clId="{5A4824A4-5926-42CE-9D7F-8601AB127CEE}" dt="2023-07-05T14:34:13.611" v="2"/>
        <pc:sldMkLst>
          <pc:docMk/>
          <pc:sldMk cId="1325131744" sldId="312"/>
        </pc:sldMkLst>
      </pc:sldChg>
      <pc:sldChg chg="add">
        <pc:chgData name="Ángel Currás Sánchez" userId="341366c0ad169927" providerId="LiveId" clId="{5A4824A4-5926-42CE-9D7F-8601AB127CEE}" dt="2023-07-05T14:34:13.611" v="2"/>
        <pc:sldMkLst>
          <pc:docMk/>
          <pc:sldMk cId="633475370" sldId="317"/>
        </pc:sldMkLst>
      </pc:sldChg>
      <pc:sldChg chg="add">
        <pc:chgData name="Ángel Currás Sánchez" userId="341366c0ad169927" providerId="LiveId" clId="{5A4824A4-5926-42CE-9D7F-8601AB127CEE}" dt="2023-07-05T14:34:13.611" v="2"/>
        <pc:sldMkLst>
          <pc:docMk/>
          <pc:sldMk cId="3871913521" sldId="319"/>
        </pc:sldMkLst>
      </pc:sldChg>
      <pc:sldChg chg="add">
        <pc:chgData name="Ángel Currás Sánchez" userId="341366c0ad169927" providerId="LiveId" clId="{5A4824A4-5926-42CE-9D7F-8601AB127CEE}" dt="2023-07-05T14:27:28.769" v="0"/>
        <pc:sldMkLst>
          <pc:docMk/>
          <pc:sldMk cId="2355275833" sldId="320"/>
        </pc:sldMkLst>
      </pc:sldChg>
      <pc:sldChg chg="add">
        <pc:chgData name="Ángel Currás Sánchez" userId="341366c0ad169927" providerId="LiveId" clId="{5A4824A4-5926-42CE-9D7F-8601AB127CEE}" dt="2023-07-05T14:27:28.769" v="0"/>
        <pc:sldMkLst>
          <pc:docMk/>
          <pc:sldMk cId="892681226" sldId="321"/>
        </pc:sldMkLst>
      </pc:sldChg>
      <pc:sldChg chg="add">
        <pc:chgData name="Ángel Currás Sánchez" userId="341366c0ad169927" providerId="LiveId" clId="{5A4824A4-5926-42CE-9D7F-8601AB127CEE}" dt="2023-07-05T14:27:28.769" v="0"/>
        <pc:sldMkLst>
          <pc:docMk/>
          <pc:sldMk cId="1986044398" sldId="322"/>
        </pc:sldMkLst>
      </pc:sldChg>
      <pc:sldChg chg="add">
        <pc:chgData name="Ángel Currás Sánchez" userId="341366c0ad169927" providerId="LiveId" clId="{5A4824A4-5926-42CE-9D7F-8601AB127CEE}" dt="2023-07-05T14:27:28.769" v="0"/>
        <pc:sldMkLst>
          <pc:docMk/>
          <pc:sldMk cId="729761178" sldId="323"/>
        </pc:sldMkLst>
      </pc:sldChg>
      <pc:sldChg chg="add">
        <pc:chgData name="Ángel Currás Sánchez" userId="341366c0ad169927" providerId="LiveId" clId="{5A4824A4-5926-42CE-9D7F-8601AB127CEE}" dt="2023-07-05T14:27:28.769" v="0"/>
        <pc:sldMkLst>
          <pc:docMk/>
          <pc:sldMk cId="2488903257" sldId="324"/>
        </pc:sldMkLst>
      </pc:sldChg>
      <pc:sldChg chg="add">
        <pc:chgData name="Ángel Currás Sánchez" userId="341366c0ad169927" providerId="LiveId" clId="{5A4824A4-5926-42CE-9D7F-8601AB127CEE}" dt="2023-07-05T14:27:28.769" v="0"/>
        <pc:sldMkLst>
          <pc:docMk/>
          <pc:sldMk cId="1000376506" sldId="325"/>
        </pc:sldMkLst>
      </pc:sldChg>
      <pc:sldChg chg="add">
        <pc:chgData name="Ángel Currás Sánchez" userId="341366c0ad169927" providerId="LiveId" clId="{5A4824A4-5926-42CE-9D7F-8601AB127CEE}" dt="2023-07-05T14:27:28.769" v="0"/>
        <pc:sldMkLst>
          <pc:docMk/>
          <pc:sldMk cId="3338200133" sldId="326"/>
        </pc:sldMkLst>
      </pc:sldChg>
      <pc:sldChg chg="add">
        <pc:chgData name="Ángel Currás Sánchez" userId="341366c0ad169927" providerId="LiveId" clId="{5A4824A4-5926-42CE-9D7F-8601AB127CEE}" dt="2023-07-05T14:27:28.769" v="0"/>
        <pc:sldMkLst>
          <pc:docMk/>
          <pc:sldMk cId="30547478" sldId="327"/>
        </pc:sldMkLst>
      </pc:sldChg>
      <pc:sldChg chg="add">
        <pc:chgData name="Ángel Currás Sánchez" userId="341366c0ad169927" providerId="LiveId" clId="{5A4824A4-5926-42CE-9D7F-8601AB127CEE}" dt="2023-07-05T14:34:13.611" v="2"/>
        <pc:sldMkLst>
          <pc:docMk/>
          <pc:sldMk cId="1383468218" sldId="329"/>
        </pc:sldMkLst>
      </pc:sldChg>
      <pc:sldChg chg="add">
        <pc:chgData name="Ángel Currás Sánchez" userId="341366c0ad169927" providerId="LiveId" clId="{5A4824A4-5926-42CE-9D7F-8601AB127CEE}" dt="2023-07-05T14:34:13.611" v="2"/>
        <pc:sldMkLst>
          <pc:docMk/>
          <pc:sldMk cId="3384412929" sldId="330"/>
        </pc:sldMkLst>
      </pc:sldChg>
      <pc:sldChg chg="add">
        <pc:chgData name="Ángel Currás Sánchez" userId="341366c0ad169927" providerId="LiveId" clId="{5A4824A4-5926-42CE-9D7F-8601AB127CEE}" dt="2023-07-05T14:34:13.611" v="2"/>
        <pc:sldMkLst>
          <pc:docMk/>
          <pc:sldMk cId="3396935102" sldId="331"/>
        </pc:sldMkLst>
      </pc:sldChg>
      <pc:sldChg chg="add">
        <pc:chgData name="Ángel Currás Sánchez" userId="341366c0ad169927" providerId="LiveId" clId="{5A4824A4-5926-42CE-9D7F-8601AB127CEE}" dt="2023-07-05T14:34:13.611" v="2"/>
        <pc:sldMkLst>
          <pc:docMk/>
          <pc:sldMk cId="3650176227" sldId="332"/>
        </pc:sldMkLst>
      </pc:sldChg>
      <pc:sldChg chg="add">
        <pc:chgData name="Ángel Currás Sánchez" userId="341366c0ad169927" providerId="LiveId" clId="{5A4824A4-5926-42CE-9D7F-8601AB127CEE}" dt="2023-07-05T14:34:13.611" v="2"/>
        <pc:sldMkLst>
          <pc:docMk/>
          <pc:sldMk cId="1879856414" sldId="333"/>
        </pc:sldMkLst>
      </pc:sldChg>
      <pc:sldChg chg="add">
        <pc:chgData name="Ángel Currás Sánchez" userId="341366c0ad169927" providerId="LiveId" clId="{5A4824A4-5926-42CE-9D7F-8601AB127CEE}" dt="2023-07-05T14:34:13.611" v="2"/>
        <pc:sldMkLst>
          <pc:docMk/>
          <pc:sldMk cId="237553872" sldId="334"/>
        </pc:sldMkLst>
      </pc:sldChg>
      <pc:sldChg chg="add">
        <pc:chgData name="Ángel Currás Sánchez" userId="341366c0ad169927" providerId="LiveId" clId="{5A4824A4-5926-42CE-9D7F-8601AB127CEE}" dt="2023-07-05T14:34:13.611" v="2"/>
        <pc:sldMkLst>
          <pc:docMk/>
          <pc:sldMk cId="4161280976" sldId="335"/>
        </pc:sldMkLst>
      </pc:sldChg>
      <pc:sldChg chg="add">
        <pc:chgData name="Ángel Currás Sánchez" userId="341366c0ad169927" providerId="LiveId" clId="{5A4824A4-5926-42CE-9D7F-8601AB127CEE}" dt="2023-07-05T14:34:13.611" v="2"/>
        <pc:sldMkLst>
          <pc:docMk/>
          <pc:sldMk cId="2462145168" sldId="336"/>
        </pc:sldMkLst>
      </pc:sldChg>
      <pc:sldChg chg="add">
        <pc:chgData name="Ángel Currás Sánchez" userId="341366c0ad169927" providerId="LiveId" clId="{5A4824A4-5926-42CE-9D7F-8601AB127CEE}" dt="2023-07-05T14:34:13.611" v="2"/>
        <pc:sldMkLst>
          <pc:docMk/>
          <pc:sldMk cId="631698569" sldId="337"/>
        </pc:sldMkLst>
      </pc:sldChg>
      <pc:sldChg chg="add">
        <pc:chgData name="Ángel Currás Sánchez" userId="341366c0ad169927" providerId="LiveId" clId="{5A4824A4-5926-42CE-9D7F-8601AB127CEE}" dt="2023-07-05T14:34:13.611" v="2"/>
        <pc:sldMkLst>
          <pc:docMk/>
          <pc:sldMk cId="2002023638" sldId="338"/>
        </pc:sldMkLst>
      </pc:sldChg>
      <pc:sldChg chg="add">
        <pc:chgData name="Ángel Currás Sánchez" userId="341366c0ad169927" providerId="LiveId" clId="{5A4824A4-5926-42CE-9D7F-8601AB127CEE}" dt="2023-07-05T14:34:13.611" v="2"/>
        <pc:sldMkLst>
          <pc:docMk/>
          <pc:sldMk cId="1738715164" sldId="339"/>
        </pc:sldMkLst>
      </pc:sldChg>
      <pc:sldChg chg="add">
        <pc:chgData name="Ángel Currás Sánchez" userId="341366c0ad169927" providerId="LiveId" clId="{5A4824A4-5926-42CE-9D7F-8601AB127CEE}" dt="2023-07-05T14:34:13.611" v="2"/>
        <pc:sldMkLst>
          <pc:docMk/>
          <pc:sldMk cId="3672819857" sldId="340"/>
        </pc:sldMkLst>
      </pc:sldChg>
      <pc:sldChg chg="add">
        <pc:chgData name="Ángel Currás Sánchez" userId="341366c0ad169927" providerId="LiveId" clId="{5A4824A4-5926-42CE-9D7F-8601AB127CEE}" dt="2023-07-05T14:34:13.611" v="2"/>
        <pc:sldMkLst>
          <pc:docMk/>
          <pc:sldMk cId="756771023" sldId="34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E6E92A1-E2B0-4FFB-B0C0-83C1DFA4FF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73F8AB-890A-4988-A1BB-F922044C8E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34CDC-2FDF-4C1B-8C8F-397BA5B2D9C2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ED6664-2897-4653-B40D-806CB02A33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459F35-AA94-4DC2-BC1A-6376E31EBD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95541-E046-4C25-AC9C-3C3CC6DA51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957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9D135-AC5D-412D-9E0E-623545EAE33D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621F5-529A-4D54-A085-69F194259C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93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0" y="323852"/>
            <a:ext cx="5724524" cy="2771774"/>
          </a:xfrm>
        </p:spPr>
        <p:txBody>
          <a:bodyPr anchor="t"/>
          <a:lstStyle>
            <a:lvl1pPr algn="l">
              <a:lnSpc>
                <a:spcPct val="97000"/>
              </a:lnSpc>
              <a:defRPr sz="2200"/>
            </a:lvl1pPr>
          </a:lstStyle>
          <a:p>
            <a:r>
              <a:rPr lang="de-DE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6" y="1401238"/>
            <a:ext cx="5364162" cy="1694388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14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Fakultät/Abteilung/</a:t>
            </a:r>
            <a:br>
              <a:rPr lang="de-DE"/>
            </a:br>
            <a:r>
              <a:rPr lang="de-DE"/>
              <a:t>Einrichtung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E94B90B-85F2-4700-9984-40B3237CFA85}"/>
              </a:ext>
            </a:extLst>
          </p:cNvPr>
          <p:cNvSpPr/>
          <p:nvPr userDrawn="1"/>
        </p:nvSpPr>
        <p:spPr>
          <a:xfrm>
            <a:off x="371476" y="340151"/>
            <a:ext cx="2860674" cy="960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/>
              <a:t>Hochschule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/>
              <a:t>München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/>
              <a:t>University </a:t>
            </a:r>
            <a:r>
              <a:rPr lang="de-DE" sz="1450" err="1"/>
              <a:t>of</a:t>
            </a:r>
            <a:endParaRPr lang="de-DE" sz="1450"/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/>
              <a:t>Applied Sciences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56CB4B-ACC7-4592-86AC-98F887E1D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258" y="2914772"/>
            <a:ext cx="9229183" cy="425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49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06.07.2023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PageRank 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1475" y="1889760"/>
            <a:ext cx="5364163" cy="362680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A5E311-0622-4645-B536-F46CC878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43450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41C960-3574-4F23-8766-5201E337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CE5B91-7271-4A18-AD8A-9267A913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en-US"/>
              <a:t>06.07.2023</a:t>
            </a: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1F8022-5201-4EAF-B945-68A14361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PageRank 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5FFE2F-FC42-4907-9F7D-FCA3D42D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222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C254AE-8087-4F24-B186-60DB10427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en-US"/>
              <a:t>06.07.2023</a:t>
            </a:r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3F49916-0A33-4270-9A0E-C880B08C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PageRank 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CCE0E4-12E1-4DD4-893E-A7000E49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697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hre: 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4331" y="308934"/>
            <a:ext cx="11456193" cy="1100766"/>
          </a:xfrm>
        </p:spPr>
        <p:txBody>
          <a:bodyPr anchor="t"/>
          <a:lstStyle>
            <a:lvl1pPr algn="l">
              <a:lnSpc>
                <a:spcPct val="90000"/>
              </a:lnSpc>
              <a:defRPr sz="3800"/>
            </a:lvl1pPr>
          </a:lstStyle>
          <a:p>
            <a:r>
              <a:rPr lang="de-DE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2270" y="1512570"/>
            <a:ext cx="11456192" cy="1100766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Vorname Name</a:t>
            </a:r>
            <a:br>
              <a:rPr lang="de-DE"/>
            </a:br>
            <a:r>
              <a:rPr lang="de-DE"/>
              <a:t>Fakultät oder Einheit</a:t>
            </a:r>
            <a:br>
              <a:rPr lang="de-DE"/>
            </a:br>
            <a:r>
              <a:rPr lang="de-DE"/>
              <a:t>Datum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BACAB8B-CFEF-4CF5-9C88-51A0F7BDF2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" y="4707300"/>
            <a:ext cx="4611625" cy="212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15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hre: 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2">
            <a:extLst>
              <a:ext uri="{FF2B5EF4-FFF2-40B4-BE49-F238E27FC236}">
                <a16:creationId xmlns:a16="http://schemas.microsoft.com/office/drawing/2014/main" id="{933E06E9-849C-43B8-8097-406A5BF00AA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endParaRPr lang="de-DE"/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28477C86-EAD4-49D4-B1B5-1B8983AF429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525" y="4707300"/>
            <a:ext cx="4611600" cy="2124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4331" y="308934"/>
            <a:ext cx="11456193" cy="1100766"/>
          </a:xfrm>
        </p:spPr>
        <p:txBody>
          <a:bodyPr anchor="t"/>
          <a:lstStyle>
            <a:lvl1pPr algn="l">
              <a:lnSpc>
                <a:spcPct val="90000"/>
              </a:lnSpc>
              <a:defRPr sz="3800"/>
            </a:lvl1pPr>
          </a:lstStyle>
          <a:p>
            <a:r>
              <a:rPr lang="de-DE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2270" y="1512570"/>
            <a:ext cx="11456192" cy="1100766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Vorname Name</a:t>
            </a:r>
            <a:br>
              <a:rPr lang="de-DE"/>
            </a:br>
            <a:r>
              <a:rPr lang="de-DE"/>
              <a:t>Fakultät oder Einheit</a:t>
            </a:r>
            <a:br>
              <a:rPr lang="de-DE"/>
            </a:br>
            <a:r>
              <a:rPr lang="de-DE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4058293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Lehre: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5385"/>
            <a:ext cx="11449051" cy="893339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459154"/>
            <a:ext cx="11449049" cy="4665127"/>
          </a:xfrm>
        </p:spPr>
        <p:txBody>
          <a:bodyPr/>
          <a:lstStyle>
            <a:lvl1pPr marL="180975" indent="-180975">
              <a:lnSpc>
                <a:spcPct val="110000"/>
              </a:lnSpc>
              <a:spcAft>
                <a:spcPts val="800"/>
              </a:spcAft>
              <a:defRPr sz="2200"/>
            </a:lvl1pPr>
            <a:lvl2pPr marL="447675" indent="-266700">
              <a:lnSpc>
                <a:spcPct val="110000"/>
              </a:lnSpc>
              <a:spcAft>
                <a:spcPts val="800"/>
              </a:spcAft>
              <a:defRPr sz="2200"/>
            </a:lvl2pPr>
            <a:lvl3pPr marL="717550" indent="-269875">
              <a:lnSpc>
                <a:spcPct val="110000"/>
              </a:lnSpc>
              <a:spcAft>
                <a:spcPts val="800"/>
              </a:spcAft>
              <a:defRPr sz="2200"/>
            </a:lvl3pPr>
            <a:lvl4pPr marL="989013" indent="-271463">
              <a:lnSpc>
                <a:spcPct val="110000"/>
              </a:lnSpc>
              <a:spcAft>
                <a:spcPts val="800"/>
              </a:spcAft>
              <a:defRPr sz="2200"/>
            </a:lvl4pPr>
            <a:lvl5pPr marL="1252538" indent="-263525">
              <a:lnSpc>
                <a:spcPct val="110000"/>
              </a:lnSpc>
              <a:spcAft>
                <a:spcPts val="800"/>
              </a:spcAft>
              <a:defRPr sz="2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3400" y="6567960"/>
            <a:ext cx="3932238" cy="216000"/>
          </a:xfrm>
        </p:spPr>
        <p:txBody>
          <a:bodyPr wrap="none"/>
          <a:lstStyle>
            <a:lvl1pPr>
              <a:defRPr sz="800"/>
            </a:lvl1pPr>
          </a:lstStyle>
          <a:p>
            <a:r>
              <a:rPr lang="en-US"/>
              <a:t>06.07.2023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400" y="6347798"/>
            <a:ext cx="3932238" cy="227249"/>
          </a:xfrm>
        </p:spPr>
        <p:txBody>
          <a:bodyPr wrap="none"/>
          <a:lstStyle>
            <a:lvl1pPr>
              <a:defRPr sz="800"/>
            </a:lvl1pPr>
          </a:lstStyle>
          <a:p>
            <a:r>
              <a:rPr lang="de-DE"/>
              <a:t>PageRank 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9307" y="6567960"/>
            <a:ext cx="1281217" cy="216000"/>
          </a:xfrm>
        </p:spPr>
        <p:txBody>
          <a:bodyPr/>
          <a:lstStyle>
            <a:lvl1pPr>
              <a:defRPr sz="800"/>
            </a:lvl1pPr>
          </a:lstStyle>
          <a:p>
            <a:fld id="{A13361CF-9A47-4C8C-A01E-566DC0626ACC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CF20C2D-7A2C-46FA-AA47-BCD4B25E1D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11" y="6222734"/>
            <a:ext cx="1165670" cy="53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02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5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1858117"/>
            <a:ext cx="5364162" cy="1396258"/>
          </a:xfrm>
        </p:spPr>
        <p:txBody>
          <a:bodyPr anchor="t"/>
          <a:lstStyle>
            <a:lvl1pPr algn="l">
              <a:lnSpc>
                <a:spcPct val="97000"/>
              </a:lnSpc>
              <a:defRPr sz="2200"/>
            </a:lvl1pPr>
          </a:lstStyle>
          <a:p>
            <a:r>
              <a:rPr lang="de-DE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32150" y="340151"/>
            <a:ext cx="2503488" cy="960329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14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Fakultät/Abteilung/</a:t>
            </a:r>
            <a:br>
              <a:rPr lang="de-DE"/>
            </a:br>
            <a:r>
              <a:rPr lang="de-DE"/>
              <a:t>Einrichtung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E94B90B-85F2-4700-9984-40B3237CFA85}"/>
              </a:ext>
            </a:extLst>
          </p:cNvPr>
          <p:cNvSpPr/>
          <p:nvPr userDrawn="1"/>
        </p:nvSpPr>
        <p:spPr>
          <a:xfrm>
            <a:off x="371476" y="340151"/>
            <a:ext cx="2860674" cy="960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/>
              <a:t>Hochschule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/>
              <a:t>München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/>
              <a:t>University </a:t>
            </a:r>
            <a:r>
              <a:rPr lang="de-DE" sz="1450" err="1"/>
              <a:t>of</a:t>
            </a:r>
            <a:endParaRPr lang="de-DE" sz="1450"/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/>
              <a:t>Applied Sciences</a:t>
            </a:r>
          </a:p>
        </p:txBody>
      </p:sp>
      <p:sp>
        <p:nvSpPr>
          <p:cNvPr id="12" name="Bildplatzhalter 12">
            <a:extLst>
              <a:ext uri="{FF2B5EF4-FFF2-40B4-BE49-F238E27FC236}">
                <a16:creationId xmlns:a16="http://schemas.microsoft.com/office/drawing/2014/main" id="{CF871BE6-3E0D-46C2-933C-D3A3DBCFD8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D0A8566-84AE-4754-AA88-C6706C3D00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" y="4707300"/>
            <a:ext cx="4611625" cy="212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23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1858117"/>
            <a:ext cx="5364162" cy="1396258"/>
          </a:xfrm>
        </p:spPr>
        <p:txBody>
          <a:bodyPr anchor="t"/>
          <a:lstStyle>
            <a:lvl1pPr algn="l">
              <a:lnSpc>
                <a:spcPct val="97000"/>
              </a:lnSpc>
              <a:defRPr sz="2200"/>
            </a:lvl1pPr>
          </a:lstStyle>
          <a:p>
            <a:r>
              <a:rPr lang="de-DE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32150" y="340151"/>
            <a:ext cx="2503488" cy="960329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14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Fakultät/Abteilung/</a:t>
            </a:r>
            <a:br>
              <a:rPr lang="de-DE"/>
            </a:br>
            <a:r>
              <a:rPr lang="de-DE"/>
              <a:t>Einrichtung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E94B90B-85F2-4700-9984-40B3237CFA85}"/>
              </a:ext>
            </a:extLst>
          </p:cNvPr>
          <p:cNvSpPr/>
          <p:nvPr userDrawn="1"/>
        </p:nvSpPr>
        <p:spPr>
          <a:xfrm>
            <a:off x="371476" y="340151"/>
            <a:ext cx="2860674" cy="960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/>
              <a:t>Hochschule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/>
              <a:t>München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/>
              <a:t>University </a:t>
            </a:r>
            <a:r>
              <a:rPr lang="de-DE" sz="1450" err="1"/>
              <a:t>of</a:t>
            </a:r>
            <a:endParaRPr lang="de-DE" sz="1450"/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/>
              <a:t>Applied Sciences</a:t>
            </a:r>
          </a:p>
        </p:txBody>
      </p:sp>
      <p:sp>
        <p:nvSpPr>
          <p:cNvPr id="12" name="Bildplatzhalter 12">
            <a:extLst>
              <a:ext uri="{FF2B5EF4-FFF2-40B4-BE49-F238E27FC236}">
                <a16:creationId xmlns:a16="http://schemas.microsoft.com/office/drawing/2014/main" id="{CF871BE6-3E0D-46C2-933C-D3A3DBCFD8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9F908DA-2D07-4DC1-94DA-DA7CFE0B03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4" y="5598180"/>
            <a:ext cx="2311051" cy="10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28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2A20461-DAC3-49AA-8D4F-129656B22F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4511" y="6039374"/>
            <a:ext cx="1166400" cy="5364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06.07.2023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PageRank 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7112" y="277709"/>
            <a:ext cx="5713413" cy="1638404"/>
          </a:xfrm>
        </p:spPr>
        <p:txBody>
          <a:bodyPr/>
          <a:lstStyle>
            <a:lvl1pPr marL="0" indent="0">
              <a:buNone/>
              <a:defRPr sz="3000"/>
            </a:lvl1pPr>
            <a:lvl2pPr marL="180975" indent="0">
              <a:buNone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0028D6-979F-46A0-895C-003E80EC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277709"/>
            <a:ext cx="5364164" cy="1638404"/>
          </a:xfrm>
        </p:spPr>
        <p:txBody>
          <a:bodyPr/>
          <a:lstStyle>
            <a:lvl1pPr>
              <a:defRPr sz="3000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88638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5153025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06.07.2023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PageRank 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7112" y="277709"/>
            <a:ext cx="5713413" cy="1638404"/>
          </a:xfrm>
        </p:spPr>
        <p:txBody>
          <a:bodyPr/>
          <a:lstStyle>
            <a:lvl1pPr marL="0" indent="0">
              <a:buNone/>
              <a:defRPr sz="3000"/>
            </a:lvl1pPr>
            <a:lvl2pPr marL="180975" indent="0">
              <a:buNone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0028D6-979F-46A0-895C-003E80EC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277709"/>
            <a:ext cx="5364164" cy="1638404"/>
          </a:xfrm>
        </p:spPr>
        <p:txBody>
          <a:bodyPr/>
          <a:lstStyle>
            <a:lvl1pPr>
              <a:defRPr sz="3000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2314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30624"/>
            <a:ext cx="5724524" cy="518594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en-US"/>
              <a:t>06.07.2023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PageRank 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849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38666"/>
            <a:ext cx="5724524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en-US"/>
              <a:t>06.07.2023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PageRank 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6316FFE-EEB4-482A-A388-32A84AA04B7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71475" y="1149351"/>
            <a:ext cx="5364163" cy="4367213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25776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en-US"/>
              <a:t>06.07.2023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PageRank 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14AF4E8B-5485-49D5-BB89-3FB9C49740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338665"/>
            <a:ext cx="2520000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F706C58-641C-4B0A-8928-62A0A9BAEF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959850" y="338665"/>
            <a:ext cx="2860674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85860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2CC4683C-878E-4553-8F17-1CD0A7688DDD}"/>
              </a:ext>
            </a:extLst>
          </p:cNvPr>
          <p:cNvSpPr/>
          <p:nvPr userDrawn="1"/>
        </p:nvSpPr>
        <p:spPr>
          <a:xfrm>
            <a:off x="6107113" y="0"/>
            <a:ext cx="60833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06.07.2023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PageRank </a:t>
            </a: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1475" y="338665"/>
            <a:ext cx="5364163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56363" y="368300"/>
            <a:ext cx="5364162" cy="5148263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‹#›</a:t>
            </a:fld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95FAEDE7-4249-44B8-AA82-2F2EF244B1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7475" y="6124574"/>
            <a:ext cx="3921125" cy="389627"/>
          </a:xfrm>
        </p:spPr>
        <p:txBody>
          <a:bodyPr anchor="b"/>
          <a:lstStyle>
            <a:lvl1pPr marL="0" indent="0">
              <a:buNone/>
              <a:defRPr sz="1100"/>
            </a:lvl1pPr>
          </a:lstStyle>
          <a:p>
            <a:pPr lvl="0"/>
            <a:r>
              <a:rPr lang="de-DE"/>
              <a:t>Bildunterschrift</a:t>
            </a:r>
            <a:br>
              <a:rPr lang="de-DE"/>
            </a:br>
            <a:r>
              <a:rPr lang="de-DE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264170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683B0D-4532-415B-B2BB-A29166311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0624"/>
            <a:ext cx="5364164" cy="64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336138-92BE-4DA1-9396-F3D064B1E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330625"/>
            <a:ext cx="5724524" cy="5185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E03296-383E-4903-8C7C-5095FCB2E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03400" y="6344444"/>
            <a:ext cx="3932238" cy="216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06.07.2023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E56B4A-0DB5-4139-963F-46347C058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03400" y="6124282"/>
            <a:ext cx="3932238" cy="227249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PageRank 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9827BB-ADB3-4583-B44A-818CC5775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39307" y="6344444"/>
            <a:ext cx="1281217" cy="216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13361CF-9A47-4C8C-A01E-566DC0626ACC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E61A0A8-CA76-428C-B7E6-F465AC0C44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11" y="6039374"/>
            <a:ext cx="1165670" cy="53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0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9" r:id="rId4"/>
    <p:sldLayoutId id="2147483661" r:id="rId5"/>
    <p:sldLayoutId id="2147483650" r:id="rId6"/>
    <p:sldLayoutId id="2147483656" r:id="rId7"/>
    <p:sldLayoutId id="2147483658" r:id="rId8"/>
    <p:sldLayoutId id="2147483657" r:id="rId9"/>
    <p:sldLayoutId id="2147483660" r:id="rId10"/>
    <p:sldLayoutId id="2147483654" r:id="rId11"/>
    <p:sldLayoutId id="2147483655" r:id="rId12"/>
    <p:sldLayoutId id="2147483664" r:id="rId13"/>
    <p:sldLayoutId id="2147483665" r:id="rId14"/>
    <p:sldLayoutId id="2147483666" r:id="rId1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7000"/>
        </a:lnSpc>
        <a:spcBef>
          <a:spcPts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71450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936" userDrawn="1">
          <p15:clr>
            <a:srgbClr val="F26B43"/>
          </p15:clr>
        </p15:guide>
        <p15:guide id="4" pos="2036" userDrawn="1">
          <p15:clr>
            <a:srgbClr val="F26B43"/>
          </p15:clr>
        </p15:guide>
        <p15:guide id="5" pos="1136" userDrawn="1">
          <p15:clr>
            <a:srgbClr val="F26B43"/>
          </p15:clr>
        </p15:guide>
        <p15:guide id="6" pos="234" userDrawn="1">
          <p15:clr>
            <a:srgbClr val="F26B43"/>
          </p15:clr>
        </p15:guide>
        <p15:guide id="7" pos="4744" userDrawn="1">
          <p15:clr>
            <a:srgbClr val="F26B43"/>
          </p15:clr>
        </p15:guide>
        <p15:guide id="8" pos="5644" userDrawn="1">
          <p15:clr>
            <a:srgbClr val="F26B43"/>
          </p15:clr>
        </p15:guide>
        <p15:guide id="9" pos="6544" userDrawn="1">
          <p15:clr>
            <a:srgbClr val="F26B43"/>
          </p15:clr>
        </p15:guide>
        <p15:guide id="10" pos="7446" userDrawn="1">
          <p15:clr>
            <a:srgbClr val="F26B43"/>
          </p15:clr>
        </p15:guide>
        <p15:guide id="11" orient="horz" pos="4088" userDrawn="1">
          <p15:clr>
            <a:srgbClr val="F26B43"/>
          </p15:clr>
        </p15:guide>
        <p15:guide id="12" orient="horz" pos="3858" userDrawn="1">
          <p15:clr>
            <a:srgbClr val="F26B43"/>
          </p15:clr>
        </p15:guide>
        <p15:guide id="13" orient="horz" pos="3475" userDrawn="1">
          <p15:clr>
            <a:srgbClr val="F26B43"/>
          </p15:clr>
        </p15:guide>
        <p15:guide id="14" pos="3613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12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sv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sv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sv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sv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6.svg"/><Relationship Id="rId7" Type="http://schemas.openxmlformats.org/officeDocument/2006/relationships/image" Target="../media/image4.png"/><Relationship Id="rId12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17.png"/><Relationship Id="rId5" Type="http://schemas.openxmlformats.org/officeDocument/2006/relationships/image" Target="../media/image8.sv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4.png"/><Relationship Id="rId12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18.png"/><Relationship Id="rId5" Type="http://schemas.openxmlformats.org/officeDocument/2006/relationships/image" Target="../media/image8.sv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sv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10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BD2CC-97D0-4788-B19D-D326216A6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795209"/>
            <a:ext cx="5724524" cy="1547813"/>
          </a:xfrm>
        </p:spPr>
        <p:txBody>
          <a:bodyPr/>
          <a:lstStyle/>
          <a:p>
            <a:r>
              <a:rPr lang="de-DE" sz="3200" dirty="0"/>
              <a:t>Organisation App</a:t>
            </a:r>
            <a:br>
              <a:rPr lang="de-DE" dirty="0"/>
            </a:br>
            <a:br>
              <a:rPr lang="de-DE" b="0" dirty="0"/>
            </a:br>
            <a:br>
              <a:rPr lang="de-DE" sz="1450" b="0" dirty="0"/>
            </a:br>
            <a:r>
              <a:rPr lang="de-DE" sz="1450" b="0" dirty="0"/>
              <a:t>18.01.2024</a:t>
            </a:r>
            <a:br>
              <a:rPr lang="de-DE" sz="1450" b="0" dirty="0">
                <a:cs typeface="Arial"/>
              </a:rPr>
            </a:br>
            <a:r>
              <a:rPr lang="de-DE" sz="1450" b="0" dirty="0"/>
              <a:t>Jan Weller, Leon Beckert, Ángel </a:t>
            </a:r>
            <a:r>
              <a:rPr lang="de-DE" sz="1450" b="0" dirty="0" err="1"/>
              <a:t>Currás</a:t>
            </a:r>
            <a:r>
              <a:rPr lang="de-DE" sz="1450" b="0" dirty="0"/>
              <a:t> Sánchez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4F6F69-0588-4E09-9385-B89E70837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1225392"/>
            <a:ext cx="1794949" cy="307621"/>
          </a:xfrm>
        </p:spPr>
        <p:txBody>
          <a:bodyPr/>
          <a:lstStyle/>
          <a:p>
            <a:r>
              <a:rPr lang="de-DE" dirty="0"/>
              <a:t>Fakultät 07 Informatik</a:t>
            </a:r>
          </a:p>
          <a:p>
            <a:endParaRPr lang="de-DE" dirty="0"/>
          </a:p>
        </p:txBody>
      </p:sp>
      <p:pic>
        <p:nvPicPr>
          <p:cNvPr id="9" name="Picture 8" descr="A red cube with a white strip&#10;&#10;Description automatically generated">
            <a:extLst>
              <a:ext uri="{FF2B5EF4-FFF2-40B4-BE49-F238E27FC236}">
                <a16:creationId xmlns:a16="http://schemas.microsoft.com/office/drawing/2014/main" id="{799D893F-DB5F-D487-45B1-F59A4128B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826" y="795209"/>
            <a:ext cx="1303698" cy="1303698"/>
          </a:xfrm>
          <a:prstGeom prst="rect">
            <a:avLst/>
          </a:prstGeom>
        </p:spPr>
      </p:pic>
      <p:pic>
        <p:nvPicPr>
          <p:cNvPr id="11" name="Picture 10" descr="A black and white photo&#10;&#10;Description automatically generated">
            <a:extLst>
              <a:ext uri="{FF2B5EF4-FFF2-40B4-BE49-F238E27FC236}">
                <a16:creationId xmlns:a16="http://schemas.microsoft.com/office/drawing/2014/main" id="{25A6355F-EC4F-1B1D-08AD-780FC07C8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934" y="1985951"/>
            <a:ext cx="1621482" cy="357071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8AC3378D-1299-8597-6A79-B8010CB8D6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50478" y="3564710"/>
            <a:ext cx="3270046" cy="95026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7292ADD-A39E-A66E-C6F4-62C54FF88A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50478" y="4786112"/>
            <a:ext cx="3270046" cy="8408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AF0AF6-4192-70B0-2446-D7F91E4C36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-269771" y="2985867"/>
            <a:ext cx="122959" cy="2737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D36A35-0510-45A4-944E-81ECC83E8B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46528" y="93835"/>
            <a:ext cx="166685" cy="3700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40006E2-C874-F476-D0DE-3B892ED16B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12513213" y="5531802"/>
            <a:ext cx="85407" cy="19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527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D33F7-838D-1E58-7582-264475B65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F1F0A-6B74-2094-F193-CD5DA5E2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489" y="506469"/>
            <a:ext cx="5364164" cy="648000"/>
          </a:xfrm>
        </p:spPr>
        <p:txBody>
          <a:bodyPr/>
          <a:lstStyle/>
          <a:p>
            <a:r>
              <a:rPr lang="de-DE" sz="3200" dirty="0">
                <a:cs typeface="Arial"/>
              </a:rPr>
              <a:t>Live Demo</a:t>
            </a:r>
            <a:endParaRPr lang="de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A1FD04-8F70-A1FB-C8C3-841D861A2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762" y="1374631"/>
            <a:ext cx="11062762" cy="4456427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180975" lvl="1" indent="0">
              <a:lnSpc>
                <a:spcPct val="150000"/>
              </a:lnSpc>
              <a:buNone/>
            </a:pPr>
            <a:endParaRPr lang="de-DE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sz="2400" dirty="0"/>
          </a:p>
          <a:p>
            <a:pPr>
              <a:lnSpc>
                <a:spcPct val="150000"/>
              </a:lnSpc>
            </a:pPr>
            <a:endParaRPr lang="de-DE" sz="2000" dirty="0"/>
          </a:p>
          <a:p>
            <a:pPr>
              <a:lnSpc>
                <a:spcPct val="150000"/>
              </a:lnSpc>
            </a:pPr>
            <a:endParaRPr lang="de-DE" sz="2000" dirty="0"/>
          </a:p>
          <a:p>
            <a:pPr>
              <a:lnSpc>
                <a:spcPct val="150000"/>
              </a:lnSpc>
            </a:pPr>
            <a:endParaRPr lang="de-DE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BA9256-2450-08FE-52C3-C939BE79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89332" y="6069025"/>
            <a:ext cx="3084342" cy="550838"/>
          </a:xfrm>
        </p:spPr>
        <p:txBody>
          <a:bodyPr/>
          <a:lstStyle/>
          <a:p>
            <a:r>
              <a:rPr lang="de-DE" dirty="0"/>
              <a:t>Organisation App </a:t>
            </a:r>
          </a:p>
          <a:p>
            <a:r>
              <a:rPr lang="en-US" dirty="0"/>
              <a:t>18.01.2024</a:t>
            </a:r>
          </a:p>
          <a:p>
            <a:r>
              <a:rPr lang="de-DE" sz="1100" b="0" dirty="0"/>
              <a:t>Jan Weller, Leon Beckert, Ángel </a:t>
            </a:r>
            <a:r>
              <a:rPr lang="de-DE" sz="1100" b="0" dirty="0" err="1"/>
              <a:t>Currás</a:t>
            </a:r>
            <a:r>
              <a:rPr lang="de-DE" sz="1100" b="0" dirty="0"/>
              <a:t> Sánchez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B28D70B-1F88-1D03-C46A-4C0F9C9D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10</a:t>
            </a:fld>
            <a:endParaRPr lang="de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2EB0EC6-B9AB-38A4-3885-DAD2ADC17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2473" y="6064883"/>
            <a:ext cx="1881279" cy="54669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F7E26CB-B3D9-04E2-EE7D-E646F0FC07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0100" y="6069025"/>
            <a:ext cx="2177611" cy="559957"/>
          </a:xfrm>
          <a:prstGeom prst="rect">
            <a:avLst/>
          </a:prstGeom>
        </p:spPr>
      </p:pic>
      <p:pic>
        <p:nvPicPr>
          <p:cNvPr id="11" name="Picture 10" descr="A red cube with a white strip&#10;&#10;Description automatically generated">
            <a:extLst>
              <a:ext uri="{FF2B5EF4-FFF2-40B4-BE49-F238E27FC236}">
                <a16:creationId xmlns:a16="http://schemas.microsoft.com/office/drawing/2014/main" id="{5F2E7CED-EDE6-C06E-BE7E-BB73F9E200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64883"/>
            <a:ext cx="550838" cy="550838"/>
          </a:xfrm>
          <a:prstGeom prst="rect">
            <a:avLst/>
          </a:prstGeom>
        </p:spPr>
      </p:pic>
      <p:pic>
        <p:nvPicPr>
          <p:cNvPr id="13" name="Picture 12" descr="A black and white photo&#10;&#10;Description automatically generated">
            <a:extLst>
              <a:ext uri="{FF2B5EF4-FFF2-40B4-BE49-F238E27FC236}">
                <a16:creationId xmlns:a16="http://schemas.microsoft.com/office/drawing/2014/main" id="{7EBE25DC-6FC1-2898-2BBF-EA1CFB3069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713" y="6585802"/>
            <a:ext cx="549412" cy="166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AAA963-F060-47D1-DBD5-9019E8F326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4571" y="760852"/>
            <a:ext cx="5632249" cy="482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04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500">
        <p15:prstTrans prst="curtains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9D051-BCC5-52BF-2E9E-05A0F9007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7A190-3EB9-E924-23D3-7A154A95B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488" y="506469"/>
            <a:ext cx="8554637" cy="648000"/>
          </a:xfrm>
        </p:spPr>
        <p:txBody>
          <a:bodyPr/>
          <a:lstStyle/>
          <a:p>
            <a:r>
              <a:rPr lang="de-DE" sz="3200" dirty="0">
                <a:cs typeface="Arial"/>
              </a:rPr>
              <a:t>Was konnte nicht umgesetzt werden?</a:t>
            </a:r>
            <a:endParaRPr lang="de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0D5BDE-11D5-C9D8-1AA5-B77BE79AF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762" y="1374631"/>
            <a:ext cx="11062762" cy="4456427"/>
          </a:xfrm>
        </p:spPr>
        <p:txBody>
          <a:bodyPr/>
          <a:lstStyle/>
          <a:p>
            <a:pPr marL="180975" lvl="1" indent="0">
              <a:lnSpc>
                <a:spcPct val="150000"/>
              </a:lnSpc>
              <a:buNone/>
            </a:pPr>
            <a:endParaRPr lang="de-DE" sz="2400" dirty="0"/>
          </a:p>
          <a:p>
            <a:pPr marL="180975" lvl="1" indent="0">
              <a:lnSpc>
                <a:spcPct val="150000"/>
              </a:lnSpc>
              <a:buNone/>
            </a:pPr>
            <a:endParaRPr lang="de-DE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sz="2400" dirty="0"/>
          </a:p>
          <a:p>
            <a:pPr>
              <a:lnSpc>
                <a:spcPct val="150000"/>
              </a:lnSpc>
            </a:pPr>
            <a:endParaRPr lang="de-DE" sz="2000" dirty="0"/>
          </a:p>
          <a:p>
            <a:pPr>
              <a:lnSpc>
                <a:spcPct val="150000"/>
              </a:lnSpc>
            </a:pPr>
            <a:endParaRPr lang="de-DE" sz="2000" dirty="0"/>
          </a:p>
          <a:p>
            <a:pPr>
              <a:lnSpc>
                <a:spcPct val="150000"/>
              </a:lnSpc>
            </a:pPr>
            <a:endParaRPr lang="de-DE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2253C9-CA27-160C-3101-B3844C43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89332" y="6069025"/>
            <a:ext cx="3084342" cy="550838"/>
          </a:xfrm>
        </p:spPr>
        <p:txBody>
          <a:bodyPr/>
          <a:lstStyle/>
          <a:p>
            <a:r>
              <a:rPr lang="de-DE" dirty="0"/>
              <a:t>Organisation App </a:t>
            </a:r>
          </a:p>
          <a:p>
            <a:r>
              <a:rPr lang="en-US" dirty="0"/>
              <a:t>18.01.2024</a:t>
            </a:r>
          </a:p>
          <a:p>
            <a:r>
              <a:rPr lang="de-DE" sz="1100" b="0" dirty="0"/>
              <a:t>Jan Weller, Leon Beckert, Ángel </a:t>
            </a:r>
            <a:r>
              <a:rPr lang="de-DE" sz="1100" b="0" dirty="0" err="1"/>
              <a:t>Currás</a:t>
            </a:r>
            <a:r>
              <a:rPr lang="de-DE" sz="1100" b="0" dirty="0"/>
              <a:t> Sánchez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9F48674-E293-EADA-EA68-4DBB99D52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11</a:t>
            </a:fld>
            <a:endParaRPr lang="de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6470EC3-76CB-AF77-6D53-358C86D5D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2473" y="6064883"/>
            <a:ext cx="1881279" cy="54669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D7A97FC-DEEC-39D9-213E-9C97F0E59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0100" y="6069025"/>
            <a:ext cx="2177611" cy="559957"/>
          </a:xfrm>
          <a:prstGeom prst="rect">
            <a:avLst/>
          </a:prstGeom>
        </p:spPr>
      </p:pic>
      <p:pic>
        <p:nvPicPr>
          <p:cNvPr id="11" name="Picture 10" descr="A red cube with a white strip&#10;&#10;Description automatically generated">
            <a:extLst>
              <a:ext uri="{FF2B5EF4-FFF2-40B4-BE49-F238E27FC236}">
                <a16:creationId xmlns:a16="http://schemas.microsoft.com/office/drawing/2014/main" id="{6B0A2678-B5DA-7CCE-8B5E-6DF62A1672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64883"/>
            <a:ext cx="550838" cy="550838"/>
          </a:xfrm>
          <a:prstGeom prst="rect">
            <a:avLst/>
          </a:prstGeom>
        </p:spPr>
      </p:pic>
      <p:pic>
        <p:nvPicPr>
          <p:cNvPr id="13" name="Picture 12" descr="A black and white photo&#10;&#10;Description automatically generated">
            <a:extLst>
              <a:ext uri="{FF2B5EF4-FFF2-40B4-BE49-F238E27FC236}">
                <a16:creationId xmlns:a16="http://schemas.microsoft.com/office/drawing/2014/main" id="{3C2AC800-E089-AA17-7F19-1301C63C28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713" y="6585802"/>
            <a:ext cx="549412" cy="166325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71510B1-ACCA-4C87-0F5B-E29ABAE37FB3}"/>
              </a:ext>
            </a:extLst>
          </p:cNvPr>
          <p:cNvSpPr txBox="1">
            <a:spLocks/>
          </p:cNvSpPr>
          <p:nvPr/>
        </p:nvSpPr>
        <p:spPr>
          <a:xfrm>
            <a:off x="910162" y="1527031"/>
            <a:ext cx="11062762" cy="44564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975" indent="-180975" algn="l" defTabSz="914400" rtl="0" eaLnBrk="1" latinLnBrk="0" hangingPunct="1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1450" algn="l" defTabSz="914400" rtl="0" eaLnBrk="1" latinLnBrk="0" hangingPunct="1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5350" indent="-180975" algn="l" defTabSz="914400" rtl="0" eaLnBrk="1" latinLnBrk="0" hangingPunct="1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Kalender View: Anzeige der Termin und Aufgaben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Intelligente Planung der Termine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Flexiblere Konfiguration der Kurse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Anmeldung mit bekannten Diensten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Task Labels und Unteraufgaben</a:t>
            </a:r>
          </a:p>
          <a:p>
            <a:pPr marL="180975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de-DE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sz="2400" dirty="0"/>
          </a:p>
          <a:p>
            <a:pPr>
              <a:lnSpc>
                <a:spcPct val="150000"/>
              </a:lnSpc>
            </a:pPr>
            <a:endParaRPr lang="de-DE" sz="2000" dirty="0"/>
          </a:p>
          <a:p>
            <a:pPr>
              <a:lnSpc>
                <a:spcPct val="150000"/>
              </a:lnSpc>
            </a:pPr>
            <a:endParaRPr lang="de-DE" sz="2000" dirty="0"/>
          </a:p>
          <a:p>
            <a:pPr>
              <a:lnSpc>
                <a:spcPct val="150000"/>
              </a:lnSpc>
            </a:pPr>
            <a:endParaRPr lang="de-DE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6997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648C2-0FC6-6C18-E0FC-DD47298BA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EB2DA1-EA3F-7FCA-60DE-8850BA5DF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488" y="506469"/>
            <a:ext cx="6845253" cy="648000"/>
          </a:xfrm>
        </p:spPr>
        <p:txBody>
          <a:bodyPr/>
          <a:lstStyle/>
          <a:p>
            <a:r>
              <a:rPr lang="de-DE" sz="3200" dirty="0">
                <a:cs typeface="Arial"/>
              </a:rPr>
              <a:t>Kritik: Was lief gut?</a:t>
            </a:r>
            <a:endParaRPr lang="de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C5A24F-AD6B-E477-46B7-24433B5A7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762" y="1374631"/>
            <a:ext cx="11062762" cy="4456427"/>
          </a:xfrm>
        </p:spPr>
        <p:txBody>
          <a:bodyPr/>
          <a:lstStyle/>
          <a:p>
            <a:pPr marL="180975" lvl="1" indent="0">
              <a:lnSpc>
                <a:spcPct val="150000"/>
              </a:lnSpc>
              <a:buNone/>
            </a:pPr>
            <a:endParaRPr lang="de-DE" sz="2400" dirty="0"/>
          </a:p>
          <a:p>
            <a:pPr marL="180975" lvl="1" indent="0">
              <a:lnSpc>
                <a:spcPct val="150000"/>
              </a:lnSpc>
              <a:buNone/>
            </a:pPr>
            <a:endParaRPr lang="de-DE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sz="2400" dirty="0"/>
          </a:p>
          <a:p>
            <a:pPr>
              <a:lnSpc>
                <a:spcPct val="150000"/>
              </a:lnSpc>
            </a:pPr>
            <a:endParaRPr lang="de-DE" sz="2000" dirty="0"/>
          </a:p>
          <a:p>
            <a:pPr>
              <a:lnSpc>
                <a:spcPct val="150000"/>
              </a:lnSpc>
            </a:pPr>
            <a:endParaRPr lang="de-DE" sz="2000" dirty="0"/>
          </a:p>
          <a:p>
            <a:pPr>
              <a:lnSpc>
                <a:spcPct val="150000"/>
              </a:lnSpc>
            </a:pPr>
            <a:endParaRPr lang="de-DE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72B002-62C6-F966-C83D-171EABF2AC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89332" y="6069025"/>
            <a:ext cx="3084342" cy="550838"/>
          </a:xfrm>
        </p:spPr>
        <p:txBody>
          <a:bodyPr/>
          <a:lstStyle/>
          <a:p>
            <a:r>
              <a:rPr lang="de-DE" dirty="0"/>
              <a:t>Organisation App </a:t>
            </a:r>
          </a:p>
          <a:p>
            <a:r>
              <a:rPr lang="en-US" dirty="0"/>
              <a:t>18.01.2024</a:t>
            </a:r>
          </a:p>
          <a:p>
            <a:r>
              <a:rPr lang="de-DE" sz="1100" b="0" dirty="0"/>
              <a:t>Jan Weller, Leon Beckert, Ángel </a:t>
            </a:r>
            <a:r>
              <a:rPr lang="de-DE" sz="1100" b="0" dirty="0" err="1"/>
              <a:t>Currás</a:t>
            </a:r>
            <a:r>
              <a:rPr lang="de-DE" sz="1100" b="0" dirty="0"/>
              <a:t> Sánchez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CF6BFE9-BCB4-BCA7-3EBA-6BA8A009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12</a:t>
            </a:fld>
            <a:endParaRPr lang="de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00EC0ED-0850-A584-DB5E-8D08049A0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2473" y="6064883"/>
            <a:ext cx="1881279" cy="54669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FA94949-D9A9-468A-AD6F-CA6558BA3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0100" y="6069025"/>
            <a:ext cx="2177611" cy="559957"/>
          </a:xfrm>
          <a:prstGeom prst="rect">
            <a:avLst/>
          </a:prstGeom>
        </p:spPr>
      </p:pic>
      <p:pic>
        <p:nvPicPr>
          <p:cNvPr id="11" name="Picture 10" descr="A red cube with a white strip&#10;&#10;Description automatically generated">
            <a:extLst>
              <a:ext uri="{FF2B5EF4-FFF2-40B4-BE49-F238E27FC236}">
                <a16:creationId xmlns:a16="http://schemas.microsoft.com/office/drawing/2014/main" id="{6146969F-618E-07E6-5223-FDBBC967E8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64883"/>
            <a:ext cx="550838" cy="550838"/>
          </a:xfrm>
          <a:prstGeom prst="rect">
            <a:avLst/>
          </a:prstGeom>
        </p:spPr>
      </p:pic>
      <p:pic>
        <p:nvPicPr>
          <p:cNvPr id="13" name="Picture 12" descr="A black and white photo&#10;&#10;Description automatically generated">
            <a:extLst>
              <a:ext uri="{FF2B5EF4-FFF2-40B4-BE49-F238E27FC236}">
                <a16:creationId xmlns:a16="http://schemas.microsoft.com/office/drawing/2014/main" id="{06D2CEAF-4DCA-FAA5-EADF-2593B41627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713" y="6585802"/>
            <a:ext cx="549412" cy="166325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29269F0-1D95-0013-948D-97A4A67D0B40}"/>
              </a:ext>
            </a:extLst>
          </p:cNvPr>
          <p:cNvSpPr txBox="1">
            <a:spLocks/>
          </p:cNvSpPr>
          <p:nvPr/>
        </p:nvSpPr>
        <p:spPr>
          <a:xfrm>
            <a:off x="910162" y="1527031"/>
            <a:ext cx="11062762" cy="44564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975" indent="-180975" algn="l" defTabSz="914400" rtl="0" eaLnBrk="1" latinLnBrk="0" hangingPunct="1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1450" algn="l" defTabSz="914400" rtl="0" eaLnBrk="1" latinLnBrk="0" hangingPunct="1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5350" indent="-180975" algn="l" defTabSz="914400" rtl="0" eaLnBrk="1" latinLnBrk="0" hangingPunct="1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Motivation des Teams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Teilung der Arbeit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Gute Kommunikation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Workflow und Integration mit VCS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Technische Umsetzung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Dokumentation</a:t>
            </a:r>
          </a:p>
          <a:p>
            <a:pPr marL="180975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de-DE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sz="2400" dirty="0"/>
          </a:p>
          <a:p>
            <a:pPr>
              <a:lnSpc>
                <a:spcPct val="150000"/>
              </a:lnSpc>
            </a:pPr>
            <a:endParaRPr lang="de-DE" sz="2000" dirty="0"/>
          </a:p>
          <a:p>
            <a:pPr>
              <a:lnSpc>
                <a:spcPct val="150000"/>
              </a:lnSpc>
            </a:pPr>
            <a:endParaRPr lang="de-DE" sz="2000" dirty="0"/>
          </a:p>
          <a:p>
            <a:pPr>
              <a:lnSpc>
                <a:spcPct val="150000"/>
              </a:lnSpc>
            </a:pPr>
            <a:endParaRPr lang="de-DE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42174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fallOver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7ABB7-C7BD-DE35-F340-DDE289861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B5FFE-D31A-7251-E1F1-24E412021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488" y="506469"/>
            <a:ext cx="6845253" cy="648000"/>
          </a:xfrm>
        </p:spPr>
        <p:txBody>
          <a:bodyPr/>
          <a:lstStyle/>
          <a:p>
            <a:r>
              <a:rPr lang="de-DE" sz="3200" dirty="0">
                <a:cs typeface="Arial"/>
              </a:rPr>
              <a:t>Kritik: Was lief nicht so gut?</a:t>
            </a:r>
            <a:endParaRPr lang="de-DE" sz="32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812D3C-502B-4294-AE64-0DE46DBF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89332" y="6069025"/>
            <a:ext cx="3084342" cy="550838"/>
          </a:xfrm>
        </p:spPr>
        <p:txBody>
          <a:bodyPr/>
          <a:lstStyle/>
          <a:p>
            <a:r>
              <a:rPr lang="de-DE" dirty="0"/>
              <a:t>Organisation App </a:t>
            </a:r>
          </a:p>
          <a:p>
            <a:r>
              <a:rPr lang="en-US" dirty="0"/>
              <a:t>18.01.2024</a:t>
            </a:r>
          </a:p>
          <a:p>
            <a:r>
              <a:rPr lang="de-DE" sz="1100" b="0" dirty="0"/>
              <a:t>Jan Weller, Leon Beckert, Ángel </a:t>
            </a:r>
            <a:r>
              <a:rPr lang="de-DE" sz="1100" b="0" dirty="0" err="1"/>
              <a:t>Currás</a:t>
            </a:r>
            <a:r>
              <a:rPr lang="de-DE" sz="1100" b="0" dirty="0"/>
              <a:t> Sánchez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0B8480A-14A5-8875-1A0E-0E2328FBB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13</a:t>
            </a:fld>
            <a:endParaRPr lang="de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EB23A81-DD55-F13D-85C0-E1B73F290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2473" y="6064883"/>
            <a:ext cx="1881279" cy="54669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67FC207-9EA4-DB4F-31D6-BAFB119C86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0100" y="6069025"/>
            <a:ext cx="2177611" cy="559957"/>
          </a:xfrm>
          <a:prstGeom prst="rect">
            <a:avLst/>
          </a:prstGeom>
        </p:spPr>
      </p:pic>
      <p:pic>
        <p:nvPicPr>
          <p:cNvPr id="11" name="Picture 10" descr="A red cube with a white strip&#10;&#10;Description automatically generated">
            <a:extLst>
              <a:ext uri="{FF2B5EF4-FFF2-40B4-BE49-F238E27FC236}">
                <a16:creationId xmlns:a16="http://schemas.microsoft.com/office/drawing/2014/main" id="{230BC10A-98A8-3567-0BEF-626F20B9A7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64883"/>
            <a:ext cx="550838" cy="550838"/>
          </a:xfrm>
          <a:prstGeom prst="rect">
            <a:avLst/>
          </a:prstGeom>
        </p:spPr>
      </p:pic>
      <p:pic>
        <p:nvPicPr>
          <p:cNvPr id="13" name="Picture 12" descr="A black and white photo&#10;&#10;Description automatically generated">
            <a:extLst>
              <a:ext uri="{FF2B5EF4-FFF2-40B4-BE49-F238E27FC236}">
                <a16:creationId xmlns:a16="http://schemas.microsoft.com/office/drawing/2014/main" id="{85ABD8F3-155A-6084-C8E6-4499AD3837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713" y="6585802"/>
            <a:ext cx="549412" cy="166325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AB1C008-689A-8EA9-CFCD-B2F633AD8C66}"/>
              </a:ext>
            </a:extLst>
          </p:cNvPr>
          <p:cNvSpPr txBox="1">
            <a:spLocks/>
          </p:cNvSpPr>
          <p:nvPr/>
        </p:nvSpPr>
        <p:spPr>
          <a:xfrm>
            <a:off x="910162" y="1527031"/>
            <a:ext cx="11062762" cy="44564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975" indent="-180975" algn="l" defTabSz="914400" rtl="0" eaLnBrk="1" latinLnBrk="0" hangingPunct="1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1450" algn="l" defTabSz="914400" rtl="0" eaLnBrk="1" latinLnBrk="0" hangingPunct="1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5350" indent="-180975" algn="l" defTabSz="914400" rtl="0" eaLnBrk="1" latinLnBrk="0" hangingPunct="1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Planung der Arbeit </a:t>
            </a:r>
            <a:r>
              <a:rPr lang="de-DE" sz="2400" dirty="0">
                <a:sym typeface="Wingdings" panose="05000000000000000000" pitchFamily="2" charset="2"/>
              </a:rPr>
              <a:t> Unterschätzung des Aufwands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ym typeface="Wingdings" panose="05000000000000000000" pitchFamily="2" charset="2"/>
              </a:rPr>
              <a:t>Ursprünglicher Umfang sehr groß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ym typeface="Wingdings" panose="05000000000000000000" pitchFamily="2" charset="2"/>
              </a:rPr>
              <a:t>Design der App könnte besser sein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ym typeface="Wingdings" panose="05000000000000000000" pitchFamily="2" charset="2"/>
              </a:rPr>
              <a:t>Testen erst ganz am Ende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ym typeface="Wingdings" panose="05000000000000000000" pitchFamily="2" charset="2"/>
              </a:rPr>
              <a:t>Technische Schwierigkeiten  Spring </a:t>
            </a:r>
            <a:r>
              <a:rPr lang="en-US" sz="2400" dirty="0">
                <a:sym typeface="Wingdings" panose="05000000000000000000" pitchFamily="2" charset="2"/>
              </a:rPr>
              <a:t>Relationships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sz="2400" dirty="0"/>
          </a:p>
          <a:p>
            <a:pPr>
              <a:lnSpc>
                <a:spcPct val="150000"/>
              </a:lnSpc>
            </a:pPr>
            <a:endParaRPr lang="de-DE" sz="2000" dirty="0"/>
          </a:p>
          <a:p>
            <a:pPr>
              <a:lnSpc>
                <a:spcPct val="150000"/>
              </a:lnSpc>
            </a:pPr>
            <a:endParaRPr lang="de-DE" sz="2000" dirty="0"/>
          </a:p>
          <a:p>
            <a:pPr>
              <a:lnSpc>
                <a:spcPct val="150000"/>
              </a:lnSpc>
            </a:pPr>
            <a:endParaRPr lang="de-DE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48463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fallOver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A17AF-B970-07A3-44BF-21B691665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79B0A-48BD-7628-036D-07EFCDF7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488" y="506469"/>
            <a:ext cx="6845253" cy="648000"/>
          </a:xfrm>
        </p:spPr>
        <p:txBody>
          <a:bodyPr/>
          <a:lstStyle/>
          <a:p>
            <a:r>
              <a:rPr lang="en-US" sz="3200" dirty="0">
                <a:cs typeface="Arial"/>
              </a:rPr>
              <a:t>Lessons Learned</a:t>
            </a:r>
            <a:endParaRPr lang="en-US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1E8C33-359B-A307-C081-457BFB12A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762" y="1381506"/>
            <a:ext cx="11062762" cy="4456427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Konservativere Planung der User Stories in den Sprints</a:t>
            </a:r>
          </a:p>
          <a:p>
            <a:pPr marL="361950" lvl="2" indent="0">
              <a:lnSpc>
                <a:spcPct val="150000"/>
              </a:lnSpc>
              <a:buNone/>
            </a:pPr>
            <a:r>
              <a:rPr lang="de-DE" sz="2400" dirty="0">
                <a:sym typeface="Wingdings" panose="05000000000000000000" pitchFamily="2" charset="2"/>
              </a:rPr>
              <a:t> Weniger User Stories pro Sprint</a:t>
            </a:r>
            <a:endParaRPr lang="de-DE" sz="2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Tests parallel zur Entwicklung der Funktionalität durchführen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Workflow im Git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/>
              <a:t>Projektmanagement</a:t>
            </a:r>
            <a:endParaRPr lang="de-DE" sz="2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A9E655-8FD4-6E45-6935-38439B50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89332" y="6069025"/>
            <a:ext cx="3084342" cy="550838"/>
          </a:xfrm>
        </p:spPr>
        <p:txBody>
          <a:bodyPr/>
          <a:lstStyle/>
          <a:p>
            <a:r>
              <a:rPr lang="de-DE" dirty="0"/>
              <a:t>Organisation App </a:t>
            </a:r>
          </a:p>
          <a:p>
            <a:r>
              <a:rPr lang="en-US" dirty="0"/>
              <a:t>18.01.2024</a:t>
            </a:r>
          </a:p>
          <a:p>
            <a:r>
              <a:rPr lang="de-DE" sz="1100" b="0" dirty="0"/>
              <a:t>Jan Weller, Leon Beckert, Ángel </a:t>
            </a:r>
            <a:r>
              <a:rPr lang="de-DE" sz="1100" b="0" dirty="0" err="1"/>
              <a:t>Currás</a:t>
            </a:r>
            <a:r>
              <a:rPr lang="de-DE" sz="1100" b="0" dirty="0"/>
              <a:t> Sánchez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8496F98-A8FC-F282-22DA-29130020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14</a:t>
            </a:fld>
            <a:endParaRPr lang="de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69878C0-793A-D822-630D-3099C2AB5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2473" y="6064883"/>
            <a:ext cx="1881279" cy="54669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7E41E30-53CC-07FC-C1BE-461DC17FC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0100" y="6069025"/>
            <a:ext cx="2177611" cy="559957"/>
          </a:xfrm>
          <a:prstGeom prst="rect">
            <a:avLst/>
          </a:prstGeom>
        </p:spPr>
      </p:pic>
      <p:pic>
        <p:nvPicPr>
          <p:cNvPr id="11" name="Picture 10" descr="A red cube with a white strip&#10;&#10;Description automatically generated">
            <a:extLst>
              <a:ext uri="{FF2B5EF4-FFF2-40B4-BE49-F238E27FC236}">
                <a16:creationId xmlns:a16="http://schemas.microsoft.com/office/drawing/2014/main" id="{96DF5917-0297-3D33-426E-CEEF356499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64883"/>
            <a:ext cx="550838" cy="550838"/>
          </a:xfrm>
          <a:prstGeom prst="rect">
            <a:avLst/>
          </a:prstGeom>
        </p:spPr>
      </p:pic>
      <p:pic>
        <p:nvPicPr>
          <p:cNvPr id="13" name="Picture 12" descr="A black and white photo&#10;&#10;Description automatically generated">
            <a:extLst>
              <a:ext uri="{FF2B5EF4-FFF2-40B4-BE49-F238E27FC236}">
                <a16:creationId xmlns:a16="http://schemas.microsoft.com/office/drawing/2014/main" id="{FFBE2114-C788-9CDC-98E3-4FC127EEC3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713" y="6585802"/>
            <a:ext cx="549412" cy="16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28070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21D52-4339-A86B-6833-17AAA674D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4170BD-8251-43C2-F84E-8398D1F6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89332" y="6069025"/>
            <a:ext cx="3084342" cy="550838"/>
          </a:xfrm>
        </p:spPr>
        <p:txBody>
          <a:bodyPr/>
          <a:lstStyle/>
          <a:p>
            <a:r>
              <a:rPr lang="de-DE" dirty="0"/>
              <a:t>Organisation App </a:t>
            </a:r>
          </a:p>
          <a:p>
            <a:r>
              <a:rPr lang="en-US" dirty="0"/>
              <a:t>18.01.2024</a:t>
            </a:r>
          </a:p>
          <a:p>
            <a:r>
              <a:rPr lang="de-DE" sz="1100" b="0" dirty="0"/>
              <a:t>Jan Weller, Leon Beckert, Ángel </a:t>
            </a:r>
            <a:r>
              <a:rPr lang="de-DE" sz="1100" b="0" dirty="0" err="1"/>
              <a:t>Currás</a:t>
            </a:r>
            <a:r>
              <a:rPr lang="de-DE" sz="1100" b="0" dirty="0"/>
              <a:t> Sánchez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3A2590A-ABA7-D461-E07B-63BD1A10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15</a:t>
            </a:fld>
            <a:endParaRPr lang="de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44CD28C-D072-A4A7-89C7-135DC860B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2473" y="6064883"/>
            <a:ext cx="1881279" cy="54669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403A6B1-842E-B4FF-11A2-E15E56D71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0100" y="6069025"/>
            <a:ext cx="2177611" cy="559957"/>
          </a:xfrm>
          <a:prstGeom prst="rect">
            <a:avLst/>
          </a:prstGeom>
        </p:spPr>
      </p:pic>
      <p:pic>
        <p:nvPicPr>
          <p:cNvPr id="11" name="Picture 10" descr="A red cube with a white strip&#10;&#10;Description automatically generated">
            <a:extLst>
              <a:ext uri="{FF2B5EF4-FFF2-40B4-BE49-F238E27FC236}">
                <a16:creationId xmlns:a16="http://schemas.microsoft.com/office/drawing/2014/main" id="{4D0A8149-6927-EAD0-0CBA-07D43A143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64883"/>
            <a:ext cx="550838" cy="550838"/>
          </a:xfrm>
          <a:prstGeom prst="rect">
            <a:avLst/>
          </a:prstGeom>
        </p:spPr>
      </p:pic>
      <p:pic>
        <p:nvPicPr>
          <p:cNvPr id="13" name="Picture 12" descr="A black and white photo&#10;&#10;Description automatically generated">
            <a:extLst>
              <a:ext uri="{FF2B5EF4-FFF2-40B4-BE49-F238E27FC236}">
                <a16:creationId xmlns:a16="http://schemas.microsoft.com/office/drawing/2014/main" id="{7636C2FE-21B8-BB16-42E3-795E243535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713" y="6585802"/>
            <a:ext cx="549412" cy="166325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4690C7B1-7795-5F19-4C27-2FCC307C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085" y="1839966"/>
            <a:ext cx="9323830" cy="648000"/>
          </a:xfrm>
        </p:spPr>
        <p:txBody>
          <a:bodyPr/>
          <a:lstStyle/>
          <a:p>
            <a:pPr algn="ctr"/>
            <a:r>
              <a:rPr lang="de-DE" sz="4000" dirty="0">
                <a:cs typeface="Arial"/>
              </a:rPr>
              <a:t>Danke für Ihre Aufmerksamkeit!</a:t>
            </a:r>
            <a:endParaRPr lang="de-DE" sz="4000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08AE019B-5423-F8B4-0F1F-8D567EE51971}"/>
              </a:ext>
            </a:extLst>
          </p:cNvPr>
          <p:cNvSpPr txBox="1">
            <a:spLocks/>
          </p:cNvSpPr>
          <p:nvPr/>
        </p:nvSpPr>
        <p:spPr>
          <a:xfrm>
            <a:off x="1434085" y="3429000"/>
            <a:ext cx="9323830" cy="64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7000"/>
              </a:lnSpc>
              <a:spcBef>
                <a:spcPts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>
                <a:cs typeface="Arial"/>
              </a:rPr>
              <a:t>Fragen?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2279864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B776E-B814-0175-AD81-0B424620E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489" y="506469"/>
            <a:ext cx="5364164" cy="648000"/>
          </a:xfrm>
        </p:spPr>
        <p:txBody>
          <a:bodyPr/>
          <a:lstStyle/>
          <a:p>
            <a:r>
              <a:rPr lang="de-DE" sz="3200" dirty="0">
                <a:cs typeface="Arial"/>
              </a:rPr>
              <a:t>Agenda</a:t>
            </a:r>
            <a:endParaRPr lang="de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9889F3-0058-E05C-A1A5-DBC3F1F0A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762" y="1374631"/>
            <a:ext cx="5338238" cy="2986354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dirty="0"/>
              <a:t>Ziele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dirty="0"/>
              <a:t>Anforderungen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dirty="0"/>
              <a:t>Die App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dirty="0"/>
              <a:t>Kritik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/>
              <a:t>Lessons learned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3838E9-1178-B04F-FDC1-54D75DDDF3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89332" y="6069025"/>
            <a:ext cx="3084342" cy="550838"/>
          </a:xfrm>
        </p:spPr>
        <p:txBody>
          <a:bodyPr/>
          <a:lstStyle/>
          <a:p>
            <a:r>
              <a:rPr lang="de-DE" dirty="0"/>
              <a:t>Organisation App </a:t>
            </a:r>
          </a:p>
          <a:p>
            <a:r>
              <a:rPr lang="en-US" dirty="0"/>
              <a:t>18.01.2024</a:t>
            </a:r>
          </a:p>
          <a:p>
            <a:r>
              <a:rPr lang="de-DE" sz="1100" b="0" dirty="0"/>
              <a:t>Jan Weller, Leon Beckert, Ángel </a:t>
            </a:r>
            <a:r>
              <a:rPr lang="de-DE" sz="1100" b="0" dirty="0" err="1"/>
              <a:t>Currás</a:t>
            </a:r>
            <a:r>
              <a:rPr lang="de-DE" sz="1100" b="0" dirty="0"/>
              <a:t> Sánchez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81D1646-3123-0F79-1965-87922664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2</a:t>
            </a:fld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BAEC4C-CC3D-6517-4CA6-D33B32BCB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764" y="1154469"/>
            <a:ext cx="1594829" cy="35508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81CD99-E25A-DC99-DEFA-C5B4C2FE8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743" y="1154469"/>
            <a:ext cx="1599268" cy="35508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054602-FBCA-3D07-BC5F-F5061AF3D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1162" y="1154469"/>
            <a:ext cx="1593142" cy="355086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5BD60EA-E27B-C7BF-361B-49D6344245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82473" y="6064883"/>
            <a:ext cx="1881279" cy="54669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078AE03-7002-43E9-375C-C605B2058A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00100" y="6069025"/>
            <a:ext cx="2177611" cy="559957"/>
          </a:xfrm>
          <a:prstGeom prst="rect">
            <a:avLst/>
          </a:prstGeom>
        </p:spPr>
      </p:pic>
      <p:pic>
        <p:nvPicPr>
          <p:cNvPr id="17" name="Picture 16" descr="A red cube with a white strip&#10;&#10;Description automatically generated">
            <a:extLst>
              <a:ext uri="{FF2B5EF4-FFF2-40B4-BE49-F238E27FC236}">
                <a16:creationId xmlns:a16="http://schemas.microsoft.com/office/drawing/2014/main" id="{70B6D725-598A-B02E-97B6-975E442F22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64883"/>
            <a:ext cx="550838" cy="550838"/>
          </a:xfrm>
          <a:prstGeom prst="rect">
            <a:avLst/>
          </a:prstGeom>
        </p:spPr>
      </p:pic>
      <p:pic>
        <p:nvPicPr>
          <p:cNvPr id="18" name="Picture 17" descr="A black and white photo&#10;&#10;Description automatically generated">
            <a:extLst>
              <a:ext uri="{FF2B5EF4-FFF2-40B4-BE49-F238E27FC236}">
                <a16:creationId xmlns:a16="http://schemas.microsoft.com/office/drawing/2014/main" id="{C3167107-876D-5165-A6E9-7829D064DD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713" y="6585802"/>
            <a:ext cx="549412" cy="16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837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CE062-225F-EC1F-58B6-91155C672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054FE-CB9A-2986-20F2-5D169733C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489" y="506469"/>
            <a:ext cx="5364164" cy="648000"/>
          </a:xfrm>
        </p:spPr>
        <p:txBody>
          <a:bodyPr/>
          <a:lstStyle/>
          <a:p>
            <a:r>
              <a:rPr lang="de-DE" sz="3200" dirty="0">
                <a:cs typeface="Arial"/>
              </a:rPr>
              <a:t>Ziele der App</a:t>
            </a:r>
            <a:endParaRPr lang="de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A5D499-AD69-BE24-A768-88D1A9200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762" y="1374631"/>
            <a:ext cx="10200970" cy="44564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2200" dirty="0"/>
              <a:t>Thema: Studentenalltag verbessern / effizienter gestalten</a:t>
            </a:r>
          </a:p>
          <a:p>
            <a:pPr>
              <a:lnSpc>
                <a:spcPct val="150000"/>
              </a:lnSpc>
            </a:pPr>
            <a:endParaRPr lang="de-DE" sz="2200" dirty="0"/>
          </a:p>
          <a:p>
            <a:pPr>
              <a:lnSpc>
                <a:spcPct val="150000"/>
              </a:lnSpc>
            </a:pPr>
            <a:r>
              <a:rPr lang="de-DE" sz="2200" dirty="0"/>
              <a:t>Wie? </a:t>
            </a:r>
            <a:r>
              <a:rPr lang="de-DE" sz="2200" dirty="0">
                <a:sym typeface="Wingdings" panose="05000000000000000000" pitchFamily="2" charset="2"/>
              </a:rPr>
              <a:t> </a:t>
            </a:r>
            <a:r>
              <a:rPr lang="de-DE" sz="2200" dirty="0"/>
              <a:t>Studierender unterstützen bei: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200" dirty="0"/>
              <a:t>Modulbelegung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200" dirty="0"/>
              <a:t>Kursverwaltung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200" dirty="0"/>
              <a:t>Aufgaben und Terminplanung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200" dirty="0"/>
              <a:t>Gängige Systeme in einem Ort zusammenführen (</a:t>
            </a:r>
            <a:r>
              <a:rPr lang="de-DE" sz="2200" dirty="0" err="1"/>
              <a:t>Moodle</a:t>
            </a:r>
            <a:r>
              <a:rPr lang="de-DE" sz="2200" dirty="0"/>
              <a:t>, </a:t>
            </a:r>
            <a:r>
              <a:rPr lang="de-DE" sz="2200" dirty="0" err="1"/>
              <a:t>Primuss</a:t>
            </a:r>
            <a:r>
              <a:rPr lang="de-DE" sz="2200" dirty="0"/>
              <a:t>, </a:t>
            </a:r>
            <a:r>
              <a:rPr lang="de-DE" sz="2200" dirty="0" err="1"/>
              <a:t>usw</a:t>
            </a:r>
            <a:r>
              <a:rPr lang="de-DE" sz="2200" dirty="0"/>
              <a:t>…)</a:t>
            </a:r>
          </a:p>
          <a:p>
            <a:pPr>
              <a:lnSpc>
                <a:spcPct val="150000"/>
              </a:lnSpc>
            </a:pPr>
            <a:endParaRPr lang="de-DE" sz="2200" dirty="0"/>
          </a:p>
          <a:p>
            <a:pPr>
              <a:lnSpc>
                <a:spcPct val="150000"/>
              </a:lnSpc>
            </a:pPr>
            <a:r>
              <a:rPr lang="de-DE" sz="2200" dirty="0"/>
              <a:t>Zielplattformen: iOS und Android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sz="2400" dirty="0"/>
          </a:p>
          <a:p>
            <a:pPr>
              <a:lnSpc>
                <a:spcPct val="150000"/>
              </a:lnSpc>
            </a:pPr>
            <a:endParaRPr lang="de-DE" sz="2000" dirty="0"/>
          </a:p>
          <a:p>
            <a:pPr>
              <a:lnSpc>
                <a:spcPct val="150000"/>
              </a:lnSpc>
            </a:pPr>
            <a:endParaRPr lang="de-DE" sz="2000" dirty="0"/>
          </a:p>
          <a:p>
            <a:pPr>
              <a:lnSpc>
                <a:spcPct val="150000"/>
              </a:lnSpc>
            </a:pPr>
            <a:endParaRPr lang="de-DE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27E49D-D42A-DCD6-40AA-AF4EC31E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89332" y="6069025"/>
            <a:ext cx="3084342" cy="550838"/>
          </a:xfrm>
        </p:spPr>
        <p:txBody>
          <a:bodyPr/>
          <a:lstStyle/>
          <a:p>
            <a:r>
              <a:rPr lang="de-DE" dirty="0"/>
              <a:t>Organisation App </a:t>
            </a:r>
          </a:p>
          <a:p>
            <a:r>
              <a:rPr lang="en-US" dirty="0"/>
              <a:t>18.01.2024</a:t>
            </a:r>
          </a:p>
          <a:p>
            <a:r>
              <a:rPr lang="de-DE" sz="1100" b="0" dirty="0"/>
              <a:t>Jan Weller, Leon Beckert, Ángel </a:t>
            </a:r>
            <a:r>
              <a:rPr lang="de-DE" sz="1100" b="0" dirty="0" err="1"/>
              <a:t>Currás</a:t>
            </a:r>
            <a:r>
              <a:rPr lang="de-DE" sz="1100" b="0" dirty="0"/>
              <a:t> Sánchez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B418D23-1367-C4DE-FEEA-860208C1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3</a:t>
            </a:fld>
            <a:endParaRPr lang="de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61E608C-7EE3-A73F-F143-E34E39A2E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2473" y="6064883"/>
            <a:ext cx="1881279" cy="54669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8863ADC-E172-3604-B68D-BE80D8CD8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0100" y="6069025"/>
            <a:ext cx="2177611" cy="559957"/>
          </a:xfrm>
          <a:prstGeom prst="rect">
            <a:avLst/>
          </a:prstGeom>
        </p:spPr>
      </p:pic>
      <p:pic>
        <p:nvPicPr>
          <p:cNvPr id="11" name="Picture 10" descr="A red cube with a white strip&#10;&#10;Description automatically generated">
            <a:extLst>
              <a:ext uri="{FF2B5EF4-FFF2-40B4-BE49-F238E27FC236}">
                <a16:creationId xmlns:a16="http://schemas.microsoft.com/office/drawing/2014/main" id="{8847A58D-6FC4-4172-6730-2177D2998B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64883"/>
            <a:ext cx="550838" cy="550838"/>
          </a:xfrm>
          <a:prstGeom prst="rect">
            <a:avLst/>
          </a:prstGeom>
        </p:spPr>
      </p:pic>
      <p:pic>
        <p:nvPicPr>
          <p:cNvPr id="13" name="Picture 12" descr="A black and white photo&#10;&#10;Description automatically generated">
            <a:extLst>
              <a:ext uri="{FF2B5EF4-FFF2-40B4-BE49-F238E27FC236}">
                <a16:creationId xmlns:a16="http://schemas.microsoft.com/office/drawing/2014/main" id="{5C0B2F17-4EEB-C778-9B30-B53A3F7D10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713" y="6585802"/>
            <a:ext cx="549412" cy="16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9724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7A8C7-1D50-E839-7FFF-F1909999C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E5E2DD-4513-B4F3-E96F-9712D174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489" y="506469"/>
            <a:ext cx="5364164" cy="648000"/>
          </a:xfrm>
        </p:spPr>
        <p:txBody>
          <a:bodyPr/>
          <a:lstStyle/>
          <a:p>
            <a:r>
              <a:rPr lang="de-DE" sz="3200" dirty="0">
                <a:cs typeface="Arial"/>
              </a:rPr>
              <a:t>Kernanforderungen</a:t>
            </a:r>
            <a:endParaRPr lang="de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7A288A-5F34-0E3D-2BCE-19434EDA0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762" y="1374631"/>
            <a:ext cx="11062762" cy="4456427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Studierenden müssen sich anmelden können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Die Module aus ZPA müssen ersichtlich sein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Kurse können in der App verwaltet werden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Ein Fortschritt im Kurs muss dargestellt sein.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Aufgaben werden manuell/automatisch erstellt und priorisiert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HM-</a:t>
            </a:r>
            <a:r>
              <a:rPr lang="de-DE" sz="2400" dirty="0" err="1"/>
              <a:t>Moodle</a:t>
            </a:r>
            <a:r>
              <a:rPr lang="de-DE" sz="2400" dirty="0"/>
              <a:t>, HM-</a:t>
            </a:r>
            <a:r>
              <a:rPr lang="de-DE" sz="2400" dirty="0" err="1"/>
              <a:t>Primuss</a:t>
            </a:r>
            <a:r>
              <a:rPr lang="de-DE" sz="2400" dirty="0"/>
              <a:t> und HM-</a:t>
            </a:r>
            <a:r>
              <a:rPr lang="de-DE" sz="2400" dirty="0" err="1"/>
              <a:t>ChatGPT</a:t>
            </a:r>
            <a:r>
              <a:rPr lang="de-DE" sz="2400" dirty="0"/>
              <a:t> können in der App verwendet werden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180975" lvl="1" indent="0">
              <a:lnSpc>
                <a:spcPct val="150000"/>
              </a:lnSpc>
              <a:buNone/>
            </a:pPr>
            <a:endParaRPr lang="de-DE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sz="2400" dirty="0"/>
          </a:p>
          <a:p>
            <a:pPr>
              <a:lnSpc>
                <a:spcPct val="150000"/>
              </a:lnSpc>
            </a:pPr>
            <a:endParaRPr lang="de-DE" sz="2000" dirty="0"/>
          </a:p>
          <a:p>
            <a:pPr>
              <a:lnSpc>
                <a:spcPct val="150000"/>
              </a:lnSpc>
            </a:pPr>
            <a:endParaRPr lang="de-DE" sz="2000" dirty="0"/>
          </a:p>
          <a:p>
            <a:pPr>
              <a:lnSpc>
                <a:spcPct val="150000"/>
              </a:lnSpc>
            </a:pPr>
            <a:endParaRPr lang="de-DE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67E4BE-A1FF-A280-2629-9CFEBD49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89332" y="6069025"/>
            <a:ext cx="3084342" cy="550838"/>
          </a:xfrm>
        </p:spPr>
        <p:txBody>
          <a:bodyPr/>
          <a:lstStyle/>
          <a:p>
            <a:r>
              <a:rPr lang="de-DE" dirty="0"/>
              <a:t>Organisation App </a:t>
            </a:r>
          </a:p>
          <a:p>
            <a:r>
              <a:rPr lang="en-US" dirty="0"/>
              <a:t>18.01.2024</a:t>
            </a:r>
          </a:p>
          <a:p>
            <a:r>
              <a:rPr lang="de-DE" sz="1100" b="0" dirty="0"/>
              <a:t>Jan Weller, Leon Beckert, Ángel </a:t>
            </a:r>
            <a:r>
              <a:rPr lang="de-DE" sz="1100" b="0" dirty="0" err="1"/>
              <a:t>Currás</a:t>
            </a:r>
            <a:r>
              <a:rPr lang="de-DE" sz="1100" b="0" dirty="0"/>
              <a:t> Sánchez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AE20B5D-3D08-2DFE-505B-A2EFC060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4</a:t>
            </a:fld>
            <a:endParaRPr lang="de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FAD4C24-350A-44DC-5B81-DE51AD0D9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2473" y="6064883"/>
            <a:ext cx="1881279" cy="54669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C23FDA1-2283-2B3E-216A-789525991D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0100" y="6069025"/>
            <a:ext cx="2177611" cy="559957"/>
          </a:xfrm>
          <a:prstGeom prst="rect">
            <a:avLst/>
          </a:prstGeom>
        </p:spPr>
      </p:pic>
      <p:pic>
        <p:nvPicPr>
          <p:cNvPr id="11" name="Picture 10" descr="A red cube with a white strip&#10;&#10;Description automatically generated">
            <a:extLst>
              <a:ext uri="{FF2B5EF4-FFF2-40B4-BE49-F238E27FC236}">
                <a16:creationId xmlns:a16="http://schemas.microsoft.com/office/drawing/2014/main" id="{523C5EB7-BE90-8DC1-A092-F83E91A4CC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64883"/>
            <a:ext cx="550838" cy="550838"/>
          </a:xfrm>
          <a:prstGeom prst="rect">
            <a:avLst/>
          </a:prstGeom>
        </p:spPr>
      </p:pic>
      <p:pic>
        <p:nvPicPr>
          <p:cNvPr id="13" name="Picture 12" descr="A black and white photo&#10;&#10;Description automatically generated">
            <a:extLst>
              <a:ext uri="{FF2B5EF4-FFF2-40B4-BE49-F238E27FC236}">
                <a16:creationId xmlns:a16="http://schemas.microsoft.com/office/drawing/2014/main" id="{7B042320-E900-26C3-0280-70C6CA7B72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713" y="6585802"/>
            <a:ext cx="549412" cy="166325"/>
          </a:xfrm>
          <a:prstGeom prst="rect">
            <a:avLst/>
          </a:prstGeom>
        </p:spPr>
      </p:pic>
      <p:pic>
        <p:nvPicPr>
          <p:cNvPr id="6" name="Picture 5" descr="Screens screenshot of a cell phone&#10;&#10;Description automatically generated">
            <a:extLst>
              <a:ext uri="{FF2B5EF4-FFF2-40B4-BE49-F238E27FC236}">
                <a16:creationId xmlns:a16="http://schemas.microsoft.com/office/drawing/2014/main" id="{C93B783E-CF24-79DE-8196-8A239B61A1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8142" y="-147711"/>
            <a:ext cx="134820" cy="9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2440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71EB7-6402-6F22-9904-47F500437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2C364F-2C0C-7024-F5DF-A2147CC9D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489" y="506469"/>
            <a:ext cx="5364164" cy="648000"/>
          </a:xfrm>
        </p:spPr>
        <p:txBody>
          <a:bodyPr/>
          <a:lstStyle/>
          <a:p>
            <a:r>
              <a:rPr lang="de-DE" sz="3200" dirty="0">
                <a:cs typeface="Arial"/>
              </a:rPr>
              <a:t>UI: Wireframes (1)</a:t>
            </a:r>
            <a:endParaRPr lang="de-DE" sz="32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E73782-B336-8ACD-F26C-ADC55666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89332" y="6069025"/>
            <a:ext cx="3084342" cy="550838"/>
          </a:xfrm>
        </p:spPr>
        <p:txBody>
          <a:bodyPr/>
          <a:lstStyle/>
          <a:p>
            <a:r>
              <a:rPr lang="de-DE" dirty="0"/>
              <a:t>Organisation App </a:t>
            </a:r>
          </a:p>
          <a:p>
            <a:r>
              <a:rPr lang="en-US" dirty="0"/>
              <a:t>18.01.2024</a:t>
            </a:r>
          </a:p>
          <a:p>
            <a:r>
              <a:rPr lang="de-DE" sz="1100" b="0" dirty="0"/>
              <a:t>Jan Weller, Leon Beckert, Ángel </a:t>
            </a:r>
            <a:r>
              <a:rPr lang="de-DE" sz="1100" b="0" dirty="0" err="1"/>
              <a:t>Currás</a:t>
            </a:r>
            <a:r>
              <a:rPr lang="de-DE" sz="1100" b="0" dirty="0"/>
              <a:t> Sánchez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7B3FA02-0F08-4C9A-10C2-4BA16D72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5</a:t>
            </a:fld>
            <a:endParaRPr lang="de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440A560-6658-B97B-6C97-A9BC4628C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2473" y="6064883"/>
            <a:ext cx="1881279" cy="54669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6D90AF6-393D-7757-6DE3-7E99A4760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0100" y="6069025"/>
            <a:ext cx="2177611" cy="559957"/>
          </a:xfrm>
          <a:prstGeom prst="rect">
            <a:avLst/>
          </a:prstGeom>
        </p:spPr>
      </p:pic>
      <p:pic>
        <p:nvPicPr>
          <p:cNvPr id="11" name="Picture 10" descr="A red cube with a white strip&#10;&#10;Description automatically generated">
            <a:extLst>
              <a:ext uri="{FF2B5EF4-FFF2-40B4-BE49-F238E27FC236}">
                <a16:creationId xmlns:a16="http://schemas.microsoft.com/office/drawing/2014/main" id="{15DCCFA9-2BFB-BA7C-1979-D1BA2F11EB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64883"/>
            <a:ext cx="550838" cy="550838"/>
          </a:xfrm>
          <a:prstGeom prst="rect">
            <a:avLst/>
          </a:prstGeom>
        </p:spPr>
      </p:pic>
      <p:pic>
        <p:nvPicPr>
          <p:cNvPr id="13" name="Picture 12" descr="A black and white photo&#10;&#10;Description automatically generated">
            <a:extLst>
              <a:ext uri="{FF2B5EF4-FFF2-40B4-BE49-F238E27FC236}">
                <a16:creationId xmlns:a16="http://schemas.microsoft.com/office/drawing/2014/main" id="{36474D49-D369-FE33-B84B-1B17BA38AB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713" y="6585802"/>
            <a:ext cx="549412" cy="166325"/>
          </a:xfrm>
          <a:prstGeom prst="rect">
            <a:avLst/>
          </a:prstGeom>
        </p:spPr>
      </p:pic>
      <p:pic>
        <p:nvPicPr>
          <p:cNvPr id="12" name="Picture 11" descr="Screens screenshot of a cell phone&#10;&#10;Description automatically generated">
            <a:extLst>
              <a:ext uri="{FF2B5EF4-FFF2-40B4-BE49-F238E27FC236}">
                <a16:creationId xmlns:a16="http://schemas.microsoft.com/office/drawing/2014/main" id="{8D2D4103-4E2F-9280-F120-50642638D4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076" y="1145820"/>
            <a:ext cx="6681847" cy="456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005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231A-860D-3972-8612-255B2FD3E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4E898-B3D8-8501-FAEB-D77B359FD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489" y="506469"/>
            <a:ext cx="5364164" cy="648000"/>
          </a:xfrm>
        </p:spPr>
        <p:txBody>
          <a:bodyPr/>
          <a:lstStyle/>
          <a:p>
            <a:r>
              <a:rPr lang="de-DE" sz="3200" dirty="0">
                <a:cs typeface="Arial"/>
              </a:rPr>
              <a:t>UI: Wireframes (2)</a:t>
            </a:r>
            <a:endParaRPr lang="de-DE" sz="32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6CB57C-4DA9-1881-480D-2C69DB8D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89332" y="6069025"/>
            <a:ext cx="3084342" cy="550838"/>
          </a:xfrm>
        </p:spPr>
        <p:txBody>
          <a:bodyPr/>
          <a:lstStyle/>
          <a:p>
            <a:r>
              <a:rPr lang="de-DE" dirty="0"/>
              <a:t>Organisation App </a:t>
            </a:r>
          </a:p>
          <a:p>
            <a:r>
              <a:rPr lang="en-US" dirty="0"/>
              <a:t>18.01.2024</a:t>
            </a:r>
          </a:p>
          <a:p>
            <a:r>
              <a:rPr lang="de-DE" sz="1100" b="0" dirty="0"/>
              <a:t>Jan Weller, Leon Beckert, Ángel </a:t>
            </a:r>
            <a:r>
              <a:rPr lang="de-DE" sz="1100" b="0" dirty="0" err="1"/>
              <a:t>Currás</a:t>
            </a:r>
            <a:r>
              <a:rPr lang="de-DE" sz="1100" b="0" dirty="0"/>
              <a:t> Sánchez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A0D7269-5537-0C17-5869-F20F688B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6</a:t>
            </a:fld>
            <a:endParaRPr lang="de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9013FE8-3219-C048-152D-382C72161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2473" y="6064883"/>
            <a:ext cx="1881279" cy="54669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B9FF4E2-6EAB-B2B4-5846-F8D1621BBC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0100" y="6069025"/>
            <a:ext cx="2177611" cy="559957"/>
          </a:xfrm>
          <a:prstGeom prst="rect">
            <a:avLst/>
          </a:prstGeom>
        </p:spPr>
      </p:pic>
      <p:pic>
        <p:nvPicPr>
          <p:cNvPr id="11" name="Picture 10" descr="A red cube with a white strip&#10;&#10;Description automatically generated">
            <a:extLst>
              <a:ext uri="{FF2B5EF4-FFF2-40B4-BE49-F238E27FC236}">
                <a16:creationId xmlns:a16="http://schemas.microsoft.com/office/drawing/2014/main" id="{A1BA5B40-6204-74EA-17F8-E95ABD4033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64883"/>
            <a:ext cx="550838" cy="550838"/>
          </a:xfrm>
          <a:prstGeom prst="rect">
            <a:avLst/>
          </a:prstGeom>
        </p:spPr>
      </p:pic>
      <p:pic>
        <p:nvPicPr>
          <p:cNvPr id="13" name="Picture 12" descr="A black and white photo&#10;&#10;Description automatically generated">
            <a:extLst>
              <a:ext uri="{FF2B5EF4-FFF2-40B4-BE49-F238E27FC236}">
                <a16:creationId xmlns:a16="http://schemas.microsoft.com/office/drawing/2014/main" id="{C2DBEE5F-F36E-7FFE-C938-0F75CBD9CF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713" y="6585802"/>
            <a:ext cx="549412" cy="166325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DC419D-409D-3FA3-228C-9E21E540AC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077" y="1118414"/>
            <a:ext cx="6681846" cy="462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0936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9B0B2-6853-A555-6CEE-47AD99A69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C0AF1B-0E26-CD58-A279-FD04D937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489" y="506469"/>
            <a:ext cx="5364164" cy="648000"/>
          </a:xfrm>
        </p:spPr>
        <p:txBody>
          <a:bodyPr/>
          <a:lstStyle/>
          <a:p>
            <a:r>
              <a:rPr lang="de-DE" sz="3200" dirty="0">
                <a:cs typeface="Arial"/>
              </a:rPr>
              <a:t>UI: Wireframes (3)</a:t>
            </a:r>
            <a:endParaRPr lang="de-DE" sz="32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F2F641-AED5-D9D0-BC0E-7B133336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89332" y="6069025"/>
            <a:ext cx="3084342" cy="550838"/>
          </a:xfrm>
        </p:spPr>
        <p:txBody>
          <a:bodyPr/>
          <a:lstStyle/>
          <a:p>
            <a:r>
              <a:rPr lang="de-DE" dirty="0"/>
              <a:t>Organisation App </a:t>
            </a:r>
          </a:p>
          <a:p>
            <a:r>
              <a:rPr lang="en-US" dirty="0"/>
              <a:t>18.01.2024</a:t>
            </a:r>
          </a:p>
          <a:p>
            <a:r>
              <a:rPr lang="de-DE" sz="1100" b="0" dirty="0"/>
              <a:t>Jan Weller, Leon Beckert, Ángel </a:t>
            </a:r>
            <a:r>
              <a:rPr lang="de-DE" sz="1100" b="0" dirty="0" err="1"/>
              <a:t>Currás</a:t>
            </a:r>
            <a:r>
              <a:rPr lang="de-DE" sz="1100" b="0" dirty="0"/>
              <a:t> Sánchez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1196B34-F969-489C-E4C9-A1893FBD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7</a:t>
            </a:fld>
            <a:endParaRPr lang="de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1D198CC-5742-F40E-E573-B69981562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2473" y="6064883"/>
            <a:ext cx="1881279" cy="54669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7170248-6A11-F311-CAF6-1FACF5EDB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0100" y="6069025"/>
            <a:ext cx="2177611" cy="559957"/>
          </a:xfrm>
          <a:prstGeom prst="rect">
            <a:avLst/>
          </a:prstGeom>
        </p:spPr>
      </p:pic>
      <p:pic>
        <p:nvPicPr>
          <p:cNvPr id="11" name="Picture 10" descr="A red cube with a white strip&#10;&#10;Description automatically generated">
            <a:extLst>
              <a:ext uri="{FF2B5EF4-FFF2-40B4-BE49-F238E27FC236}">
                <a16:creationId xmlns:a16="http://schemas.microsoft.com/office/drawing/2014/main" id="{9BDEBA11-593B-FC39-420E-659CCA6FE9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64883"/>
            <a:ext cx="550838" cy="550838"/>
          </a:xfrm>
          <a:prstGeom prst="rect">
            <a:avLst/>
          </a:prstGeom>
        </p:spPr>
      </p:pic>
      <p:pic>
        <p:nvPicPr>
          <p:cNvPr id="13" name="Picture 12" descr="A black and white photo&#10;&#10;Description automatically generated">
            <a:extLst>
              <a:ext uri="{FF2B5EF4-FFF2-40B4-BE49-F238E27FC236}">
                <a16:creationId xmlns:a16="http://schemas.microsoft.com/office/drawing/2014/main" id="{4769AA92-E14B-5CDF-9235-7BAF433A2B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713" y="6585802"/>
            <a:ext cx="549412" cy="16632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56B034-5AC7-3ED4-B218-9470A874A9E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06"/>
          <a:stretch/>
        </p:blipFill>
        <p:spPr>
          <a:xfrm>
            <a:off x="3871152" y="1118414"/>
            <a:ext cx="4449696" cy="46211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A657C0-1823-4D60-DD8D-C0F2338BE6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4551" y="6936876"/>
            <a:ext cx="57938" cy="1286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D75CF2-D8F0-98B5-BD60-B00E92FD8D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20354" y="6937686"/>
            <a:ext cx="57938" cy="1286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ABB442-F376-CAB2-93A3-67B7F1D143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06150" y="6917894"/>
            <a:ext cx="66245" cy="1476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6B55E77-B69E-0826-8B1D-B01DC4ADD58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48340" y="6917893"/>
            <a:ext cx="66289" cy="1476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4F74A62-57D2-2A2A-A93D-A17FD5BA834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92036" y="6917892"/>
            <a:ext cx="66232" cy="14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8114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622CB-8AA2-0EBA-66D9-F887DF70E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B82ED-57DA-C1A0-F7BE-683533FE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489" y="506469"/>
            <a:ext cx="5364164" cy="648000"/>
          </a:xfrm>
        </p:spPr>
        <p:txBody>
          <a:bodyPr/>
          <a:lstStyle/>
          <a:p>
            <a:r>
              <a:rPr lang="de-DE" sz="3200" dirty="0">
                <a:cs typeface="Arial"/>
              </a:rPr>
              <a:t>Was kann die App?</a:t>
            </a:r>
            <a:endParaRPr lang="de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5AD34B-181A-4C90-3CEA-CD04378DC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762" y="1379392"/>
            <a:ext cx="11062762" cy="4456427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180975" lvl="1" indent="0">
              <a:lnSpc>
                <a:spcPct val="150000"/>
              </a:lnSpc>
              <a:buNone/>
            </a:pPr>
            <a:endParaRPr lang="de-DE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sz="2400" dirty="0"/>
          </a:p>
          <a:p>
            <a:pPr>
              <a:lnSpc>
                <a:spcPct val="150000"/>
              </a:lnSpc>
            </a:pPr>
            <a:endParaRPr lang="de-DE" sz="2000" dirty="0"/>
          </a:p>
          <a:p>
            <a:pPr>
              <a:lnSpc>
                <a:spcPct val="150000"/>
              </a:lnSpc>
            </a:pPr>
            <a:endParaRPr lang="de-DE" sz="2000" dirty="0"/>
          </a:p>
          <a:p>
            <a:pPr>
              <a:lnSpc>
                <a:spcPct val="150000"/>
              </a:lnSpc>
            </a:pPr>
            <a:endParaRPr lang="de-DE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5ED650-5CFD-FB7C-66E5-6CC4A03E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89332" y="6069025"/>
            <a:ext cx="3084342" cy="550838"/>
          </a:xfrm>
        </p:spPr>
        <p:txBody>
          <a:bodyPr/>
          <a:lstStyle/>
          <a:p>
            <a:r>
              <a:rPr lang="de-DE" dirty="0"/>
              <a:t>Organisation App </a:t>
            </a:r>
          </a:p>
          <a:p>
            <a:r>
              <a:rPr lang="en-US" dirty="0"/>
              <a:t>18.01.2024</a:t>
            </a:r>
          </a:p>
          <a:p>
            <a:r>
              <a:rPr lang="de-DE" sz="1100" b="0" dirty="0"/>
              <a:t>Jan Weller, Leon Beckert, Ángel </a:t>
            </a:r>
            <a:r>
              <a:rPr lang="de-DE" sz="1100" b="0" dirty="0" err="1"/>
              <a:t>Currás</a:t>
            </a:r>
            <a:r>
              <a:rPr lang="de-DE" sz="1100" b="0" dirty="0"/>
              <a:t> Sánchez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D91E7B3-A9D0-0E41-7B9A-A269FE101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8</a:t>
            </a:fld>
            <a:endParaRPr lang="de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393FD27-80A6-FA66-4DD2-D62801F0D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2473" y="6064883"/>
            <a:ext cx="1881279" cy="54669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7C73D4C-C388-7DF2-2BA3-F91B4E88A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0100" y="6069025"/>
            <a:ext cx="2177611" cy="559957"/>
          </a:xfrm>
          <a:prstGeom prst="rect">
            <a:avLst/>
          </a:prstGeom>
        </p:spPr>
      </p:pic>
      <p:pic>
        <p:nvPicPr>
          <p:cNvPr id="11" name="Picture 10" descr="A red cube with a white strip&#10;&#10;Description automatically generated">
            <a:extLst>
              <a:ext uri="{FF2B5EF4-FFF2-40B4-BE49-F238E27FC236}">
                <a16:creationId xmlns:a16="http://schemas.microsoft.com/office/drawing/2014/main" id="{50331C0B-FDF9-DD6A-7EF7-EDBE4B47C4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64883"/>
            <a:ext cx="550838" cy="550838"/>
          </a:xfrm>
          <a:prstGeom prst="rect">
            <a:avLst/>
          </a:prstGeom>
        </p:spPr>
      </p:pic>
      <p:pic>
        <p:nvPicPr>
          <p:cNvPr id="13" name="Picture 12" descr="A black and white photo&#10;&#10;Description automatically generated">
            <a:extLst>
              <a:ext uri="{FF2B5EF4-FFF2-40B4-BE49-F238E27FC236}">
                <a16:creationId xmlns:a16="http://schemas.microsoft.com/office/drawing/2014/main" id="{F607800D-8C74-25F2-94DF-511CDF084C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713" y="6585802"/>
            <a:ext cx="549412" cy="1663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32A4F8-AEE4-3B21-7983-134AB506FB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489" y="1154469"/>
            <a:ext cx="1978024" cy="43918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6FCE61D-E788-0A3C-FB46-E7EECF4662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8292" y="1154469"/>
            <a:ext cx="1978024" cy="43926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8A638C7-3C01-EA1C-0565-2CF1995E41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64089" y="506464"/>
            <a:ext cx="2261626" cy="50398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78D8B45-574E-5034-EF3C-9588D29873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06278" y="506463"/>
            <a:ext cx="2263133" cy="503982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11DF102-41B5-1AF4-A4BF-579DEA7B75B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49974" y="506462"/>
            <a:ext cx="2261179" cy="50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688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167B9-5AA9-3949-1A89-37D19ECF2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CF4B5A-78EB-ADB6-E7DA-BFA0B751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489" y="506469"/>
            <a:ext cx="5364164" cy="648000"/>
          </a:xfrm>
        </p:spPr>
        <p:txBody>
          <a:bodyPr/>
          <a:lstStyle/>
          <a:p>
            <a:r>
              <a:rPr lang="de-DE" sz="3200" dirty="0">
                <a:cs typeface="Arial"/>
              </a:rPr>
              <a:t>Extra Features</a:t>
            </a:r>
            <a:endParaRPr lang="de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A64E6E-F98D-BDF8-77A2-483757D07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762" y="1374631"/>
            <a:ext cx="11062762" cy="4456427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180975" lvl="1" indent="0">
              <a:lnSpc>
                <a:spcPct val="150000"/>
              </a:lnSpc>
              <a:buNone/>
            </a:pPr>
            <a:endParaRPr lang="de-DE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sz="2400" dirty="0"/>
          </a:p>
          <a:p>
            <a:pPr>
              <a:lnSpc>
                <a:spcPct val="150000"/>
              </a:lnSpc>
            </a:pPr>
            <a:endParaRPr lang="de-DE" sz="2000" dirty="0"/>
          </a:p>
          <a:p>
            <a:pPr>
              <a:lnSpc>
                <a:spcPct val="150000"/>
              </a:lnSpc>
            </a:pPr>
            <a:endParaRPr lang="de-DE" sz="2000" dirty="0"/>
          </a:p>
          <a:p>
            <a:pPr>
              <a:lnSpc>
                <a:spcPct val="150000"/>
              </a:lnSpc>
            </a:pPr>
            <a:endParaRPr lang="de-DE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75A058-F8D1-5417-F0B4-AA67FB43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89332" y="6069025"/>
            <a:ext cx="3084342" cy="550838"/>
          </a:xfrm>
        </p:spPr>
        <p:txBody>
          <a:bodyPr/>
          <a:lstStyle/>
          <a:p>
            <a:r>
              <a:rPr lang="de-DE" dirty="0"/>
              <a:t>Organisation App </a:t>
            </a:r>
          </a:p>
          <a:p>
            <a:r>
              <a:rPr lang="en-US" dirty="0"/>
              <a:t>18.01.2024</a:t>
            </a:r>
          </a:p>
          <a:p>
            <a:r>
              <a:rPr lang="de-DE" sz="1100" b="0" dirty="0"/>
              <a:t>Jan Weller, Leon Beckert, Ángel </a:t>
            </a:r>
            <a:r>
              <a:rPr lang="de-DE" sz="1100" b="0" dirty="0" err="1"/>
              <a:t>Currás</a:t>
            </a:r>
            <a:r>
              <a:rPr lang="de-DE" sz="1100" b="0" dirty="0"/>
              <a:t> Sánchez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2DDFB3C-EFA6-4D54-D7B7-2581569C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9</a:t>
            </a:fld>
            <a:endParaRPr lang="de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D781C51-5937-E6C7-E0B7-A882B9D0F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2473" y="6064883"/>
            <a:ext cx="1881279" cy="54669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0703841-E136-1A67-537E-E63125565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0100" y="6069025"/>
            <a:ext cx="2177611" cy="559957"/>
          </a:xfrm>
          <a:prstGeom prst="rect">
            <a:avLst/>
          </a:prstGeom>
        </p:spPr>
      </p:pic>
      <p:pic>
        <p:nvPicPr>
          <p:cNvPr id="11" name="Picture 10" descr="A red cube with a white strip&#10;&#10;Description automatically generated">
            <a:extLst>
              <a:ext uri="{FF2B5EF4-FFF2-40B4-BE49-F238E27FC236}">
                <a16:creationId xmlns:a16="http://schemas.microsoft.com/office/drawing/2014/main" id="{05121043-A7E7-7FA2-CA18-F8B18B0CE9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64883"/>
            <a:ext cx="550838" cy="550838"/>
          </a:xfrm>
          <a:prstGeom prst="rect">
            <a:avLst/>
          </a:prstGeom>
        </p:spPr>
      </p:pic>
      <p:pic>
        <p:nvPicPr>
          <p:cNvPr id="13" name="Picture 12" descr="A black and white photo&#10;&#10;Description automatically generated">
            <a:extLst>
              <a:ext uri="{FF2B5EF4-FFF2-40B4-BE49-F238E27FC236}">
                <a16:creationId xmlns:a16="http://schemas.microsoft.com/office/drawing/2014/main" id="{2BFF1AFA-0D0D-641C-7251-5D5877D88F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713" y="6585802"/>
            <a:ext cx="549412" cy="1663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683D717-7CAC-F7FD-32D8-F34EF817AC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0831" y="1086670"/>
            <a:ext cx="2106281" cy="467658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B3FCE44-B6AC-99A6-E945-FF3C56E17A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2859" y="1086670"/>
            <a:ext cx="2106281" cy="46765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035F06-A5E4-5309-4EA5-7BA5E23ED9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4888" y="1086670"/>
            <a:ext cx="2106281" cy="468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79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ochschule München">
  <a:themeElements>
    <a:clrScheme name="Benutzerdefiniert 1">
      <a:dk1>
        <a:sysClr val="windowText" lastClr="000000"/>
      </a:dk1>
      <a:lt1>
        <a:sysClr val="window" lastClr="FFFFFF"/>
      </a:lt1>
      <a:dk2>
        <a:srgbClr val="6E6E6E"/>
      </a:dk2>
      <a:lt2>
        <a:srgbClr val="F0F0F0"/>
      </a:lt2>
      <a:accent1>
        <a:srgbClr val="FC5555"/>
      </a:accent1>
      <a:accent2>
        <a:srgbClr val="4AD386"/>
      </a:accent2>
      <a:accent3>
        <a:srgbClr val="FFFF00"/>
      </a:accent3>
      <a:accent4>
        <a:srgbClr val="3E46D9"/>
      </a:accent4>
      <a:accent5>
        <a:srgbClr val="6E6E6E"/>
      </a:accent5>
      <a:accent6>
        <a:srgbClr val="C6C6C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lnSpc>
            <a:spcPct val="97000"/>
          </a:lnSpc>
          <a:defRPr sz="145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97000"/>
          </a:lnSpc>
          <a:defRPr sz="145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M_PowerPoint_16x9_2021-07-26.potx" id="{0E27652A-819D-48C7-9413-641CEABED544}" vid="{512F7106-0EBE-4CCD-961C-C4233B0B7859}"/>
    </a:ext>
  </a:extLst>
</a:theme>
</file>

<file path=ppt/theme/theme2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6E6E6E"/>
      </a:dk2>
      <a:lt2>
        <a:srgbClr val="F0F0F0"/>
      </a:lt2>
      <a:accent1>
        <a:srgbClr val="FC5555"/>
      </a:accent1>
      <a:accent2>
        <a:srgbClr val="4AD386"/>
      </a:accent2>
      <a:accent3>
        <a:srgbClr val="FFFF00"/>
      </a:accent3>
      <a:accent4>
        <a:srgbClr val="3E46D9"/>
      </a:accent4>
      <a:accent5>
        <a:srgbClr val="6E6E6E"/>
      </a:accent5>
      <a:accent6>
        <a:srgbClr val="C6C6C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6E6E6E"/>
      </a:dk2>
      <a:lt2>
        <a:srgbClr val="F0F0F0"/>
      </a:lt2>
      <a:accent1>
        <a:srgbClr val="FC5555"/>
      </a:accent1>
      <a:accent2>
        <a:srgbClr val="4AD386"/>
      </a:accent2>
      <a:accent3>
        <a:srgbClr val="FFFF00"/>
      </a:accent3>
      <a:accent4>
        <a:srgbClr val="3E46D9"/>
      </a:accent4>
      <a:accent5>
        <a:srgbClr val="6E6E6E"/>
      </a:accent5>
      <a:accent6>
        <a:srgbClr val="C6C6C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444</Words>
  <Application>Microsoft Office PowerPoint</Application>
  <PresentationFormat>Widescreen</PresentationFormat>
  <Paragraphs>161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Wingdings</vt:lpstr>
      <vt:lpstr>Hochschule München</vt:lpstr>
      <vt:lpstr>Organisation App   18.01.2024 Jan Weller, Leon Beckert, Ángel Currás Sánchez</vt:lpstr>
      <vt:lpstr>Agenda</vt:lpstr>
      <vt:lpstr>Ziele der App</vt:lpstr>
      <vt:lpstr>Kernanforderungen</vt:lpstr>
      <vt:lpstr>UI: Wireframes (1)</vt:lpstr>
      <vt:lpstr>UI: Wireframes (2)</vt:lpstr>
      <vt:lpstr>UI: Wireframes (3)</vt:lpstr>
      <vt:lpstr>Was kann die App?</vt:lpstr>
      <vt:lpstr>Extra Features</vt:lpstr>
      <vt:lpstr>Live Demo</vt:lpstr>
      <vt:lpstr>Was konnte nicht umgesetzt werden?</vt:lpstr>
      <vt:lpstr>Kritik: Was lief gut?</vt:lpstr>
      <vt:lpstr>Kritik: Was lief nicht so gut?</vt:lpstr>
      <vt:lpstr>Lessons Learned</vt:lpstr>
      <vt:lpstr>Danke für Ihre Aufmerksamkeit!</vt:lpstr>
    </vt:vector>
  </TitlesOfParts>
  <Company>Hochschule München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Überschrift Unterüberschrift  Datum/Autor</dc:title>
  <dc:creator>Hochschule München</dc:creator>
  <cp:lastModifiedBy>angel.curras@hm.edu</cp:lastModifiedBy>
  <cp:revision>24</cp:revision>
  <dcterms:created xsi:type="dcterms:W3CDTF">2020-05-25T09:57:09Z</dcterms:created>
  <dcterms:modified xsi:type="dcterms:W3CDTF">2024-01-18T12:57:51Z</dcterms:modified>
</cp:coreProperties>
</file>