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01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le-56tTjf9CPyjH7Ck8sKSt9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>
                <a:solidFill>
                  <a:srgbClr val="FFFFFF"/>
                </a:solidFill>
              </a:defRPr>
            </a:pPr>
            <a:r>
              <a:t>Birdsong Paradise</a:t>
            </a:r>
          </a:p>
          <a:p>
            <a:pPr>
              <a:defRPr sz="4400">
                <a:solidFill>
                  <a:srgbClr val="FFFFFF"/>
                </a:solidFill>
              </a:defRPr>
            </a:pPr>
            <a:r>
              <a:t>Pop Music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le-VjJ64ZssD4YiQngMojBP1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645920"/>
            <a:ext cx="5486400" cy="411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Evolving Tastes: The Rise of Song Popularity Over Years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1371600"/>
            <a:ext cx="3048000" cy="4114800"/>
          </a:xfrm>
          <a:prstGeom prst="rect">
            <a:avLst/>
          </a:prstGeom>
          <a:noFill/>
        </p:spPr>
        <p:txBody>
          <a:bodyPr wrap="none" tIns="91440">
            <a:spAutoFit/>
          </a:bodyPr>
          <a:lstStyle/>
          <a:p>
            <a:endParaRPr/>
          </a:p>
          <a:p>
            <a:pPr algn="l">
              <a:defRPr sz="2400" b="1">
                <a:solidFill>
                  <a:srgbClr val="008064"/>
                </a:solidFill>
              </a:defRPr>
            </a:pPr>
            <a:r>
              <a:t>Key Insights:</a:t>
            </a:r>
          </a:p>
          <a:p>
            <a:pPr>
              <a:lnSpc>
                <a:spcPct val="150000"/>
              </a:lnSpc>
              <a:defRPr sz="1200">
                <a:solidFill>
                  <a:srgbClr val="FFFFFF"/>
                </a:solidFill>
              </a:defRPr>
            </a:pPr>
            <a:r>
              <a:t>• Upward trend in song popularity since 2018.</a:t>
            </a:r>
            <a:br/>
            <a:r>
              <a:t>• Digital platforms may influence music consumption behaviors.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le-897iMKBszLKgtoeEUKFf7z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645920"/>
            <a:ext cx="5486400" cy="411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Genre Dynamics: Pop and Dance Pave the Chart's Top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1371600"/>
            <a:ext cx="3048000" cy="4114800"/>
          </a:xfrm>
          <a:prstGeom prst="rect">
            <a:avLst/>
          </a:prstGeom>
          <a:noFill/>
        </p:spPr>
        <p:txBody>
          <a:bodyPr wrap="none" tIns="91440">
            <a:spAutoFit/>
          </a:bodyPr>
          <a:lstStyle/>
          <a:p>
            <a:endParaRPr/>
          </a:p>
          <a:p>
            <a:pPr algn="l">
              <a:defRPr sz="2400" b="1">
                <a:solidFill>
                  <a:srgbClr val="008064"/>
                </a:solidFill>
              </a:defRPr>
            </a:pPr>
            <a:r>
              <a:t>Key Insights:</a:t>
            </a:r>
          </a:p>
          <a:p>
            <a:pPr>
              <a:lnSpc>
                <a:spcPct val="150000"/>
              </a:lnSpc>
              <a:defRPr sz="1200">
                <a:solidFill>
                  <a:srgbClr val="FFFFFF"/>
                </a:solidFill>
              </a:defRPr>
            </a:pPr>
            <a:r>
              <a:t>• Pop and dance genres lead in popularity, reflecting their widespread appeal.</a:t>
            </a:r>
            <a:br/>
            <a:r>
              <a:t>• Hip-hop's smaller representation suggests niche preferences.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le-VRas6S1LPLyHVj222g8M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645920"/>
            <a:ext cx="5486400" cy="411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2800" b="1">
                <a:solidFill>
                  <a:srgbClr val="FFFFFF"/>
                </a:solidFill>
              </a:defRPr>
            </a:pPr>
            <a:r>
              <a:t>Influence &amp; Popularity: Insights from the Top 10 Artists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1371600"/>
            <a:ext cx="3048000" cy="4114800"/>
          </a:xfrm>
          <a:prstGeom prst="rect">
            <a:avLst/>
          </a:prstGeom>
          <a:noFill/>
        </p:spPr>
        <p:txBody>
          <a:bodyPr wrap="none" tIns="91440">
            <a:spAutoFit/>
          </a:bodyPr>
          <a:lstStyle/>
          <a:p>
            <a:endParaRPr/>
          </a:p>
          <a:p>
            <a:pPr algn="l">
              <a:defRPr sz="2400" b="1">
                <a:solidFill>
                  <a:srgbClr val="008064"/>
                </a:solidFill>
              </a:defRPr>
            </a:pPr>
            <a:r>
              <a:t>Key Insights:</a:t>
            </a:r>
          </a:p>
          <a:p>
            <a:pPr>
              <a:lnSpc>
                <a:spcPct val="150000"/>
              </a:lnSpc>
              <a:defRPr sz="1200">
                <a:solidFill>
                  <a:srgbClr val="FFFFFF"/>
                </a:solidFill>
              </a:defRPr>
            </a:pPr>
            <a:r>
              <a:t>• Top artists exhibit varied popularity trends, showing diverse audience reach.</a:t>
            </a:r>
            <a:br/>
            <a:r>
              <a:t>• Consistent high performers hint at strong production and marketing.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111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Mengying Ju</dc:creator>
  <cp:keywords/>
  <dc:description>generated using python-pptx</dc:description>
  <cp:lastModifiedBy>Mengying Ju</cp:lastModifiedBy>
  <cp:revision>1</cp:revision>
  <dcterms:created xsi:type="dcterms:W3CDTF">2013-01-27T09:14:16Z</dcterms:created>
  <dcterms:modified xsi:type="dcterms:W3CDTF">2025-06-03T06:21:14Z</dcterms:modified>
  <cp:category/>
</cp:coreProperties>
</file>