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7jirRgR7C4qEBBeLteuHr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ile-9wkyp7acqxukqzEgm2P3C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Evolving Popularity: Peaks &amp; Trends in Top Artists' Music (2015-2019)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2400">
                <a:solidFill>
                  <a:srgbClr val="008064"/>
                </a:solidFill>
              </a:defRPr>
            </a:pPr>
            <a:r>
              <a:t>Key Insights: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The chart highlights significant fluctuations in track popularity by year, with some artists peaking notably in specific years.</a:t>
            </a:r>
            <a:br/>
            <a:r>
              <a:t>• A discernible trend of increasing track popularity post-2015 across multiple artists suggests evolving listener preferences.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