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opez-Andrade" initials="AL" lastIdx="2" clrIdx="0">
    <p:extLst>
      <p:ext uri="{19B8F6BF-5375-455C-9EA6-DF929625EA0E}">
        <p15:presenceInfo xmlns:p15="http://schemas.microsoft.com/office/powerpoint/2012/main" userId="Angel Lopez-Andra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04E7-0CA2-4F1F-A68A-110EDF62F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23A7-4A43-4059-ABFB-2760C0C8E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DDD8-570F-4184-9B62-8E70828D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42CD-C4C9-478A-AD38-CAC49D2D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37F-3D2D-4480-A4D7-DB4319AE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9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FE65-24F8-4DBD-AB7F-4B7C4C26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00BF-635C-45E8-981C-1531C1AC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F16A-7A81-4EF4-BDC7-C45D83BD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7D92-0213-48AF-9B19-1F3F4A25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92E8-620B-4835-86FA-F5EE8BDF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2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B7246-5E11-43E0-821E-6E9A8193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1634B-5835-4F26-A188-F419B999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B669-0AE4-4F6E-98D0-45C3FAE7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C8F1-6B9B-4F50-9B86-21E98D9E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0A79-35C3-418D-9EA3-033E613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94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145D-138E-4B1E-8282-708CE228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EE2-C1AD-4B05-B52D-55FE2F80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41BC-A3D9-4574-BF55-650DA7B8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E39F-196E-4048-B238-71D7875A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6CB4-578D-4117-B7E6-D50201B3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0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DE4F-72E0-4A4D-856A-2DFC8484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1AA8-A97A-4706-866A-1AE92E3D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76F7-FA0E-4255-862B-FDA7108F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1403-0AEB-4C8B-A79E-CAD33FDD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F68E-8CCB-455F-83CC-5D9B55B1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16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E2F5-5342-4817-AD5C-0AD81F73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B362-7821-4052-8D38-46AF6E763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E9000-9712-4F2C-A242-4C4A3A02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4D35-2954-4FBE-9E97-0DF205B5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941-665B-47F1-8CA4-C882BCE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FD36-369D-4C1F-8574-5A596001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60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1BF-3C36-467B-A0B4-48973F78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219B-C450-4DD9-90EA-44F737CF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1AAB-8CF5-4E78-85DD-8BB64A16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764FD-B790-4952-BE09-60C0D013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10FDB-14BC-47B0-B214-F54BB643C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05041-1D0D-465E-ABD6-D5FFD675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A6A8E-8088-45CD-ACB7-84AF2AFF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8A27-3170-4C6B-A4E4-240A1ED2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5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579C-F86F-4E09-8B59-2A9AB89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06D86-997C-4179-948A-21B8A592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C981-0564-496F-A3C4-916376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8B396-7CFA-4034-BE7B-F38CA52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1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57DBA-C27D-4665-84D0-5CA8F013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B1CBA-8A83-445A-B434-73AF4477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AAE0-CD73-4661-A363-F6CB02A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773A-BC90-4BE3-A6A3-CE31BA1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66D7-2C17-4A39-B57F-6105DE4A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E2B2-267B-45DA-9320-2E96DF10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293C0-BEDF-43F7-97FF-E2CD256A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778-E1A7-4D62-8F0F-062A6709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3E6B-4959-4096-B07B-B5AF3E60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2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894F-2A1F-4BDA-ADCB-F71A889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B903D-7D5B-46A4-94E4-56C3296A3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79FE4-E09F-4EBB-966D-6BAD579C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1E6EF-F19F-48DD-9973-AD144D00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FF89-ABC6-436F-9530-EFBACA12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CCB5-5DA2-445A-BC1E-585CBA2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AE8FD-1DFC-4101-A50C-2408FA0F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F593-B926-4629-9F28-8EFFE457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0986-5B46-43FE-873A-D558C6264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85DE-6161-420F-A726-9CD0C52F5E2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B8B4-3826-484F-AD9B-86435BE7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2FC5-E84B-445C-8EEB-CCE13413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B54-F256-4290-846E-692F417C0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5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ttle arena">
            <a:extLst>
              <a:ext uri="{FF2B5EF4-FFF2-40B4-BE49-F238E27FC236}">
                <a16:creationId xmlns:a16="http://schemas.microsoft.com/office/drawing/2014/main" id="{B01B574B-5C13-4DF8-8BD9-48F7CC3EC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049AC-5BCA-4C5C-826F-992D8E53A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84" y="293851"/>
            <a:ext cx="4094497" cy="3515360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Terminal Application Project: Arena Battle Game</a:t>
            </a:r>
            <a:br>
              <a:rPr lang="en-US" sz="3000" dirty="0">
                <a:solidFill>
                  <a:srgbClr val="FFFFFF"/>
                </a:solidFill>
              </a:rPr>
            </a:b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Angel Lopez-Andrade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Coder Academy 2019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3BD8D-68D8-4CDE-A3F7-A640347EE687}"/>
              </a:ext>
            </a:extLst>
          </p:cNvPr>
          <p:cNvSpPr/>
          <p:nvPr/>
        </p:nvSpPr>
        <p:spPr>
          <a:xfrm>
            <a:off x="4165600" y="6580991"/>
            <a:ext cx="802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Fig. 1. Generic battle arena from: “Battle Arena”, </a:t>
            </a:r>
            <a:r>
              <a:rPr lang="en-AU" sz="1200" b="1" kern="0" dirty="0"/>
              <a:t>https://ga2dojo.fandom.com/wiki/Battle_Arena</a:t>
            </a: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Accessed 5 Sep. 2019.</a:t>
            </a:r>
          </a:p>
        </p:txBody>
      </p:sp>
    </p:spTree>
    <p:extLst>
      <p:ext uri="{BB962C8B-B14F-4D97-AF65-F5344CB8AC3E}">
        <p14:creationId xmlns:p14="http://schemas.microsoft.com/office/powerpoint/2010/main" val="216622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F0BB-1ADB-4EB3-8FDC-6B233C70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07" y="109575"/>
            <a:ext cx="10515600" cy="1325563"/>
          </a:xfrm>
        </p:spPr>
        <p:txBody>
          <a:bodyPr/>
          <a:lstStyle/>
          <a:p>
            <a:r>
              <a:rPr lang="en-AU" u="sng" dirty="0"/>
              <a:t>The initial idea</a:t>
            </a:r>
          </a:p>
        </p:txBody>
      </p:sp>
      <p:pic>
        <p:nvPicPr>
          <p:cNvPr id="2050" name="Picture 2" descr="Image result for scissors paper rock">
            <a:extLst>
              <a:ext uri="{FF2B5EF4-FFF2-40B4-BE49-F238E27FC236}">
                <a16:creationId xmlns:a16="http://schemas.microsoft.com/office/drawing/2014/main" id="{10E57F00-80D7-420D-8428-11D239BBE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93" y="1120084"/>
            <a:ext cx="4402585" cy="44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3C8E3-3738-4E6A-A722-D2BA92E28922}"/>
              </a:ext>
            </a:extLst>
          </p:cNvPr>
          <p:cNvSpPr txBox="1"/>
          <p:nvPr/>
        </p:nvSpPr>
        <p:spPr>
          <a:xfrm>
            <a:off x="854216" y="5522669"/>
            <a:ext cx="641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Fig. 2. Pictographic diagram of Scissors, Paper, Rock game logic from: “Rock, paper, scissors”, http://www.helpmykidlearn.ie/activities/5-7/detail/rock-paper-scissors. Accessed 5 Sep. 2019.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D79D3-65BD-410F-A033-FD9443829A8E}"/>
              </a:ext>
            </a:extLst>
          </p:cNvPr>
          <p:cNvSpPr txBox="1"/>
          <p:nvPr/>
        </p:nvSpPr>
        <p:spPr>
          <a:xfrm>
            <a:off x="6316724" y="2897774"/>
            <a:ext cx="50518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A classic ‘three-element chain’ battle logic based on the game ‘Scissors, Paper, Rock’</a:t>
            </a:r>
          </a:p>
        </p:txBody>
      </p:sp>
    </p:spTree>
    <p:extLst>
      <p:ext uri="{BB962C8B-B14F-4D97-AF65-F5344CB8AC3E}">
        <p14:creationId xmlns:p14="http://schemas.microsoft.com/office/powerpoint/2010/main" val="128614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837-CDDE-4EF4-804E-6AA4CFA7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89794"/>
            <a:ext cx="10515600" cy="1325563"/>
          </a:xfrm>
        </p:spPr>
        <p:txBody>
          <a:bodyPr/>
          <a:lstStyle/>
          <a:p>
            <a:r>
              <a:rPr lang="en-AU" u="sng" dirty="0"/>
              <a:t>Some modifications to the battle system</a:t>
            </a:r>
          </a:p>
        </p:txBody>
      </p:sp>
      <p:pic>
        <p:nvPicPr>
          <p:cNvPr id="1026" name="Picture 2" descr="Image result for role playing games">
            <a:extLst>
              <a:ext uri="{FF2B5EF4-FFF2-40B4-BE49-F238E27FC236}">
                <a16:creationId xmlns:a16="http://schemas.microsoft.com/office/drawing/2014/main" id="{2714F5D9-2BAC-4F72-AB82-12AE65B02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4" y="1253331"/>
            <a:ext cx="5251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AFBCE-2B91-46FA-BC30-3F1B1FBD4963}"/>
              </a:ext>
            </a:extLst>
          </p:cNvPr>
          <p:cNvSpPr txBox="1"/>
          <p:nvPr/>
        </p:nvSpPr>
        <p:spPr>
          <a:xfrm>
            <a:off x="480133" y="5814874"/>
            <a:ext cx="632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Fig. 3. Four men playing a tabletop role-playing game from: “What’s Needed For A Roleplaying Game?”, 12 Nov. 2017,  http://ubiquitousrat.net/?p=4333. Accessed 5 Sep. 2019.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47CC5-ABDA-4420-AA1B-048A89C1E597}"/>
              </a:ext>
            </a:extLst>
          </p:cNvPr>
          <p:cNvSpPr txBox="1"/>
          <p:nvPr/>
        </p:nvSpPr>
        <p:spPr>
          <a:xfrm>
            <a:off x="6802512" y="2690336"/>
            <a:ext cx="50518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Shift from a binary win/loss system to an incrementing damage system</a:t>
            </a:r>
          </a:p>
          <a:p>
            <a:pPr marL="285750" indent="-285750">
              <a:buFontTx/>
              <a:buChar char="-"/>
            </a:pPr>
            <a:r>
              <a:rPr lang="en-AU" dirty="0"/>
              <a:t>Addition of ‘health points’, ‘turn-based’ actions, and increasing enemy difficulty progression from role-playing game concepts</a:t>
            </a:r>
          </a:p>
        </p:txBody>
      </p:sp>
    </p:spTree>
    <p:extLst>
      <p:ext uri="{BB962C8B-B14F-4D97-AF65-F5344CB8AC3E}">
        <p14:creationId xmlns:p14="http://schemas.microsoft.com/office/powerpoint/2010/main" val="9565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CEEF-12A9-4A93-84D5-775DEE19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68" y="634181"/>
            <a:ext cx="3967755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Adding in some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48BCE-09F2-4E19-89E4-A6F1D7EF1665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Free choice of player 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Character diversity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Announcer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Opponents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Character personality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colors for each character's speech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 of randomly selected battle cries for each opponent</a:t>
            </a:r>
          </a:p>
        </p:txBody>
      </p:sp>
      <p:pic>
        <p:nvPicPr>
          <p:cNvPr id="4102" name="Picture 6" descr="Image result for rainbow brush stroke no copyright">
            <a:extLst>
              <a:ext uri="{FF2B5EF4-FFF2-40B4-BE49-F238E27FC236}">
                <a16:creationId xmlns:a16="http://schemas.microsoft.com/office/drawing/2014/main" id="{B8ED3585-85AD-4D99-B839-2A5CAD351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FAE5F8-D809-4043-AD0E-5592D14DF06E}"/>
              </a:ext>
            </a:extLst>
          </p:cNvPr>
          <p:cNvSpPr/>
          <p:nvPr/>
        </p:nvSpPr>
        <p:spPr>
          <a:xfrm>
            <a:off x="0" y="6211659"/>
            <a:ext cx="4664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200" b="1" dirty="0">
                <a:solidFill>
                  <a:prstClr val="black"/>
                </a:solidFill>
              </a:rPr>
              <a:t>Fig. 4. Rainbow paintbrush from: “Paint windows: Paintbrush rainbow”, https://www.pinterest.com.au/pin/793900240537610604/. Accessed 5 Sep. 2019.</a:t>
            </a:r>
          </a:p>
        </p:txBody>
      </p:sp>
    </p:spTree>
    <p:extLst>
      <p:ext uri="{BB962C8B-B14F-4D97-AF65-F5344CB8AC3E}">
        <p14:creationId xmlns:p14="http://schemas.microsoft.com/office/powerpoint/2010/main" val="9870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en on paper image">
            <a:extLst>
              <a:ext uri="{FF2B5EF4-FFF2-40B4-BE49-F238E27FC236}">
                <a16:creationId xmlns:a16="http://schemas.microsoft.com/office/drawing/2014/main" id="{F867420C-38EE-43D6-AEBF-5A87B9FF2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6" r="8595" b="219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8418F-FC9D-4B34-9AEE-D814F657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90" y="504933"/>
            <a:ext cx="4062643" cy="1043409"/>
          </a:xfrm>
        </p:spPr>
        <p:txBody>
          <a:bodyPr>
            <a:normAutofit/>
          </a:bodyPr>
          <a:lstStyle/>
          <a:p>
            <a:r>
              <a:rPr lang="en-AU" sz="3300" u="sng" dirty="0"/>
              <a:t>What I would change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585F-537D-465D-A69D-5D08D2D6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90" y="1646315"/>
            <a:ext cx="4062642" cy="2754086"/>
          </a:xfrm>
        </p:spPr>
        <p:txBody>
          <a:bodyPr anchor="t">
            <a:normAutofit/>
          </a:bodyPr>
          <a:lstStyle/>
          <a:p>
            <a:r>
              <a:rPr lang="en-AU" sz="1500" dirty="0"/>
              <a:t>Add an “attack” stat to all combatants that modifies damage done</a:t>
            </a:r>
          </a:p>
          <a:p>
            <a:pPr lvl="1"/>
            <a:r>
              <a:rPr lang="en-AU" sz="1500" dirty="0"/>
              <a:t>Work towards incorporating the role-playing game principles of scaling difficulty and player upgrades</a:t>
            </a:r>
          </a:p>
          <a:p>
            <a:pPr marL="457200" lvl="1" indent="0">
              <a:buNone/>
            </a:pPr>
            <a:endParaRPr lang="en-AU" sz="1500" dirty="0"/>
          </a:p>
          <a:p>
            <a:r>
              <a:rPr lang="en-AU" sz="1500" dirty="0"/>
              <a:t>Clean up the index file by moving all announcer speech and combat logic into concise methods to be called from different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71EC9-9D1E-4778-AF27-0E25578E6732}"/>
              </a:ext>
            </a:extLst>
          </p:cNvPr>
          <p:cNvSpPr/>
          <p:nvPr/>
        </p:nvSpPr>
        <p:spPr>
          <a:xfrm>
            <a:off x="77146" y="6299053"/>
            <a:ext cx="9048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200" b="1" dirty="0">
                <a:solidFill>
                  <a:prstClr val="black"/>
                </a:solidFill>
              </a:rPr>
              <a:t>Fig. 5. Pen and paper from: “</a:t>
            </a:r>
            <a:r>
              <a:rPr lang="en-US" sz="1200" b="1" dirty="0">
                <a:solidFill>
                  <a:prstClr val="black"/>
                </a:solidFill>
              </a:rPr>
              <a:t>The Value of Putting Pen to Paper in a Digital World</a:t>
            </a:r>
            <a:r>
              <a:rPr lang="en-AU" sz="1200" b="1" dirty="0">
                <a:solidFill>
                  <a:prstClr val="black"/>
                </a:solidFill>
              </a:rPr>
              <a:t>”, https://themediahaus.wordpress.com/2013/06/06/the-value-of-putting-pen-to-paper-in-a-digital-world/, 6 Jun. 2013, Accessed 5 Sep. 2019.</a:t>
            </a:r>
          </a:p>
        </p:txBody>
      </p:sp>
    </p:spTree>
    <p:extLst>
      <p:ext uri="{BB962C8B-B14F-4D97-AF65-F5344CB8AC3E}">
        <p14:creationId xmlns:p14="http://schemas.microsoft.com/office/powerpoint/2010/main" val="14765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Terminal Application Project: Arena Battle Game  Angel Lopez-Andrade Coder Academy 2019</vt:lpstr>
      <vt:lpstr>The initial idea</vt:lpstr>
      <vt:lpstr>Some modifications to the battle system</vt:lpstr>
      <vt:lpstr>Adding in some character</vt:lpstr>
      <vt:lpstr>What I would change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 Project: Arena Battle Game  Angel Lopez-Andrade Coder Academy 2019</dc:title>
  <dc:creator>Angel Lopez-Andrade</dc:creator>
  <cp:lastModifiedBy>Angel Lopez-Andrade</cp:lastModifiedBy>
  <cp:revision>15</cp:revision>
  <dcterms:created xsi:type="dcterms:W3CDTF">2019-09-05T01:16:12Z</dcterms:created>
  <dcterms:modified xsi:type="dcterms:W3CDTF">2019-09-05T01:19:37Z</dcterms:modified>
</cp:coreProperties>
</file>