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9C065-3A9D-4317-9B0C-6C818DB5214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22FE10-E73A-42B0-91EF-82C330F5B92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The site includes a Home section, an Interests section, a Me + Coding section, and a Portfolio section</a:t>
          </a:r>
          <a:endParaRPr lang="en-US"/>
        </a:p>
      </dgm:t>
    </dgm:pt>
    <dgm:pt modelId="{856142DB-9755-4B7A-BBC7-62A90299A2F2}" type="parTrans" cxnId="{82A313BA-FD34-4554-9A1E-8E293E0185F8}">
      <dgm:prSet/>
      <dgm:spPr/>
      <dgm:t>
        <a:bodyPr/>
        <a:lstStyle/>
        <a:p>
          <a:endParaRPr lang="en-US"/>
        </a:p>
      </dgm:t>
    </dgm:pt>
    <dgm:pt modelId="{C01CACCF-6894-4887-8CF5-AC7C6FF51F11}" type="sibTrans" cxnId="{82A313BA-FD34-4554-9A1E-8E293E0185F8}">
      <dgm:prSet/>
      <dgm:spPr/>
      <dgm:t>
        <a:bodyPr/>
        <a:lstStyle/>
        <a:p>
          <a:endParaRPr lang="en-US"/>
        </a:p>
      </dgm:t>
    </dgm:pt>
    <dgm:pt modelId="{CD6533EF-2195-46CA-96AE-5F7A7BE4452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The site was built purely in HTML and CSS</a:t>
          </a:r>
          <a:endParaRPr lang="en-US"/>
        </a:p>
      </dgm:t>
    </dgm:pt>
    <dgm:pt modelId="{F257A598-F907-4661-8D48-BB154A956D63}" type="parTrans" cxnId="{1C2B73F5-FABC-44BC-8EEF-FB434B59FDE3}">
      <dgm:prSet/>
      <dgm:spPr/>
      <dgm:t>
        <a:bodyPr/>
        <a:lstStyle/>
        <a:p>
          <a:endParaRPr lang="en-US"/>
        </a:p>
      </dgm:t>
    </dgm:pt>
    <dgm:pt modelId="{2EA63479-40AF-4B6F-AC16-09C1E85A546F}" type="sibTrans" cxnId="{1C2B73F5-FABC-44BC-8EEF-FB434B59FDE3}">
      <dgm:prSet/>
      <dgm:spPr/>
      <dgm:t>
        <a:bodyPr/>
        <a:lstStyle/>
        <a:p>
          <a:endParaRPr lang="en-US"/>
        </a:p>
      </dgm:t>
    </dgm:pt>
    <dgm:pt modelId="{CAE8FE7A-821F-4513-BFDE-8D7FD051541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The main graphical features shared across the whole site are the use of Flexbox in making relatively squarish grid-formations, the blue-green colour theme, and the peppering of half-opaque imagery.</a:t>
          </a:r>
          <a:endParaRPr lang="en-US"/>
        </a:p>
      </dgm:t>
    </dgm:pt>
    <dgm:pt modelId="{677A8A07-78D9-4FB8-A6DB-F054F6220298}" type="parTrans" cxnId="{0D5D2E7A-23D8-4CCF-8E10-826824320BCC}">
      <dgm:prSet/>
      <dgm:spPr/>
      <dgm:t>
        <a:bodyPr/>
        <a:lstStyle/>
        <a:p>
          <a:endParaRPr lang="en-US"/>
        </a:p>
      </dgm:t>
    </dgm:pt>
    <dgm:pt modelId="{95FA49F7-6A67-4933-8718-5CCD1A89F66B}" type="sibTrans" cxnId="{0D5D2E7A-23D8-4CCF-8E10-826824320BCC}">
      <dgm:prSet/>
      <dgm:spPr/>
      <dgm:t>
        <a:bodyPr/>
        <a:lstStyle/>
        <a:p>
          <a:endParaRPr lang="en-US"/>
        </a:p>
      </dgm:t>
    </dgm:pt>
    <dgm:pt modelId="{760C7B71-3A85-47A7-BD6A-B48248EB0F3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The site was built from a mobile-first approach – scaled up where appropriate from a starting baseline width of 640 pixels</a:t>
          </a:r>
          <a:endParaRPr lang="en-US"/>
        </a:p>
      </dgm:t>
    </dgm:pt>
    <dgm:pt modelId="{374F900A-11EB-41F2-AD8A-007601A3B381}" type="parTrans" cxnId="{E7829585-FDC6-4777-9E97-258891D5BE04}">
      <dgm:prSet/>
      <dgm:spPr/>
      <dgm:t>
        <a:bodyPr/>
        <a:lstStyle/>
        <a:p>
          <a:endParaRPr lang="en-US"/>
        </a:p>
      </dgm:t>
    </dgm:pt>
    <dgm:pt modelId="{AEE29A09-E0E5-4ABE-82DB-672A6E79EC9E}" type="sibTrans" cxnId="{E7829585-FDC6-4777-9E97-258891D5BE04}">
      <dgm:prSet/>
      <dgm:spPr/>
      <dgm:t>
        <a:bodyPr/>
        <a:lstStyle/>
        <a:p>
          <a:endParaRPr lang="en-US"/>
        </a:p>
      </dgm:t>
    </dgm:pt>
    <dgm:pt modelId="{43730F3A-D260-4A37-B452-E46F2D5339E8}" type="pres">
      <dgm:prSet presAssocID="{61F9C065-3A9D-4317-9B0C-6C818DB52147}" presName="diagram" presStyleCnt="0">
        <dgm:presLayoutVars>
          <dgm:dir/>
          <dgm:resizeHandles val="exact"/>
        </dgm:presLayoutVars>
      </dgm:prSet>
      <dgm:spPr/>
    </dgm:pt>
    <dgm:pt modelId="{5E2E7184-C670-43C8-ABBA-7BDD35677288}" type="pres">
      <dgm:prSet presAssocID="{1222FE10-E73A-42B0-91EF-82C330F5B924}" presName="node" presStyleLbl="node1" presStyleIdx="0" presStyleCnt="4">
        <dgm:presLayoutVars>
          <dgm:bulletEnabled val="1"/>
        </dgm:presLayoutVars>
      </dgm:prSet>
      <dgm:spPr/>
    </dgm:pt>
    <dgm:pt modelId="{63651208-29E9-4A64-BF62-556A6389D5B2}" type="pres">
      <dgm:prSet presAssocID="{C01CACCF-6894-4887-8CF5-AC7C6FF51F11}" presName="sibTrans" presStyleCnt="0"/>
      <dgm:spPr/>
    </dgm:pt>
    <dgm:pt modelId="{D67906E5-49A9-4861-8F10-625A30B36AE1}" type="pres">
      <dgm:prSet presAssocID="{CD6533EF-2195-46CA-96AE-5F7A7BE4452F}" presName="node" presStyleLbl="node1" presStyleIdx="1" presStyleCnt="4">
        <dgm:presLayoutVars>
          <dgm:bulletEnabled val="1"/>
        </dgm:presLayoutVars>
      </dgm:prSet>
      <dgm:spPr/>
    </dgm:pt>
    <dgm:pt modelId="{060152D2-7E6F-48EA-BC75-44B9C4DD72F6}" type="pres">
      <dgm:prSet presAssocID="{2EA63479-40AF-4B6F-AC16-09C1E85A546F}" presName="sibTrans" presStyleCnt="0"/>
      <dgm:spPr/>
    </dgm:pt>
    <dgm:pt modelId="{60DB79C8-672F-49D0-BAAA-F89C02697E80}" type="pres">
      <dgm:prSet presAssocID="{CAE8FE7A-821F-4513-BFDE-8D7FD0515419}" presName="node" presStyleLbl="node1" presStyleIdx="2" presStyleCnt="4">
        <dgm:presLayoutVars>
          <dgm:bulletEnabled val="1"/>
        </dgm:presLayoutVars>
      </dgm:prSet>
      <dgm:spPr/>
    </dgm:pt>
    <dgm:pt modelId="{5970B2B1-47BF-4AA4-97D9-5ED574F397BA}" type="pres">
      <dgm:prSet presAssocID="{95FA49F7-6A67-4933-8718-5CCD1A89F66B}" presName="sibTrans" presStyleCnt="0"/>
      <dgm:spPr/>
    </dgm:pt>
    <dgm:pt modelId="{01789771-6036-4720-8DAF-6D342A4DEDB6}" type="pres">
      <dgm:prSet presAssocID="{760C7B71-3A85-47A7-BD6A-B48248EB0F3B}" presName="node" presStyleLbl="node1" presStyleIdx="3" presStyleCnt="4">
        <dgm:presLayoutVars>
          <dgm:bulletEnabled val="1"/>
        </dgm:presLayoutVars>
      </dgm:prSet>
      <dgm:spPr/>
    </dgm:pt>
  </dgm:ptLst>
  <dgm:cxnLst>
    <dgm:cxn modelId="{D8E0D930-793A-4D75-8A4E-5E12C728101F}" type="presOf" srcId="{1222FE10-E73A-42B0-91EF-82C330F5B924}" destId="{5E2E7184-C670-43C8-ABBA-7BDD35677288}" srcOrd="0" destOrd="0" presId="urn:microsoft.com/office/officeart/2005/8/layout/default"/>
    <dgm:cxn modelId="{F4816741-E5B2-49F2-9FAD-6D10728B323F}" type="presOf" srcId="{CD6533EF-2195-46CA-96AE-5F7A7BE4452F}" destId="{D67906E5-49A9-4861-8F10-625A30B36AE1}" srcOrd="0" destOrd="0" presId="urn:microsoft.com/office/officeart/2005/8/layout/default"/>
    <dgm:cxn modelId="{2917F351-95B8-46AE-8D63-2169DC4CCDC5}" type="presOf" srcId="{61F9C065-3A9D-4317-9B0C-6C818DB52147}" destId="{43730F3A-D260-4A37-B452-E46F2D5339E8}" srcOrd="0" destOrd="0" presId="urn:microsoft.com/office/officeart/2005/8/layout/default"/>
    <dgm:cxn modelId="{F96EE859-F1C2-4789-973F-4200A375B0EE}" type="presOf" srcId="{760C7B71-3A85-47A7-BD6A-B48248EB0F3B}" destId="{01789771-6036-4720-8DAF-6D342A4DEDB6}" srcOrd="0" destOrd="0" presId="urn:microsoft.com/office/officeart/2005/8/layout/default"/>
    <dgm:cxn modelId="{0D5D2E7A-23D8-4CCF-8E10-826824320BCC}" srcId="{61F9C065-3A9D-4317-9B0C-6C818DB52147}" destId="{CAE8FE7A-821F-4513-BFDE-8D7FD0515419}" srcOrd="2" destOrd="0" parTransId="{677A8A07-78D9-4FB8-A6DB-F054F6220298}" sibTransId="{95FA49F7-6A67-4933-8718-5CCD1A89F66B}"/>
    <dgm:cxn modelId="{E7829585-FDC6-4777-9E97-258891D5BE04}" srcId="{61F9C065-3A9D-4317-9B0C-6C818DB52147}" destId="{760C7B71-3A85-47A7-BD6A-B48248EB0F3B}" srcOrd="3" destOrd="0" parTransId="{374F900A-11EB-41F2-AD8A-007601A3B381}" sibTransId="{AEE29A09-E0E5-4ABE-82DB-672A6E79EC9E}"/>
    <dgm:cxn modelId="{171E62B8-9BC8-4014-A712-BAC8868F7192}" type="presOf" srcId="{CAE8FE7A-821F-4513-BFDE-8D7FD0515419}" destId="{60DB79C8-672F-49D0-BAAA-F89C02697E80}" srcOrd="0" destOrd="0" presId="urn:microsoft.com/office/officeart/2005/8/layout/default"/>
    <dgm:cxn modelId="{82A313BA-FD34-4554-9A1E-8E293E0185F8}" srcId="{61F9C065-3A9D-4317-9B0C-6C818DB52147}" destId="{1222FE10-E73A-42B0-91EF-82C330F5B924}" srcOrd="0" destOrd="0" parTransId="{856142DB-9755-4B7A-BBC7-62A90299A2F2}" sibTransId="{C01CACCF-6894-4887-8CF5-AC7C6FF51F11}"/>
    <dgm:cxn modelId="{1C2B73F5-FABC-44BC-8EEF-FB434B59FDE3}" srcId="{61F9C065-3A9D-4317-9B0C-6C818DB52147}" destId="{CD6533EF-2195-46CA-96AE-5F7A7BE4452F}" srcOrd="1" destOrd="0" parTransId="{F257A598-F907-4661-8D48-BB154A956D63}" sibTransId="{2EA63479-40AF-4B6F-AC16-09C1E85A546F}"/>
    <dgm:cxn modelId="{F3788D2B-95AB-413D-80E4-31DE444D3963}" type="presParOf" srcId="{43730F3A-D260-4A37-B452-E46F2D5339E8}" destId="{5E2E7184-C670-43C8-ABBA-7BDD35677288}" srcOrd="0" destOrd="0" presId="urn:microsoft.com/office/officeart/2005/8/layout/default"/>
    <dgm:cxn modelId="{1F67331D-3593-4C8D-888C-5D821DC1A437}" type="presParOf" srcId="{43730F3A-D260-4A37-B452-E46F2D5339E8}" destId="{63651208-29E9-4A64-BF62-556A6389D5B2}" srcOrd="1" destOrd="0" presId="urn:microsoft.com/office/officeart/2005/8/layout/default"/>
    <dgm:cxn modelId="{44D7A24A-305D-4A3F-8045-E0A47F987D57}" type="presParOf" srcId="{43730F3A-D260-4A37-B452-E46F2D5339E8}" destId="{D67906E5-49A9-4861-8F10-625A30B36AE1}" srcOrd="2" destOrd="0" presId="urn:microsoft.com/office/officeart/2005/8/layout/default"/>
    <dgm:cxn modelId="{EE7FA42B-8387-4D53-B7B4-159A0677516A}" type="presParOf" srcId="{43730F3A-D260-4A37-B452-E46F2D5339E8}" destId="{060152D2-7E6F-48EA-BC75-44B9C4DD72F6}" srcOrd="3" destOrd="0" presId="urn:microsoft.com/office/officeart/2005/8/layout/default"/>
    <dgm:cxn modelId="{81F5AFA1-D2EB-4352-84A6-0268F5640F0D}" type="presParOf" srcId="{43730F3A-D260-4A37-B452-E46F2D5339E8}" destId="{60DB79C8-672F-49D0-BAAA-F89C02697E80}" srcOrd="4" destOrd="0" presId="urn:microsoft.com/office/officeart/2005/8/layout/default"/>
    <dgm:cxn modelId="{33412BE4-AA50-48CB-8E00-AEF491F5CC0A}" type="presParOf" srcId="{43730F3A-D260-4A37-B452-E46F2D5339E8}" destId="{5970B2B1-47BF-4AA4-97D9-5ED574F397BA}" srcOrd="5" destOrd="0" presId="urn:microsoft.com/office/officeart/2005/8/layout/default"/>
    <dgm:cxn modelId="{FDA52AFD-77B3-42C3-9F58-0A6806609A9C}" type="presParOf" srcId="{43730F3A-D260-4A37-B452-E46F2D5339E8}" destId="{01789771-6036-4720-8DAF-6D342A4DEDB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F9715-11B5-4E62-90E7-DF3F612B5F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A3B24A-7984-4CB1-A42E-11C5A1DF79B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This page features a headshot, a brief personal introduction, a section with contact details, and a makeshift blog (lorem ipsum) appended to the latter section of the page – designed so that any future blog posts may be easily added vertically</a:t>
          </a:r>
          <a:endParaRPr lang="en-US"/>
        </a:p>
      </dgm:t>
    </dgm:pt>
    <dgm:pt modelId="{D5D1DCBA-708B-4A90-8799-7616D6867BFC}" type="parTrans" cxnId="{1432F15F-58DE-4A85-8261-AE5D66F031FA}">
      <dgm:prSet/>
      <dgm:spPr/>
      <dgm:t>
        <a:bodyPr/>
        <a:lstStyle/>
        <a:p>
          <a:endParaRPr lang="en-US"/>
        </a:p>
      </dgm:t>
    </dgm:pt>
    <dgm:pt modelId="{87A8490B-A627-4DAE-B4DF-9762A9E18A78}" type="sibTrans" cxnId="{1432F15F-58DE-4A85-8261-AE5D66F031FA}">
      <dgm:prSet/>
      <dgm:spPr/>
      <dgm:t>
        <a:bodyPr/>
        <a:lstStyle/>
        <a:p>
          <a:endParaRPr lang="en-US"/>
        </a:p>
      </dgm:t>
    </dgm:pt>
    <dgm:pt modelId="{FCA4FEAE-5360-4D1C-8900-483C0CBF4CC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The headshot has been made into a circle for visual effect</a:t>
          </a:r>
          <a:endParaRPr lang="en-US"/>
        </a:p>
      </dgm:t>
    </dgm:pt>
    <dgm:pt modelId="{A9163D72-23A7-4FAD-AF58-EEB337E409A4}" type="parTrans" cxnId="{8D3D1CBC-AC66-49FB-8110-731909AB3DF0}">
      <dgm:prSet/>
      <dgm:spPr/>
      <dgm:t>
        <a:bodyPr/>
        <a:lstStyle/>
        <a:p>
          <a:endParaRPr lang="en-US"/>
        </a:p>
      </dgm:t>
    </dgm:pt>
    <dgm:pt modelId="{09A0B06B-0178-42E4-A96D-C31EB935451A}" type="sibTrans" cxnId="{8D3D1CBC-AC66-49FB-8110-731909AB3DF0}">
      <dgm:prSet/>
      <dgm:spPr/>
      <dgm:t>
        <a:bodyPr/>
        <a:lstStyle/>
        <a:p>
          <a:endParaRPr lang="en-US"/>
        </a:p>
      </dgm:t>
    </dgm:pt>
    <dgm:pt modelId="{5B09160F-E3E7-4327-885E-A114CE27D07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Each blogpost is afforded a single, central image.</a:t>
          </a:r>
          <a:endParaRPr lang="en-US"/>
        </a:p>
      </dgm:t>
    </dgm:pt>
    <dgm:pt modelId="{E857BF99-3F83-466B-BD8E-51A56EAF0FC0}" type="parTrans" cxnId="{592A0C91-8B8D-4C3B-9C2F-B222767CA922}">
      <dgm:prSet/>
      <dgm:spPr/>
      <dgm:t>
        <a:bodyPr/>
        <a:lstStyle/>
        <a:p>
          <a:endParaRPr lang="en-US"/>
        </a:p>
      </dgm:t>
    </dgm:pt>
    <dgm:pt modelId="{E9DBE1B8-D83E-4346-ACAA-4191783F18BA}" type="sibTrans" cxnId="{592A0C91-8B8D-4C3B-9C2F-B222767CA922}">
      <dgm:prSet/>
      <dgm:spPr/>
      <dgm:t>
        <a:bodyPr/>
        <a:lstStyle/>
        <a:p>
          <a:endParaRPr lang="en-US"/>
        </a:p>
      </dgm:t>
    </dgm:pt>
    <dgm:pt modelId="{65DDF065-C9F3-45D9-9D9F-176AFBD67F2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If longer blogposts were to be under consideration, the design may need to be changed to a ‘separate page per blogpost’ style formatting</a:t>
          </a:r>
          <a:endParaRPr lang="en-US" dirty="0"/>
        </a:p>
      </dgm:t>
    </dgm:pt>
    <dgm:pt modelId="{24FFE938-F813-4AA2-A571-A67711BBEA87}" type="parTrans" cxnId="{C697E1DB-AA16-49A7-A56A-8F728AF49D45}">
      <dgm:prSet/>
      <dgm:spPr/>
      <dgm:t>
        <a:bodyPr/>
        <a:lstStyle/>
        <a:p>
          <a:endParaRPr lang="en-US"/>
        </a:p>
      </dgm:t>
    </dgm:pt>
    <dgm:pt modelId="{BB573968-3113-4AA0-8477-BEFB9D5384B8}" type="sibTrans" cxnId="{C697E1DB-AA16-49A7-A56A-8F728AF49D45}">
      <dgm:prSet/>
      <dgm:spPr/>
      <dgm:t>
        <a:bodyPr/>
        <a:lstStyle/>
        <a:p>
          <a:endParaRPr lang="en-US"/>
        </a:p>
      </dgm:t>
    </dgm:pt>
    <dgm:pt modelId="{1F1C3AE4-749D-43A8-882B-51A8152587B1}" type="pres">
      <dgm:prSet presAssocID="{247F9715-11B5-4E62-90E7-DF3F612B5FAD}" presName="linear" presStyleCnt="0">
        <dgm:presLayoutVars>
          <dgm:animLvl val="lvl"/>
          <dgm:resizeHandles val="exact"/>
        </dgm:presLayoutVars>
      </dgm:prSet>
      <dgm:spPr/>
    </dgm:pt>
    <dgm:pt modelId="{540256F7-53E7-4CF1-A4B0-8603DF38BACF}" type="pres">
      <dgm:prSet presAssocID="{6FA3B24A-7984-4CB1-A42E-11C5A1DF79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659D8C-5B48-44BE-A07A-F7A2D79B0243}" type="pres">
      <dgm:prSet presAssocID="{87A8490B-A627-4DAE-B4DF-9762A9E18A78}" presName="spacer" presStyleCnt="0"/>
      <dgm:spPr/>
    </dgm:pt>
    <dgm:pt modelId="{D7FE72F5-1FA5-427D-8110-8A7FDFB8ECD5}" type="pres">
      <dgm:prSet presAssocID="{FCA4FEAE-5360-4D1C-8900-483C0CBF4C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C2532B-458E-4415-8E0B-C2D8C088C4BB}" type="pres">
      <dgm:prSet presAssocID="{09A0B06B-0178-42E4-A96D-C31EB935451A}" presName="spacer" presStyleCnt="0"/>
      <dgm:spPr/>
    </dgm:pt>
    <dgm:pt modelId="{7F3CF29A-C6D3-4B1D-95C3-B17DEF596F1A}" type="pres">
      <dgm:prSet presAssocID="{5B09160F-E3E7-4327-885E-A114CE27D0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454CB0-853C-4E32-8D00-D6130D0F526E}" type="pres">
      <dgm:prSet presAssocID="{E9DBE1B8-D83E-4346-ACAA-4191783F18BA}" presName="spacer" presStyleCnt="0"/>
      <dgm:spPr/>
    </dgm:pt>
    <dgm:pt modelId="{DEDA5E59-1DA0-4E0B-8731-1BA41CA25217}" type="pres">
      <dgm:prSet presAssocID="{65DDF065-C9F3-45D9-9D9F-176AFBD67F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32F15F-58DE-4A85-8261-AE5D66F031FA}" srcId="{247F9715-11B5-4E62-90E7-DF3F612B5FAD}" destId="{6FA3B24A-7984-4CB1-A42E-11C5A1DF79BC}" srcOrd="0" destOrd="0" parTransId="{D5D1DCBA-708B-4A90-8799-7616D6867BFC}" sibTransId="{87A8490B-A627-4DAE-B4DF-9762A9E18A78}"/>
    <dgm:cxn modelId="{C7DC177C-BECF-452A-A8DA-8D269A956156}" type="presOf" srcId="{FCA4FEAE-5360-4D1C-8900-483C0CBF4CCD}" destId="{D7FE72F5-1FA5-427D-8110-8A7FDFB8ECD5}" srcOrd="0" destOrd="0" presId="urn:microsoft.com/office/officeart/2005/8/layout/vList2"/>
    <dgm:cxn modelId="{0CE7417D-B65E-4392-8168-BE1861F14AA2}" type="presOf" srcId="{247F9715-11B5-4E62-90E7-DF3F612B5FAD}" destId="{1F1C3AE4-749D-43A8-882B-51A8152587B1}" srcOrd="0" destOrd="0" presId="urn:microsoft.com/office/officeart/2005/8/layout/vList2"/>
    <dgm:cxn modelId="{D2DEBB8B-E7E0-400B-AEC1-114F44867C95}" type="presOf" srcId="{65DDF065-C9F3-45D9-9D9F-176AFBD67F2F}" destId="{DEDA5E59-1DA0-4E0B-8731-1BA41CA25217}" srcOrd="0" destOrd="0" presId="urn:microsoft.com/office/officeart/2005/8/layout/vList2"/>
    <dgm:cxn modelId="{592A0C91-8B8D-4C3B-9C2F-B222767CA922}" srcId="{247F9715-11B5-4E62-90E7-DF3F612B5FAD}" destId="{5B09160F-E3E7-4327-885E-A114CE27D076}" srcOrd="2" destOrd="0" parTransId="{E857BF99-3F83-466B-BD8E-51A56EAF0FC0}" sibTransId="{E9DBE1B8-D83E-4346-ACAA-4191783F18BA}"/>
    <dgm:cxn modelId="{66D2BEA7-E26E-4EA3-B5E1-34DEDE4AA180}" type="presOf" srcId="{5B09160F-E3E7-4327-885E-A114CE27D076}" destId="{7F3CF29A-C6D3-4B1D-95C3-B17DEF596F1A}" srcOrd="0" destOrd="0" presId="urn:microsoft.com/office/officeart/2005/8/layout/vList2"/>
    <dgm:cxn modelId="{8D3D1CBC-AC66-49FB-8110-731909AB3DF0}" srcId="{247F9715-11B5-4E62-90E7-DF3F612B5FAD}" destId="{FCA4FEAE-5360-4D1C-8900-483C0CBF4CCD}" srcOrd="1" destOrd="0" parTransId="{A9163D72-23A7-4FAD-AF58-EEB337E409A4}" sibTransId="{09A0B06B-0178-42E4-A96D-C31EB935451A}"/>
    <dgm:cxn modelId="{1B3503C7-4572-41C5-BE90-C26650990481}" type="presOf" srcId="{6FA3B24A-7984-4CB1-A42E-11C5A1DF79BC}" destId="{540256F7-53E7-4CF1-A4B0-8603DF38BACF}" srcOrd="0" destOrd="0" presId="urn:microsoft.com/office/officeart/2005/8/layout/vList2"/>
    <dgm:cxn modelId="{C697E1DB-AA16-49A7-A56A-8F728AF49D45}" srcId="{247F9715-11B5-4E62-90E7-DF3F612B5FAD}" destId="{65DDF065-C9F3-45D9-9D9F-176AFBD67F2F}" srcOrd="3" destOrd="0" parTransId="{24FFE938-F813-4AA2-A571-A67711BBEA87}" sibTransId="{BB573968-3113-4AA0-8477-BEFB9D5384B8}"/>
    <dgm:cxn modelId="{13D0048D-7A0B-49FA-BC89-BA056FA6B254}" type="presParOf" srcId="{1F1C3AE4-749D-43A8-882B-51A8152587B1}" destId="{540256F7-53E7-4CF1-A4B0-8603DF38BACF}" srcOrd="0" destOrd="0" presId="urn:microsoft.com/office/officeart/2005/8/layout/vList2"/>
    <dgm:cxn modelId="{84BCD82F-9B55-4B17-A678-862CDABAA699}" type="presParOf" srcId="{1F1C3AE4-749D-43A8-882B-51A8152587B1}" destId="{B6659D8C-5B48-44BE-A07A-F7A2D79B0243}" srcOrd="1" destOrd="0" presId="urn:microsoft.com/office/officeart/2005/8/layout/vList2"/>
    <dgm:cxn modelId="{A79E84F4-0D0B-4D4B-87A5-1A0C733A31E9}" type="presParOf" srcId="{1F1C3AE4-749D-43A8-882B-51A8152587B1}" destId="{D7FE72F5-1FA5-427D-8110-8A7FDFB8ECD5}" srcOrd="2" destOrd="0" presId="urn:microsoft.com/office/officeart/2005/8/layout/vList2"/>
    <dgm:cxn modelId="{E0DF23EE-3DA8-49E6-89E7-316CACAAD3E4}" type="presParOf" srcId="{1F1C3AE4-749D-43A8-882B-51A8152587B1}" destId="{E4C2532B-458E-4415-8E0B-C2D8C088C4BB}" srcOrd="3" destOrd="0" presId="urn:microsoft.com/office/officeart/2005/8/layout/vList2"/>
    <dgm:cxn modelId="{1B606AA0-B1AF-424E-A7E3-4C3DC340E158}" type="presParOf" srcId="{1F1C3AE4-749D-43A8-882B-51A8152587B1}" destId="{7F3CF29A-C6D3-4B1D-95C3-B17DEF596F1A}" srcOrd="4" destOrd="0" presId="urn:microsoft.com/office/officeart/2005/8/layout/vList2"/>
    <dgm:cxn modelId="{12C8DAF5-3314-4222-964B-0C1D15816FE6}" type="presParOf" srcId="{1F1C3AE4-749D-43A8-882B-51A8152587B1}" destId="{5F454CB0-853C-4E32-8D00-D6130D0F526E}" srcOrd="5" destOrd="0" presId="urn:microsoft.com/office/officeart/2005/8/layout/vList2"/>
    <dgm:cxn modelId="{4E8B47BF-7BF8-491D-A4ED-EC9099ED74C3}" type="presParOf" srcId="{1F1C3AE4-749D-43A8-882B-51A8152587B1}" destId="{DEDA5E59-1DA0-4E0B-8731-1BA41CA2521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F25D43-264E-4322-A5BF-3DE8BCD3749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366063-C9B5-4D6D-A489-BDD725D5374C}">
      <dgm:prSet/>
      <dgm:spPr/>
      <dgm:t>
        <a:bodyPr/>
        <a:lstStyle/>
        <a:p>
          <a:r>
            <a:rPr lang="en-AU"/>
            <a:t>This page features four darkened boxes which may be hovered over to reveal sections, backed by a related background image, that go into some detail on my personal interests/hobbies</a:t>
          </a:r>
          <a:endParaRPr lang="en-US"/>
        </a:p>
      </dgm:t>
    </dgm:pt>
    <dgm:pt modelId="{1A18F7CD-36F8-425C-916A-AA4216E61885}" type="parTrans" cxnId="{4C1C23CD-9AFA-47FE-BBCD-0433A69C94BC}">
      <dgm:prSet/>
      <dgm:spPr/>
      <dgm:t>
        <a:bodyPr/>
        <a:lstStyle/>
        <a:p>
          <a:endParaRPr lang="en-US"/>
        </a:p>
      </dgm:t>
    </dgm:pt>
    <dgm:pt modelId="{83BB2D58-B3A9-4554-A10A-68253DEBCD40}" type="sibTrans" cxnId="{4C1C23CD-9AFA-47FE-BBCD-0433A69C94BC}">
      <dgm:prSet/>
      <dgm:spPr/>
      <dgm:t>
        <a:bodyPr/>
        <a:lstStyle/>
        <a:p>
          <a:endParaRPr lang="en-US"/>
        </a:p>
      </dgm:t>
    </dgm:pt>
    <dgm:pt modelId="{36DDD785-A243-414F-B8B5-E9A2BE36DD6C}">
      <dgm:prSet/>
      <dgm:spPr/>
      <dgm:t>
        <a:bodyPr/>
        <a:lstStyle/>
        <a:p>
          <a:r>
            <a:rPr lang="en-AU"/>
            <a:t>Individual scrollbars have been incorporated into each interest box</a:t>
          </a:r>
          <a:endParaRPr lang="en-US"/>
        </a:p>
      </dgm:t>
    </dgm:pt>
    <dgm:pt modelId="{97039E15-B3AA-4B01-A1C3-3C750592835E}" type="parTrans" cxnId="{65FD4164-6533-4AE7-B072-7B6683FE8EBA}">
      <dgm:prSet/>
      <dgm:spPr/>
      <dgm:t>
        <a:bodyPr/>
        <a:lstStyle/>
        <a:p>
          <a:endParaRPr lang="en-US"/>
        </a:p>
      </dgm:t>
    </dgm:pt>
    <dgm:pt modelId="{3FC41A44-0AFF-461A-86EA-888332511803}" type="sibTrans" cxnId="{65FD4164-6533-4AE7-B072-7B6683FE8EBA}">
      <dgm:prSet/>
      <dgm:spPr/>
      <dgm:t>
        <a:bodyPr/>
        <a:lstStyle/>
        <a:p>
          <a:endParaRPr lang="en-US"/>
        </a:p>
      </dgm:t>
    </dgm:pt>
    <dgm:pt modelId="{59C57009-9A4B-41F0-9762-4A68848DB8D7}">
      <dgm:prSet/>
      <dgm:spPr/>
      <dgm:t>
        <a:bodyPr/>
        <a:lstStyle/>
        <a:p>
          <a:r>
            <a:rPr lang="en-AU"/>
            <a:t>I wanted to add a small white box in the centre of the dark overlay that would reveal both itself and the overlay when clicked on, but found it too difficult with pure CSS animation</a:t>
          </a:r>
          <a:endParaRPr lang="en-US"/>
        </a:p>
      </dgm:t>
    </dgm:pt>
    <dgm:pt modelId="{A1391672-F987-4C90-AF23-8096B5B8057C}" type="parTrans" cxnId="{C6547734-722D-4EAA-9158-A65275937844}">
      <dgm:prSet/>
      <dgm:spPr/>
      <dgm:t>
        <a:bodyPr/>
        <a:lstStyle/>
        <a:p>
          <a:endParaRPr lang="en-US"/>
        </a:p>
      </dgm:t>
    </dgm:pt>
    <dgm:pt modelId="{C015D024-F4A5-45BE-91FD-0EB8F766A499}" type="sibTrans" cxnId="{C6547734-722D-4EAA-9158-A65275937844}">
      <dgm:prSet/>
      <dgm:spPr/>
      <dgm:t>
        <a:bodyPr/>
        <a:lstStyle/>
        <a:p>
          <a:endParaRPr lang="en-US"/>
        </a:p>
      </dgm:t>
    </dgm:pt>
    <dgm:pt modelId="{161C42CC-5B58-40D0-9120-CAF0DCD911FB}" type="pres">
      <dgm:prSet presAssocID="{39F25D43-264E-4322-A5BF-3DE8BCD37493}" presName="linear" presStyleCnt="0">
        <dgm:presLayoutVars>
          <dgm:animLvl val="lvl"/>
          <dgm:resizeHandles val="exact"/>
        </dgm:presLayoutVars>
      </dgm:prSet>
      <dgm:spPr/>
    </dgm:pt>
    <dgm:pt modelId="{6BFF605D-5026-467F-BED5-9D13F77E8856}" type="pres">
      <dgm:prSet presAssocID="{83366063-C9B5-4D6D-A489-BDD725D537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BB4E301-9BB0-40FD-8B21-C7BE9DDAD822}" type="pres">
      <dgm:prSet presAssocID="{83BB2D58-B3A9-4554-A10A-68253DEBCD40}" presName="spacer" presStyleCnt="0"/>
      <dgm:spPr/>
    </dgm:pt>
    <dgm:pt modelId="{5CBC9648-360F-4195-BFC7-DE71A0BE65FF}" type="pres">
      <dgm:prSet presAssocID="{36DDD785-A243-414F-B8B5-E9A2BE36DD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A01B42-17D6-45EC-B2F6-DD1094104964}" type="pres">
      <dgm:prSet presAssocID="{3FC41A44-0AFF-461A-86EA-888332511803}" presName="spacer" presStyleCnt="0"/>
      <dgm:spPr/>
    </dgm:pt>
    <dgm:pt modelId="{7B61F6D5-2417-41FA-8A4E-3D3B4025AB8D}" type="pres">
      <dgm:prSet presAssocID="{59C57009-9A4B-41F0-9762-4A68848DB8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2A431F-4528-40E0-9484-884125A2F037}" type="presOf" srcId="{36DDD785-A243-414F-B8B5-E9A2BE36DD6C}" destId="{5CBC9648-360F-4195-BFC7-DE71A0BE65FF}" srcOrd="0" destOrd="0" presId="urn:microsoft.com/office/officeart/2005/8/layout/vList2"/>
    <dgm:cxn modelId="{C6547734-722D-4EAA-9158-A65275937844}" srcId="{39F25D43-264E-4322-A5BF-3DE8BCD37493}" destId="{59C57009-9A4B-41F0-9762-4A68848DB8D7}" srcOrd="2" destOrd="0" parTransId="{A1391672-F987-4C90-AF23-8096B5B8057C}" sibTransId="{C015D024-F4A5-45BE-91FD-0EB8F766A499}"/>
    <dgm:cxn modelId="{65FD4164-6533-4AE7-B072-7B6683FE8EBA}" srcId="{39F25D43-264E-4322-A5BF-3DE8BCD37493}" destId="{36DDD785-A243-414F-B8B5-E9A2BE36DD6C}" srcOrd="1" destOrd="0" parTransId="{97039E15-B3AA-4B01-A1C3-3C750592835E}" sibTransId="{3FC41A44-0AFF-461A-86EA-888332511803}"/>
    <dgm:cxn modelId="{B0A3B388-495D-4047-ABB0-A1228DB7CB29}" type="presOf" srcId="{83366063-C9B5-4D6D-A489-BDD725D5374C}" destId="{6BFF605D-5026-467F-BED5-9D13F77E8856}" srcOrd="0" destOrd="0" presId="urn:microsoft.com/office/officeart/2005/8/layout/vList2"/>
    <dgm:cxn modelId="{D05EAAAA-EDB7-4362-9606-0E2ACDDD44D9}" type="presOf" srcId="{59C57009-9A4B-41F0-9762-4A68848DB8D7}" destId="{7B61F6D5-2417-41FA-8A4E-3D3B4025AB8D}" srcOrd="0" destOrd="0" presId="urn:microsoft.com/office/officeart/2005/8/layout/vList2"/>
    <dgm:cxn modelId="{64C921CA-5A39-4509-BC17-440B0DBFA212}" type="presOf" srcId="{39F25D43-264E-4322-A5BF-3DE8BCD37493}" destId="{161C42CC-5B58-40D0-9120-CAF0DCD911FB}" srcOrd="0" destOrd="0" presId="urn:microsoft.com/office/officeart/2005/8/layout/vList2"/>
    <dgm:cxn modelId="{4C1C23CD-9AFA-47FE-BBCD-0433A69C94BC}" srcId="{39F25D43-264E-4322-A5BF-3DE8BCD37493}" destId="{83366063-C9B5-4D6D-A489-BDD725D5374C}" srcOrd="0" destOrd="0" parTransId="{1A18F7CD-36F8-425C-916A-AA4216E61885}" sibTransId="{83BB2D58-B3A9-4554-A10A-68253DEBCD40}"/>
    <dgm:cxn modelId="{ECBF24A6-7BA8-477B-BA2D-3A9D13B79449}" type="presParOf" srcId="{161C42CC-5B58-40D0-9120-CAF0DCD911FB}" destId="{6BFF605D-5026-467F-BED5-9D13F77E8856}" srcOrd="0" destOrd="0" presId="urn:microsoft.com/office/officeart/2005/8/layout/vList2"/>
    <dgm:cxn modelId="{A1E761B5-7A6A-4873-B2C9-6579C4CE5CCA}" type="presParOf" srcId="{161C42CC-5B58-40D0-9120-CAF0DCD911FB}" destId="{0BB4E301-9BB0-40FD-8B21-C7BE9DDAD822}" srcOrd="1" destOrd="0" presId="urn:microsoft.com/office/officeart/2005/8/layout/vList2"/>
    <dgm:cxn modelId="{48CC6726-5AEB-4142-92F1-B73186F33F12}" type="presParOf" srcId="{161C42CC-5B58-40D0-9120-CAF0DCD911FB}" destId="{5CBC9648-360F-4195-BFC7-DE71A0BE65FF}" srcOrd="2" destOrd="0" presId="urn:microsoft.com/office/officeart/2005/8/layout/vList2"/>
    <dgm:cxn modelId="{5682E85A-0A96-40D4-B808-74EB55C7ACA7}" type="presParOf" srcId="{161C42CC-5B58-40D0-9120-CAF0DCD911FB}" destId="{0EA01B42-17D6-45EC-B2F6-DD1094104964}" srcOrd="3" destOrd="0" presId="urn:microsoft.com/office/officeart/2005/8/layout/vList2"/>
    <dgm:cxn modelId="{D3A39B6B-CC3F-44AC-8A4B-F4E8C0565F90}" type="presParOf" srcId="{161C42CC-5B58-40D0-9120-CAF0DCD911FB}" destId="{7B61F6D5-2417-41FA-8A4E-3D3B4025AB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83DA6D-6A9D-4680-B5D2-DB2CDBDF545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AE01DC-B85A-4495-BF88-0057A315481E}">
      <dgm:prSet/>
      <dgm:spPr/>
      <dgm:t>
        <a:bodyPr/>
        <a:lstStyle/>
        <a:p>
          <a:r>
            <a:rPr lang="en-AU"/>
            <a:t>This page features five vertical panels comprised of an image and a blurb describing the period of my coding journey up till now.</a:t>
          </a:r>
          <a:endParaRPr lang="en-US"/>
        </a:p>
      </dgm:t>
    </dgm:pt>
    <dgm:pt modelId="{33A051A1-1DD2-4C6D-9A18-BA0CB3677634}" type="parTrans" cxnId="{665BA906-475B-4B36-AC0F-588AA078E2BB}">
      <dgm:prSet/>
      <dgm:spPr/>
      <dgm:t>
        <a:bodyPr/>
        <a:lstStyle/>
        <a:p>
          <a:endParaRPr lang="en-US"/>
        </a:p>
      </dgm:t>
    </dgm:pt>
    <dgm:pt modelId="{53D47825-1A1C-4AF0-9F68-6B9FCB3BD242}" type="sibTrans" cxnId="{665BA906-475B-4B36-AC0F-588AA078E2BB}">
      <dgm:prSet/>
      <dgm:spPr/>
      <dgm:t>
        <a:bodyPr/>
        <a:lstStyle/>
        <a:p>
          <a:endParaRPr lang="en-US"/>
        </a:p>
      </dgm:t>
    </dgm:pt>
    <dgm:pt modelId="{C3D1A387-EB98-4C92-ADA4-06682B9B2142}">
      <dgm:prSet/>
      <dgm:spPr/>
      <dgm:t>
        <a:bodyPr/>
        <a:lstStyle/>
        <a:p>
          <a:r>
            <a:rPr lang="en-AU"/>
            <a:t>The positioning of the images and the blurb are criss-crossed each panel for visual effect</a:t>
          </a:r>
          <a:endParaRPr lang="en-US"/>
        </a:p>
      </dgm:t>
    </dgm:pt>
    <dgm:pt modelId="{25435ED7-58EA-45F2-8DBE-D2EF664CE3E8}" type="parTrans" cxnId="{EE21AFAC-548A-4CB0-923C-1681EC8C07DC}">
      <dgm:prSet/>
      <dgm:spPr/>
      <dgm:t>
        <a:bodyPr/>
        <a:lstStyle/>
        <a:p>
          <a:endParaRPr lang="en-US"/>
        </a:p>
      </dgm:t>
    </dgm:pt>
    <dgm:pt modelId="{7303C327-AB75-4A1A-B6D7-AE5E22F2F241}" type="sibTrans" cxnId="{EE21AFAC-548A-4CB0-923C-1681EC8C07DC}">
      <dgm:prSet/>
      <dgm:spPr/>
      <dgm:t>
        <a:bodyPr/>
        <a:lstStyle/>
        <a:p>
          <a:endParaRPr lang="en-US"/>
        </a:p>
      </dgm:t>
    </dgm:pt>
    <dgm:pt modelId="{D209612A-A5F8-48D0-BCFB-CA84BA8FF7BB}">
      <dgm:prSet/>
      <dgm:spPr/>
      <dgm:t>
        <a:bodyPr/>
        <a:lstStyle/>
        <a:p>
          <a:r>
            <a:rPr lang="en-AU"/>
            <a:t>This page also employs scroll boxes for each individual item</a:t>
          </a:r>
          <a:endParaRPr lang="en-US"/>
        </a:p>
      </dgm:t>
    </dgm:pt>
    <dgm:pt modelId="{6766FF42-AB09-42FA-8810-C57CA4EED7B2}" type="parTrans" cxnId="{EBA42330-EB5A-450D-9DB0-A448E630476E}">
      <dgm:prSet/>
      <dgm:spPr/>
      <dgm:t>
        <a:bodyPr/>
        <a:lstStyle/>
        <a:p>
          <a:endParaRPr lang="en-US"/>
        </a:p>
      </dgm:t>
    </dgm:pt>
    <dgm:pt modelId="{7BD8D2F7-3714-4563-8786-CA736DA6D1CC}" type="sibTrans" cxnId="{EBA42330-EB5A-450D-9DB0-A448E630476E}">
      <dgm:prSet/>
      <dgm:spPr/>
      <dgm:t>
        <a:bodyPr/>
        <a:lstStyle/>
        <a:p>
          <a:endParaRPr lang="en-US"/>
        </a:p>
      </dgm:t>
    </dgm:pt>
    <dgm:pt modelId="{384AD30D-C187-4B7B-923B-0807D48168D8}" type="pres">
      <dgm:prSet presAssocID="{EA83DA6D-6A9D-4680-B5D2-DB2CDBDF5454}" presName="linear" presStyleCnt="0">
        <dgm:presLayoutVars>
          <dgm:animLvl val="lvl"/>
          <dgm:resizeHandles val="exact"/>
        </dgm:presLayoutVars>
      </dgm:prSet>
      <dgm:spPr/>
    </dgm:pt>
    <dgm:pt modelId="{C6EB2876-E0E5-487F-9B66-D36BF1277DBF}" type="pres">
      <dgm:prSet presAssocID="{09AE01DC-B85A-4495-BF88-0057A31548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D8B15D-58B0-4819-A064-EF42F2426C15}" type="pres">
      <dgm:prSet presAssocID="{53D47825-1A1C-4AF0-9F68-6B9FCB3BD242}" presName="spacer" presStyleCnt="0"/>
      <dgm:spPr/>
    </dgm:pt>
    <dgm:pt modelId="{FA2F44A9-BFE1-4AD8-BDCD-9E235C5BB109}" type="pres">
      <dgm:prSet presAssocID="{C3D1A387-EB98-4C92-ADA4-06682B9B21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940CA1-BBD5-4CF4-B06D-5CAEB00164B0}" type="pres">
      <dgm:prSet presAssocID="{7303C327-AB75-4A1A-B6D7-AE5E22F2F241}" presName="spacer" presStyleCnt="0"/>
      <dgm:spPr/>
    </dgm:pt>
    <dgm:pt modelId="{67026DBB-60D2-4524-8829-A99D23E9D26A}" type="pres">
      <dgm:prSet presAssocID="{D209612A-A5F8-48D0-BCFB-CA84BA8FF7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5BA906-475B-4B36-AC0F-588AA078E2BB}" srcId="{EA83DA6D-6A9D-4680-B5D2-DB2CDBDF5454}" destId="{09AE01DC-B85A-4495-BF88-0057A315481E}" srcOrd="0" destOrd="0" parTransId="{33A051A1-1DD2-4C6D-9A18-BA0CB3677634}" sibTransId="{53D47825-1A1C-4AF0-9F68-6B9FCB3BD242}"/>
    <dgm:cxn modelId="{EBA42330-EB5A-450D-9DB0-A448E630476E}" srcId="{EA83DA6D-6A9D-4680-B5D2-DB2CDBDF5454}" destId="{D209612A-A5F8-48D0-BCFB-CA84BA8FF7BB}" srcOrd="2" destOrd="0" parTransId="{6766FF42-AB09-42FA-8810-C57CA4EED7B2}" sibTransId="{7BD8D2F7-3714-4563-8786-CA736DA6D1CC}"/>
    <dgm:cxn modelId="{6545C56C-8687-47C6-992A-7F19D46127F7}" type="presOf" srcId="{EA83DA6D-6A9D-4680-B5D2-DB2CDBDF5454}" destId="{384AD30D-C187-4B7B-923B-0807D48168D8}" srcOrd="0" destOrd="0" presId="urn:microsoft.com/office/officeart/2005/8/layout/vList2"/>
    <dgm:cxn modelId="{71DBB254-F180-40FE-90D8-E268B83E6E01}" type="presOf" srcId="{D209612A-A5F8-48D0-BCFB-CA84BA8FF7BB}" destId="{67026DBB-60D2-4524-8829-A99D23E9D26A}" srcOrd="0" destOrd="0" presId="urn:microsoft.com/office/officeart/2005/8/layout/vList2"/>
    <dgm:cxn modelId="{226E8C7A-A5DB-47B1-84D1-A0B9F0EBC204}" type="presOf" srcId="{09AE01DC-B85A-4495-BF88-0057A315481E}" destId="{C6EB2876-E0E5-487F-9B66-D36BF1277DBF}" srcOrd="0" destOrd="0" presId="urn:microsoft.com/office/officeart/2005/8/layout/vList2"/>
    <dgm:cxn modelId="{EE21AFAC-548A-4CB0-923C-1681EC8C07DC}" srcId="{EA83DA6D-6A9D-4680-B5D2-DB2CDBDF5454}" destId="{C3D1A387-EB98-4C92-ADA4-06682B9B2142}" srcOrd="1" destOrd="0" parTransId="{25435ED7-58EA-45F2-8DBE-D2EF664CE3E8}" sibTransId="{7303C327-AB75-4A1A-B6D7-AE5E22F2F241}"/>
    <dgm:cxn modelId="{7AC5FACE-7E9C-4D43-AA83-B2DAE14FA2C3}" type="presOf" srcId="{C3D1A387-EB98-4C92-ADA4-06682B9B2142}" destId="{FA2F44A9-BFE1-4AD8-BDCD-9E235C5BB109}" srcOrd="0" destOrd="0" presId="urn:microsoft.com/office/officeart/2005/8/layout/vList2"/>
    <dgm:cxn modelId="{D70B6483-4861-418F-9063-4BE7ED32DF3A}" type="presParOf" srcId="{384AD30D-C187-4B7B-923B-0807D48168D8}" destId="{C6EB2876-E0E5-487F-9B66-D36BF1277DBF}" srcOrd="0" destOrd="0" presId="urn:microsoft.com/office/officeart/2005/8/layout/vList2"/>
    <dgm:cxn modelId="{9F065FED-90C6-4723-A01B-A3D22DEE9F21}" type="presParOf" srcId="{384AD30D-C187-4B7B-923B-0807D48168D8}" destId="{94D8B15D-58B0-4819-A064-EF42F2426C15}" srcOrd="1" destOrd="0" presId="urn:microsoft.com/office/officeart/2005/8/layout/vList2"/>
    <dgm:cxn modelId="{05955477-395E-462D-B62E-C4B18A5B396E}" type="presParOf" srcId="{384AD30D-C187-4B7B-923B-0807D48168D8}" destId="{FA2F44A9-BFE1-4AD8-BDCD-9E235C5BB109}" srcOrd="2" destOrd="0" presId="urn:microsoft.com/office/officeart/2005/8/layout/vList2"/>
    <dgm:cxn modelId="{D589F0EB-8A80-488D-9123-962B5A2EA846}" type="presParOf" srcId="{384AD30D-C187-4B7B-923B-0807D48168D8}" destId="{D0940CA1-BBD5-4CF4-B06D-5CAEB00164B0}" srcOrd="3" destOrd="0" presId="urn:microsoft.com/office/officeart/2005/8/layout/vList2"/>
    <dgm:cxn modelId="{24B09745-C41F-4DC5-BDD3-10E76016D66D}" type="presParOf" srcId="{384AD30D-C187-4B7B-923B-0807D48168D8}" destId="{67026DBB-60D2-4524-8829-A99D23E9D2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E64279-640C-4466-B27B-B5A1BAAD2CF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BDC74F-4565-4126-B6D0-33009CE277F6}">
      <dgm:prSet/>
      <dgm:spPr/>
      <dgm:t>
        <a:bodyPr/>
        <a:lstStyle/>
        <a:p>
          <a:r>
            <a:rPr lang="en-AU"/>
            <a:t>This page features a vertical panel split into three gradually darkening monochrome sections, and comprising my recent education/work summarised, images/names of selected coding projects, and a professional profile page link bar</a:t>
          </a:r>
          <a:endParaRPr lang="en-US"/>
        </a:p>
      </dgm:t>
    </dgm:pt>
    <dgm:pt modelId="{403C3789-4F53-4B18-8C10-EF2781EAB673}" type="parTrans" cxnId="{ABC3C560-140F-4506-9568-0AF382554001}">
      <dgm:prSet/>
      <dgm:spPr/>
      <dgm:t>
        <a:bodyPr/>
        <a:lstStyle/>
        <a:p>
          <a:endParaRPr lang="en-US"/>
        </a:p>
      </dgm:t>
    </dgm:pt>
    <dgm:pt modelId="{E1FBF791-EB5E-442E-BF47-B1BB252EE971}" type="sibTrans" cxnId="{ABC3C560-140F-4506-9568-0AF382554001}">
      <dgm:prSet/>
      <dgm:spPr/>
      <dgm:t>
        <a:bodyPr/>
        <a:lstStyle/>
        <a:p>
          <a:endParaRPr lang="en-US"/>
        </a:p>
      </dgm:t>
    </dgm:pt>
    <dgm:pt modelId="{CEFE1B97-52F4-4A2E-9F02-4E8662D4F358}">
      <dgm:prSet/>
      <dgm:spPr/>
      <dgm:t>
        <a:bodyPr/>
        <a:lstStyle/>
        <a:p>
          <a:r>
            <a:rPr lang="en-AU"/>
            <a:t>The link bar has both active and hover effects colour-changing effects set</a:t>
          </a:r>
          <a:endParaRPr lang="en-US"/>
        </a:p>
      </dgm:t>
    </dgm:pt>
    <dgm:pt modelId="{F7975B4C-A255-4E51-A876-6B7052DEE945}" type="parTrans" cxnId="{8CAA1DF7-A2F6-46AA-97B3-7A0D18473DDE}">
      <dgm:prSet/>
      <dgm:spPr/>
      <dgm:t>
        <a:bodyPr/>
        <a:lstStyle/>
        <a:p>
          <a:endParaRPr lang="en-US"/>
        </a:p>
      </dgm:t>
    </dgm:pt>
    <dgm:pt modelId="{5FA4D34B-4250-4326-BB06-B0C039B66DD1}" type="sibTrans" cxnId="{8CAA1DF7-A2F6-46AA-97B3-7A0D18473DDE}">
      <dgm:prSet/>
      <dgm:spPr/>
      <dgm:t>
        <a:bodyPr/>
        <a:lstStyle/>
        <a:p>
          <a:endParaRPr lang="en-US"/>
        </a:p>
      </dgm:t>
    </dgm:pt>
    <dgm:pt modelId="{79E36781-175D-4E15-8A04-92C84403E9BF}" type="pres">
      <dgm:prSet presAssocID="{D4E64279-640C-4466-B27B-B5A1BAAD2CFE}" presName="linear" presStyleCnt="0">
        <dgm:presLayoutVars>
          <dgm:animLvl val="lvl"/>
          <dgm:resizeHandles val="exact"/>
        </dgm:presLayoutVars>
      </dgm:prSet>
      <dgm:spPr/>
    </dgm:pt>
    <dgm:pt modelId="{CAF453E3-0C7A-4BB6-A075-BEA0552CCE2F}" type="pres">
      <dgm:prSet presAssocID="{2EBDC74F-4565-4126-B6D0-33009CE277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7B871D-CCC3-40BD-BD2A-4A369332D5A1}" type="pres">
      <dgm:prSet presAssocID="{E1FBF791-EB5E-442E-BF47-B1BB252EE971}" presName="spacer" presStyleCnt="0"/>
      <dgm:spPr/>
    </dgm:pt>
    <dgm:pt modelId="{AF345B90-EC5F-4AC1-9022-4F4767662C42}" type="pres">
      <dgm:prSet presAssocID="{CEFE1B97-52F4-4A2E-9F02-4E8662D4F35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831152E-F9A4-4E6A-9AA0-FCEA42C4997D}" type="presOf" srcId="{2EBDC74F-4565-4126-B6D0-33009CE277F6}" destId="{CAF453E3-0C7A-4BB6-A075-BEA0552CCE2F}" srcOrd="0" destOrd="0" presId="urn:microsoft.com/office/officeart/2005/8/layout/vList2"/>
    <dgm:cxn modelId="{ABC3C560-140F-4506-9568-0AF382554001}" srcId="{D4E64279-640C-4466-B27B-B5A1BAAD2CFE}" destId="{2EBDC74F-4565-4126-B6D0-33009CE277F6}" srcOrd="0" destOrd="0" parTransId="{403C3789-4F53-4B18-8C10-EF2781EAB673}" sibTransId="{E1FBF791-EB5E-442E-BF47-B1BB252EE971}"/>
    <dgm:cxn modelId="{3EB4C6AD-40C0-468B-9E9A-3F81B270546F}" type="presOf" srcId="{CEFE1B97-52F4-4A2E-9F02-4E8662D4F358}" destId="{AF345B90-EC5F-4AC1-9022-4F4767662C42}" srcOrd="0" destOrd="0" presId="urn:microsoft.com/office/officeart/2005/8/layout/vList2"/>
    <dgm:cxn modelId="{1F09A9E7-FB72-4018-BA51-214F7B52D87C}" type="presOf" srcId="{D4E64279-640C-4466-B27B-B5A1BAAD2CFE}" destId="{79E36781-175D-4E15-8A04-92C84403E9BF}" srcOrd="0" destOrd="0" presId="urn:microsoft.com/office/officeart/2005/8/layout/vList2"/>
    <dgm:cxn modelId="{8CAA1DF7-A2F6-46AA-97B3-7A0D18473DDE}" srcId="{D4E64279-640C-4466-B27B-B5A1BAAD2CFE}" destId="{CEFE1B97-52F4-4A2E-9F02-4E8662D4F358}" srcOrd="1" destOrd="0" parTransId="{F7975B4C-A255-4E51-A876-6B7052DEE945}" sibTransId="{5FA4D34B-4250-4326-BB06-B0C039B66DD1}"/>
    <dgm:cxn modelId="{23C43842-6612-4DCE-B3E5-5A757149D00E}" type="presParOf" srcId="{79E36781-175D-4E15-8A04-92C84403E9BF}" destId="{CAF453E3-0C7A-4BB6-A075-BEA0552CCE2F}" srcOrd="0" destOrd="0" presId="urn:microsoft.com/office/officeart/2005/8/layout/vList2"/>
    <dgm:cxn modelId="{A52C5AE3-D393-4DC8-8F42-3B51399B9399}" type="presParOf" srcId="{79E36781-175D-4E15-8A04-92C84403E9BF}" destId="{087B871D-CCC3-40BD-BD2A-4A369332D5A1}" srcOrd="1" destOrd="0" presId="urn:microsoft.com/office/officeart/2005/8/layout/vList2"/>
    <dgm:cxn modelId="{3CAA4BFD-2544-496C-8C42-25F8DDD7C3D3}" type="presParOf" srcId="{79E36781-175D-4E15-8A04-92C84403E9BF}" destId="{AF345B90-EC5F-4AC1-9022-4F4767662C4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153D45-BD73-4C6E-882D-ECCCF46DB66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345D1B-8DDE-4CDD-A85A-A7ABF68AA4F2}">
      <dgm:prSet/>
      <dgm:spPr/>
      <dgm:t>
        <a:bodyPr/>
        <a:lstStyle/>
        <a:p>
          <a:r>
            <a:rPr lang="en-AU"/>
            <a:t>The fixed navbar was the first element of the site to be built</a:t>
          </a:r>
          <a:endParaRPr lang="en-US"/>
        </a:p>
      </dgm:t>
    </dgm:pt>
    <dgm:pt modelId="{9A748727-E19C-482E-9EE4-FC95CCB27BBC}" type="parTrans" cxnId="{54B6A5AB-A5D4-45C6-AEC7-19AE4B8687BE}">
      <dgm:prSet/>
      <dgm:spPr/>
      <dgm:t>
        <a:bodyPr/>
        <a:lstStyle/>
        <a:p>
          <a:endParaRPr lang="en-US"/>
        </a:p>
      </dgm:t>
    </dgm:pt>
    <dgm:pt modelId="{8ACEA3C4-293D-43A9-B830-1ECD0770CB9B}" type="sibTrans" cxnId="{54B6A5AB-A5D4-45C6-AEC7-19AE4B8687BE}">
      <dgm:prSet/>
      <dgm:spPr/>
      <dgm:t>
        <a:bodyPr/>
        <a:lstStyle/>
        <a:p>
          <a:endParaRPr lang="en-US"/>
        </a:p>
      </dgm:t>
    </dgm:pt>
    <dgm:pt modelId="{B57E6675-4286-47EF-9F75-3D09CF0D414E}">
      <dgm:prSet/>
      <dgm:spPr/>
      <dgm:t>
        <a:bodyPr/>
        <a:lstStyle/>
        <a:p>
          <a:r>
            <a:rPr lang="en-AU"/>
            <a:t>It includes ‘videogame style’ link hover effects, link-text colour-changing hover effects, and a spinning logo hover effect</a:t>
          </a:r>
          <a:endParaRPr lang="en-US"/>
        </a:p>
      </dgm:t>
    </dgm:pt>
    <dgm:pt modelId="{87A93824-885C-463A-965C-A989EAC364DD}" type="parTrans" cxnId="{1F6FA817-C183-497C-A022-CE99FEFEC364}">
      <dgm:prSet/>
      <dgm:spPr/>
      <dgm:t>
        <a:bodyPr/>
        <a:lstStyle/>
        <a:p>
          <a:endParaRPr lang="en-US"/>
        </a:p>
      </dgm:t>
    </dgm:pt>
    <dgm:pt modelId="{373A3621-F466-4CED-9E5E-F42F46A85E4C}" type="sibTrans" cxnId="{1F6FA817-C183-497C-A022-CE99FEFEC364}">
      <dgm:prSet/>
      <dgm:spPr/>
      <dgm:t>
        <a:bodyPr/>
        <a:lstStyle/>
        <a:p>
          <a:endParaRPr lang="en-US"/>
        </a:p>
      </dgm:t>
    </dgm:pt>
    <dgm:pt modelId="{1C725E7C-A7AD-4107-A1EA-3FEC5B9DC0C7}" type="pres">
      <dgm:prSet presAssocID="{CB153D45-BD73-4C6E-882D-ECCCF46DB667}" presName="linear" presStyleCnt="0">
        <dgm:presLayoutVars>
          <dgm:animLvl val="lvl"/>
          <dgm:resizeHandles val="exact"/>
        </dgm:presLayoutVars>
      </dgm:prSet>
      <dgm:spPr/>
    </dgm:pt>
    <dgm:pt modelId="{5812F7CE-C46C-41E4-A709-D9F6E156AC60}" type="pres">
      <dgm:prSet presAssocID="{F5345D1B-8DDE-4CDD-A85A-A7ABF68AA4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ADA44A-D29F-4F5B-B8B9-00CBF62DB4E3}" type="pres">
      <dgm:prSet presAssocID="{8ACEA3C4-293D-43A9-B830-1ECD0770CB9B}" presName="spacer" presStyleCnt="0"/>
      <dgm:spPr/>
    </dgm:pt>
    <dgm:pt modelId="{BD70CACA-E31F-456A-81A3-66D01046B79A}" type="pres">
      <dgm:prSet presAssocID="{B57E6675-4286-47EF-9F75-3D09CF0D414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1F3DB05-4D44-40A7-AC67-CB9013B3E704}" type="presOf" srcId="{B57E6675-4286-47EF-9F75-3D09CF0D414E}" destId="{BD70CACA-E31F-456A-81A3-66D01046B79A}" srcOrd="0" destOrd="0" presId="urn:microsoft.com/office/officeart/2005/8/layout/vList2"/>
    <dgm:cxn modelId="{1F6FA817-C183-497C-A022-CE99FEFEC364}" srcId="{CB153D45-BD73-4C6E-882D-ECCCF46DB667}" destId="{B57E6675-4286-47EF-9F75-3D09CF0D414E}" srcOrd="1" destOrd="0" parTransId="{87A93824-885C-463A-965C-A989EAC364DD}" sibTransId="{373A3621-F466-4CED-9E5E-F42F46A85E4C}"/>
    <dgm:cxn modelId="{54B6A5AB-A5D4-45C6-AEC7-19AE4B8687BE}" srcId="{CB153D45-BD73-4C6E-882D-ECCCF46DB667}" destId="{F5345D1B-8DDE-4CDD-A85A-A7ABF68AA4F2}" srcOrd="0" destOrd="0" parTransId="{9A748727-E19C-482E-9EE4-FC95CCB27BBC}" sibTransId="{8ACEA3C4-293D-43A9-B830-1ECD0770CB9B}"/>
    <dgm:cxn modelId="{173631DF-4AE6-44DA-BD4B-424A45BE2FD0}" type="presOf" srcId="{CB153D45-BD73-4C6E-882D-ECCCF46DB667}" destId="{1C725E7C-A7AD-4107-A1EA-3FEC5B9DC0C7}" srcOrd="0" destOrd="0" presId="urn:microsoft.com/office/officeart/2005/8/layout/vList2"/>
    <dgm:cxn modelId="{7FA0CDF1-F3C5-4584-B6B8-93F047B441B8}" type="presOf" srcId="{F5345D1B-8DDE-4CDD-A85A-A7ABF68AA4F2}" destId="{5812F7CE-C46C-41E4-A709-D9F6E156AC60}" srcOrd="0" destOrd="0" presId="urn:microsoft.com/office/officeart/2005/8/layout/vList2"/>
    <dgm:cxn modelId="{7ED762A9-B00F-48FF-B535-A315DEBCA4DA}" type="presParOf" srcId="{1C725E7C-A7AD-4107-A1EA-3FEC5B9DC0C7}" destId="{5812F7CE-C46C-41E4-A709-D9F6E156AC60}" srcOrd="0" destOrd="0" presId="urn:microsoft.com/office/officeart/2005/8/layout/vList2"/>
    <dgm:cxn modelId="{1C9C1767-FD6C-4AE8-BCB3-D0BD719F954D}" type="presParOf" srcId="{1C725E7C-A7AD-4107-A1EA-3FEC5B9DC0C7}" destId="{95ADA44A-D29F-4F5B-B8B9-00CBF62DB4E3}" srcOrd="1" destOrd="0" presId="urn:microsoft.com/office/officeart/2005/8/layout/vList2"/>
    <dgm:cxn modelId="{367A47A8-3059-49D5-8B9E-2052970A8B20}" type="presParOf" srcId="{1C725E7C-A7AD-4107-A1EA-3FEC5B9DC0C7}" destId="{BD70CACA-E31F-456A-81A3-66D01046B7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B6D275-3C71-4685-AC65-0854E9738FF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F75462-98C2-46EC-8EC4-96A1CBFE076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Visually, I set an ‘ideal’ colour palette in a variables SASS file that would have the main colours of the site be in green, blue, and lighter shades of the two. I wanted to achieve a sort of ‘natural’, ‘earthy’ look with the site, which I also took into consideration when choosing background images. I also added accents in reddish tones for some contrast, and a somewhat monochrome theme for text-heavy sections for readability.</a:t>
          </a:r>
          <a:endParaRPr lang="en-US"/>
        </a:p>
      </dgm:t>
    </dgm:pt>
    <dgm:pt modelId="{127110E0-469B-49EC-AC5F-2BD0315153EF}" type="parTrans" cxnId="{73A8D1CC-79EC-4A63-811C-44F0E9D4AED0}">
      <dgm:prSet/>
      <dgm:spPr/>
      <dgm:t>
        <a:bodyPr/>
        <a:lstStyle/>
        <a:p>
          <a:endParaRPr lang="en-US"/>
        </a:p>
      </dgm:t>
    </dgm:pt>
    <dgm:pt modelId="{0A000E5A-5669-470B-992D-858196DDA7DF}" type="sibTrans" cxnId="{73A8D1CC-79EC-4A63-811C-44F0E9D4AED0}">
      <dgm:prSet/>
      <dgm:spPr/>
      <dgm:t>
        <a:bodyPr/>
        <a:lstStyle/>
        <a:p>
          <a:endParaRPr lang="en-US"/>
        </a:p>
      </dgm:t>
    </dgm:pt>
    <dgm:pt modelId="{88B179E5-1BB7-44DB-B31B-2B62C65C83B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Structure-wise, I decided on the pages as they are in order to both fill project requirements, of course, but also to make sure that readers get a balanced view of both the professional and recreational sides of me</a:t>
          </a:r>
          <a:endParaRPr lang="en-US"/>
        </a:p>
      </dgm:t>
    </dgm:pt>
    <dgm:pt modelId="{0EE06569-84DB-4945-A356-ED92F3F5BE40}" type="parTrans" cxnId="{5E620A0F-1A53-4C74-A481-27A80FADC724}">
      <dgm:prSet/>
      <dgm:spPr/>
      <dgm:t>
        <a:bodyPr/>
        <a:lstStyle/>
        <a:p>
          <a:endParaRPr lang="en-US"/>
        </a:p>
      </dgm:t>
    </dgm:pt>
    <dgm:pt modelId="{3D1075AE-CD03-4847-BEEF-6A54F74800FD}" type="sibTrans" cxnId="{5E620A0F-1A53-4C74-A481-27A80FADC724}">
      <dgm:prSet/>
      <dgm:spPr/>
      <dgm:t>
        <a:bodyPr/>
        <a:lstStyle/>
        <a:p>
          <a:endParaRPr lang="en-US"/>
        </a:p>
      </dgm:t>
    </dgm:pt>
    <dgm:pt modelId="{909F44FC-DEAA-467F-A2C6-91D5524E5AFB}" type="pres">
      <dgm:prSet presAssocID="{CEB6D275-3C71-4685-AC65-0854E9738F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96AB63-FB7E-4632-B46F-D2E7B7E99A2D}" type="pres">
      <dgm:prSet presAssocID="{21F75462-98C2-46EC-8EC4-96A1CBFE076E}" presName="hierRoot1" presStyleCnt="0"/>
      <dgm:spPr/>
    </dgm:pt>
    <dgm:pt modelId="{926547C6-89BB-481A-A957-ABA5081CE6BA}" type="pres">
      <dgm:prSet presAssocID="{21F75462-98C2-46EC-8EC4-96A1CBFE076E}" presName="composite" presStyleCnt="0"/>
      <dgm:spPr/>
    </dgm:pt>
    <dgm:pt modelId="{EA966D15-62B5-438B-9B46-99A3C59393D6}" type="pres">
      <dgm:prSet presAssocID="{21F75462-98C2-46EC-8EC4-96A1CBFE076E}" presName="background" presStyleLbl="node0" presStyleIdx="0" presStyleCnt="2"/>
      <dgm:spPr/>
    </dgm:pt>
    <dgm:pt modelId="{C9395956-8E02-47C5-BCF8-C0E7C78198B8}" type="pres">
      <dgm:prSet presAssocID="{21F75462-98C2-46EC-8EC4-96A1CBFE076E}" presName="text" presStyleLbl="fgAcc0" presStyleIdx="0" presStyleCnt="2">
        <dgm:presLayoutVars>
          <dgm:chPref val="3"/>
        </dgm:presLayoutVars>
      </dgm:prSet>
      <dgm:spPr/>
    </dgm:pt>
    <dgm:pt modelId="{612AE565-59AC-4F6D-B4CC-A27425A2B5F6}" type="pres">
      <dgm:prSet presAssocID="{21F75462-98C2-46EC-8EC4-96A1CBFE076E}" presName="hierChild2" presStyleCnt="0"/>
      <dgm:spPr/>
    </dgm:pt>
    <dgm:pt modelId="{7FE1858E-D49A-4DA9-A515-5A98E6B2F5D2}" type="pres">
      <dgm:prSet presAssocID="{88B179E5-1BB7-44DB-B31B-2B62C65C83B4}" presName="hierRoot1" presStyleCnt="0"/>
      <dgm:spPr/>
    </dgm:pt>
    <dgm:pt modelId="{721E356E-EF1E-417E-86C8-877E216FC762}" type="pres">
      <dgm:prSet presAssocID="{88B179E5-1BB7-44DB-B31B-2B62C65C83B4}" presName="composite" presStyleCnt="0"/>
      <dgm:spPr/>
    </dgm:pt>
    <dgm:pt modelId="{4957D60A-A6D7-4FE4-A7DC-50BC8AED532C}" type="pres">
      <dgm:prSet presAssocID="{88B179E5-1BB7-44DB-B31B-2B62C65C83B4}" presName="background" presStyleLbl="node0" presStyleIdx="1" presStyleCnt="2"/>
      <dgm:spPr/>
    </dgm:pt>
    <dgm:pt modelId="{BAAA8A57-99F9-4914-8441-FBDE5AD958C3}" type="pres">
      <dgm:prSet presAssocID="{88B179E5-1BB7-44DB-B31B-2B62C65C83B4}" presName="text" presStyleLbl="fgAcc0" presStyleIdx="1" presStyleCnt="2">
        <dgm:presLayoutVars>
          <dgm:chPref val="3"/>
        </dgm:presLayoutVars>
      </dgm:prSet>
      <dgm:spPr/>
    </dgm:pt>
    <dgm:pt modelId="{E7945F95-B0F4-4114-8CAE-1DA3EC2C125E}" type="pres">
      <dgm:prSet presAssocID="{88B179E5-1BB7-44DB-B31B-2B62C65C83B4}" presName="hierChild2" presStyleCnt="0"/>
      <dgm:spPr/>
    </dgm:pt>
  </dgm:ptLst>
  <dgm:cxnLst>
    <dgm:cxn modelId="{5E620A0F-1A53-4C74-A481-27A80FADC724}" srcId="{CEB6D275-3C71-4685-AC65-0854E9738FF0}" destId="{88B179E5-1BB7-44DB-B31B-2B62C65C83B4}" srcOrd="1" destOrd="0" parTransId="{0EE06569-84DB-4945-A356-ED92F3F5BE40}" sibTransId="{3D1075AE-CD03-4847-BEEF-6A54F74800FD}"/>
    <dgm:cxn modelId="{64CFEE13-8FF2-433D-A2F2-35D972C6C3C8}" type="presOf" srcId="{21F75462-98C2-46EC-8EC4-96A1CBFE076E}" destId="{C9395956-8E02-47C5-BCF8-C0E7C78198B8}" srcOrd="0" destOrd="0" presId="urn:microsoft.com/office/officeart/2005/8/layout/hierarchy1"/>
    <dgm:cxn modelId="{51090CCC-D53E-4636-AACE-392557382F79}" type="presOf" srcId="{CEB6D275-3C71-4685-AC65-0854E9738FF0}" destId="{909F44FC-DEAA-467F-A2C6-91D5524E5AFB}" srcOrd="0" destOrd="0" presId="urn:microsoft.com/office/officeart/2005/8/layout/hierarchy1"/>
    <dgm:cxn modelId="{73A8D1CC-79EC-4A63-811C-44F0E9D4AED0}" srcId="{CEB6D275-3C71-4685-AC65-0854E9738FF0}" destId="{21F75462-98C2-46EC-8EC4-96A1CBFE076E}" srcOrd="0" destOrd="0" parTransId="{127110E0-469B-49EC-AC5F-2BD0315153EF}" sibTransId="{0A000E5A-5669-470B-992D-858196DDA7DF}"/>
    <dgm:cxn modelId="{700ABBF3-F0A6-42A1-AA91-B8681E15B362}" type="presOf" srcId="{88B179E5-1BB7-44DB-B31B-2B62C65C83B4}" destId="{BAAA8A57-99F9-4914-8441-FBDE5AD958C3}" srcOrd="0" destOrd="0" presId="urn:microsoft.com/office/officeart/2005/8/layout/hierarchy1"/>
    <dgm:cxn modelId="{177AD825-3A6F-4711-8DE0-D86851B44496}" type="presParOf" srcId="{909F44FC-DEAA-467F-A2C6-91D5524E5AFB}" destId="{D696AB63-FB7E-4632-B46F-D2E7B7E99A2D}" srcOrd="0" destOrd="0" presId="urn:microsoft.com/office/officeart/2005/8/layout/hierarchy1"/>
    <dgm:cxn modelId="{F15D9D88-CCE8-49E1-BB69-418E5B4960E6}" type="presParOf" srcId="{D696AB63-FB7E-4632-B46F-D2E7B7E99A2D}" destId="{926547C6-89BB-481A-A957-ABA5081CE6BA}" srcOrd="0" destOrd="0" presId="urn:microsoft.com/office/officeart/2005/8/layout/hierarchy1"/>
    <dgm:cxn modelId="{2524B44A-03B2-4529-A4F9-3DD980AE57D4}" type="presParOf" srcId="{926547C6-89BB-481A-A957-ABA5081CE6BA}" destId="{EA966D15-62B5-438B-9B46-99A3C59393D6}" srcOrd="0" destOrd="0" presId="urn:microsoft.com/office/officeart/2005/8/layout/hierarchy1"/>
    <dgm:cxn modelId="{6A4CFD1F-201C-4D2F-A221-7E8C0B483A20}" type="presParOf" srcId="{926547C6-89BB-481A-A957-ABA5081CE6BA}" destId="{C9395956-8E02-47C5-BCF8-C0E7C78198B8}" srcOrd="1" destOrd="0" presId="urn:microsoft.com/office/officeart/2005/8/layout/hierarchy1"/>
    <dgm:cxn modelId="{B062C6DC-809B-46CC-A39F-FC1D31B7690E}" type="presParOf" srcId="{D696AB63-FB7E-4632-B46F-D2E7B7E99A2D}" destId="{612AE565-59AC-4F6D-B4CC-A27425A2B5F6}" srcOrd="1" destOrd="0" presId="urn:microsoft.com/office/officeart/2005/8/layout/hierarchy1"/>
    <dgm:cxn modelId="{01336645-A30D-4235-87CA-3C8029B1D6CE}" type="presParOf" srcId="{909F44FC-DEAA-467F-A2C6-91D5524E5AFB}" destId="{7FE1858E-D49A-4DA9-A515-5A98E6B2F5D2}" srcOrd="1" destOrd="0" presId="urn:microsoft.com/office/officeart/2005/8/layout/hierarchy1"/>
    <dgm:cxn modelId="{A7C64909-8F8E-4CF2-9F38-0BB6EBBB4CD0}" type="presParOf" srcId="{7FE1858E-D49A-4DA9-A515-5A98E6B2F5D2}" destId="{721E356E-EF1E-417E-86C8-877E216FC762}" srcOrd="0" destOrd="0" presId="urn:microsoft.com/office/officeart/2005/8/layout/hierarchy1"/>
    <dgm:cxn modelId="{016D575B-E018-4EC6-8468-35F32052EC4D}" type="presParOf" srcId="{721E356E-EF1E-417E-86C8-877E216FC762}" destId="{4957D60A-A6D7-4FE4-A7DC-50BC8AED532C}" srcOrd="0" destOrd="0" presId="urn:microsoft.com/office/officeart/2005/8/layout/hierarchy1"/>
    <dgm:cxn modelId="{D1B48C7B-C733-4481-A6E5-64A173F21B7F}" type="presParOf" srcId="{721E356E-EF1E-417E-86C8-877E216FC762}" destId="{BAAA8A57-99F9-4914-8441-FBDE5AD958C3}" srcOrd="1" destOrd="0" presId="urn:microsoft.com/office/officeart/2005/8/layout/hierarchy1"/>
    <dgm:cxn modelId="{A73B0D2C-F21F-44D0-AAE5-E341191E705F}" type="presParOf" srcId="{7FE1858E-D49A-4DA9-A515-5A98E6B2F5D2}" destId="{E7945F95-B0F4-4114-8CAE-1DA3EC2C12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CE583F-7DA5-4849-9654-0B2B7459C301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BE7581-3118-4E9B-8B5E-2B3ACEE4424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HTML was rather straightforward and I rather enjoyed exploring the various syntactical tags, making nice box structures and wireframing rough page layouts – I abandoned Balsamiq halfway through for pen and paper.</a:t>
          </a:r>
          <a:endParaRPr lang="en-US" dirty="0"/>
        </a:p>
      </dgm:t>
    </dgm:pt>
    <dgm:pt modelId="{7FEF0FC2-E696-41E1-A368-20B8C8FAA76A}" type="parTrans" cxnId="{D24928E2-7AB9-41F9-A5D7-CE98F26BA457}">
      <dgm:prSet/>
      <dgm:spPr/>
      <dgm:t>
        <a:bodyPr/>
        <a:lstStyle/>
        <a:p>
          <a:endParaRPr lang="en-US"/>
        </a:p>
      </dgm:t>
    </dgm:pt>
    <dgm:pt modelId="{3B216C4C-9FB3-4E1B-B2E4-95A573254CF1}" type="sibTrans" cxnId="{D24928E2-7AB9-41F9-A5D7-CE98F26BA457}">
      <dgm:prSet/>
      <dgm:spPr/>
      <dgm:t>
        <a:bodyPr/>
        <a:lstStyle/>
        <a:p>
          <a:endParaRPr lang="en-US"/>
        </a:p>
      </dgm:t>
    </dgm:pt>
    <dgm:pt modelId="{B6E8A174-C206-466F-96BF-A1CD5162AF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CSS was much more difficult in my opinion – I found it quite fiddly and unintuitive and I think that it’ll take me some more time to get used to it – especially in being able to read both the normal flow, and work with positioning better. Moodboarding for the sites theme was quite fun though.</a:t>
          </a:r>
          <a:endParaRPr lang="en-US"/>
        </a:p>
      </dgm:t>
    </dgm:pt>
    <dgm:pt modelId="{9A3E8067-7EA0-403F-A572-E5E1A63F5C17}" type="parTrans" cxnId="{C9B8AFC4-34BD-4CDA-BCEA-8B33F436EEF3}">
      <dgm:prSet/>
      <dgm:spPr/>
      <dgm:t>
        <a:bodyPr/>
        <a:lstStyle/>
        <a:p>
          <a:endParaRPr lang="en-US"/>
        </a:p>
      </dgm:t>
    </dgm:pt>
    <dgm:pt modelId="{CB828B76-D65A-412C-AA4F-68401F156237}" type="sibTrans" cxnId="{C9B8AFC4-34BD-4CDA-BCEA-8B33F436EEF3}">
      <dgm:prSet/>
      <dgm:spPr/>
      <dgm:t>
        <a:bodyPr/>
        <a:lstStyle/>
        <a:p>
          <a:endParaRPr lang="en-US"/>
        </a:p>
      </dgm:t>
    </dgm:pt>
    <dgm:pt modelId="{DF8FCE54-6A67-4F81-976B-2E987E55E79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I’ve gotten more used to GitHub from the previous assignment, and I think it’s really convenient and I’ve been pushing a lot more. I still need t get my head around branches and pulls though.</a:t>
          </a:r>
          <a:endParaRPr lang="en-US"/>
        </a:p>
      </dgm:t>
    </dgm:pt>
    <dgm:pt modelId="{7CD3DF27-C98C-4F28-B32A-AF15E3F3C642}" type="parTrans" cxnId="{941C4184-6EA2-429C-80FE-9D81EB3057B0}">
      <dgm:prSet/>
      <dgm:spPr/>
      <dgm:t>
        <a:bodyPr/>
        <a:lstStyle/>
        <a:p>
          <a:endParaRPr lang="en-US"/>
        </a:p>
      </dgm:t>
    </dgm:pt>
    <dgm:pt modelId="{2EC19C3F-F932-4DF6-B87C-3591C600F7DC}" type="sibTrans" cxnId="{941C4184-6EA2-429C-80FE-9D81EB3057B0}">
      <dgm:prSet/>
      <dgm:spPr/>
      <dgm:t>
        <a:bodyPr/>
        <a:lstStyle/>
        <a:p>
          <a:endParaRPr lang="en-US"/>
        </a:p>
      </dgm:t>
    </dgm:pt>
    <dgm:pt modelId="{C64F7041-C7A8-477F-808E-B4EDAA827B9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Trello was helpful as always</a:t>
          </a:r>
          <a:endParaRPr lang="en-US"/>
        </a:p>
      </dgm:t>
    </dgm:pt>
    <dgm:pt modelId="{425B0CEA-7A1E-4192-8242-56BD6BFC8CF0}" type="parTrans" cxnId="{31E68BD5-7556-457E-9708-7C0703887744}">
      <dgm:prSet/>
      <dgm:spPr/>
      <dgm:t>
        <a:bodyPr/>
        <a:lstStyle/>
        <a:p>
          <a:endParaRPr lang="en-US"/>
        </a:p>
      </dgm:t>
    </dgm:pt>
    <dgm:pt modelId="{827B80CF-7887-4E7C-B8E5-84D368557C8D}" type="sibTrans" cxnId="{31E68BD5-7556-457E-9708-7C0703887744}">
      <dgm:prSet/>
      <dgm:spPr/>
      <dgm:t>
        <a:bodyPr/>
        <a:lstStyle/>
        <a:p>
          <a:endParaRPr lang="en-US"/>
        </a:p>
      </dgm:t>
    </dgm:pt>
    <dgm:pt modelId="{940FDED2-B634-47C5-9543-04D81245D8BC}" type="pres">
      <dgm:prSet presAssocID="{2BCE583F-7DA5-4849-9654-0B2B7459C301}" presName="linear" presStyleCnt="0">
        <dgm:presLayoutVars>
          <dgm:animLvl val="lvl"/>
          <dgm:resizeHandles val="exact"/>
        </dgm:presLayoutVars>
      </dgm:prSet>
      <dgm:spPr/>
    </dgm:pt>
    <dgm:pt modelId="{5EFADE53-8213-4CEE-8ABB-6FE49ED65B99}" type="pres">
      <dgm:prSet presAssocID="{80BE7581-3118-4E9B-8B5E-2B3ACEE442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7FF1D8-BDFD-45A6-86A2-1404A5828255}" type="pres">
      <dgm:prSet presAssocID="{3B216C4C-9FB3-4E1B-B2E4-95A573254CF1}" presName="spacer" presStyleCnt="0"/>
      <dgm:spPr/>
    </dgm:pt>
    <dgm:pt modelId="{55DDC707-6685-467E-95A3-04FBE987240E}" type="pres">
      <dgm:prSet presAssocID="{B6E8A174-C206-466F-96BF-A1CD5162AF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06D498-AD91-4483-A53A-0AFF9706D652}" type="pres">
      <dgm:prSet presAssocID="{CB828B76-D65A-412C-AA4F-68401F156237}" presName="spacer" presStyleCnt="0"/>
      <dgm:spPr/>
    </dgm:pt>
    <dgm:pt modelId="{F4790BD1-782C-40F6-88B2-123C327BE364}" type="pres">
      <dgm:prSet presAssocID="{DF8FCE54-6A67-4F81-976B-2E987E55E7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91043E-345D-4B58-ADAA-4C1DB0B97F9B}" type="pres">
      <dgm:prSet presAssocID="{2EC19C3F-F932-4DF6-B87C-3591C600F7DC}" presName="spacer" presStyleCnt="0"/>
      <dgm:spPr/>
    </dgm:pt>
    <dgm:pt modelId="{0BA1D9A4-920F-4041-A65C-900E791D4A22}" type="pres">
      <dgm:prSet presAssocID="{C64F7041-C7A8-477F-808E-B4EDAA827B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7A3D61-3C4F-41E5-B3D2-112ABB27EF76}" type="presOf" srcId="{DF8FCE54-6A67-4F81-976B-2E987E55E796}" destId="{F4790BD1-782C-40F6-88B2-123C327BE364}" srcOrd="0" destOrd="0" presId="urn:microsoft.com/office/officeart/2005/8/layout/vList2"/>
    <dgm:cxn modelId="{FD82D679-C480-49FE-9AD4-F1958618705F}" type="presOf" srcId="{2BCE583F-7DA5-4849-9654-0B2B7459C301}" destId="{940FDED2-B634-47C5-9543-04D81245D8BC}" srcOrd="0" destOrd="0" presId="urn:microsoft.com/office/officeart/2005/8/layout/vList2"/>
    <dgm:cxn modelId="{941C4184-6EA2-429C-80FE-9D81EB3057B0}" srcId="{2BCE583F-7DA5-4849-9654-0B2B7459C301}" destId="{DF8FCE54-6A67-4F81-976B-2E987E55E796}" srcOrd="2" destOrd="0" parTransId="{7CD3DF27-C98C-4F28-B32A-AF15E3F3C642}" sibTransId="{2EC19C3F-F932-4DF6-B87C-3591C600F7DC}"/>
    <dgm:cxn modelId="{C9B8AFC4-34BD-4CDA-BCEA-8B33F436EEF3}" srcId="{2BCE583F-7DA5-4849-9654-0B2B7459C301}" destId="{B6E8A174-C206-466F-96BF-A1CD5162AF9C}" srcOrd="1" destOrd="0" parTransId="{9A3E8067-7EA0-403F-A572-E5E1A63F5C17}" sibTransId="{CB828B76-D65A-412C-AA4F-68401F156237}"/>
    <dgm:cxn modelId="{7F9D41C8-EDA7-4CD0-9C3C-C5CCC53E5FBF}" type="presOf" srcId="{B6E8A174-C206-466F-96BF-A1CD5162AF9C}" destId="{55DDC707-6685-467E-95A3-04FBE987240E}" srcOrd="0" destOrd="0" presId="urn:microsoft.com/office/officeart/2005/8/layout/vList2"/>
    <dgm:cxn modelId="{31E68BD5-7556-457E-9708-7C0703887744}" srcId="{2BCE583F-7DA5-4849-9654-0B2B7459C301}" destId="{C64F7041-C7A8-477F-808E-B4EDAA827B9A}" srcOrd="3" destOrd="0" parTransId="{425B0CEA-7A1E-4192-8242-56BD6BFC8CF0}" sibTransId="{827B80CF-7887-4E7C-B8E5-84D368557C8D}"/>
    <dgm:cxn modelId="{D24928E2-7AB9-41F9-A5D7-CE98F26BA457}" srcId="{2BCE583F-7DA5-4849-9654-0B2B7459C301}" destId="{80BE7581-3118-4E9B-8B5E-2B3ACEE44247}" srcOrd="0" destOrd="0" parTransId="{7FEF0FC2-E696-41E1-A368-20B8C8FAA76A}" sibTransId="{3B216C4C-9FB3-4E1B-B2E4-95A573254CF1}"/>
    <dgm:cxn modelId="{6CD09CE2-41E7-40CF-B6A0-C6202E741178}" type="presOf" srcId="{80BE7581-3118-4E9B-8B5E-2B3ACEE44247}" destId="{5EFADE53-8213-4CEE-8ABB-6FE49ED65B99}" srcOrd="0" destOrd="0" presId="urn:microsoft.com/office/officeart/2005/8/layout/vList2"/>
    <dgm:cxn modelId="{39AA00F2-C5E3-4482-BEED-32399A99F80E}" type="presOf" srcId="{C64F7041-C7A8-477F-808E-B4EDAA827B9A}" destId="{0BA1D9A4-920F-4041-A65C-900E791D4A22}" srcOrd="0" destOrd="0" presId="urn:microsoft.com/office/officeart/2005/8/layout/vList2"/>
    <dgm:cxn modelId="{FCF54646-0548-4443-9E41-DEA237AB9EDF}" type="presParOf" srcId="{940FDED2-B634-47C5-9543-04D81245D8BC}" destId="{5EFADE53-8213-4CEE-8ABB-6FE49ED65B99}" srcOrd="0" destOrd="0" presId="urn:microsoft.com/office/officeart/2005/8/layout/vList2"/>
    <dgm:cxn modelId="{0D2A22F3-447F-4054-AC43-9E95E00504DE}" type="presParOf" srcId="{940FDED2-B634-47C5-9543-04D81245D8BC}" destId="{637FF1D8-BDFD-45A6-86A2-1404A5828255}" srcOrd="1" destOrd="0" presId="urn:microsoft.com/office/officeart/2005/8/layout/vList2"/>
    <dgm:cxn modelId="{F10D3116-90F0-47B5-9C4B-88C8CEADE4AB}" type="presParOf" srcId="{940FDED2-B634-47C5-9543-04D81245D8BC}" destId="{55DDC707-6685-467E-95A3-04FBE987240E}" srcOrd="2" destOrd="0" presId="urn:microsoft.com/office/officeart/2005/8/layout/vList2"/>
    <dgm:cxn modelId="{4BC9C7A6-9047-462F-A4B2-61F5204C543A}" type="presParOf" srcId="{940FDED2-B634-47C5-9543-04D81245D8BC}" destId="{4906D498-AD91-4483-A53A-0AFF9706D652}" srcOrd="3" destOrd="0" presId="urn:microsoft.com/office/officeart/2005/8/layout/vList2"/>
    <dgm:cxn modelId="{543F4A0A-9CC3-4171-973C-4C2C44CD1303}" type="presParOf" srcId="{940FDED2-B634-47C5-9543-04D81245D8BC}" destId="{F4790BD1-782C-40F6-88B2-123C327BE364}" srcOrd="4" destOrd="0" presId="urn:microsoft.com/office/officeart/2005/8/layout/vList2"/>
    <dgm:cxn modelId="{15C6E446-16F4-4710-8DF3-52D99D9F86FC}" type="presParOf" srcId="{940FDED2-B634-47C5-9543-04D81245D8BC}" destId="{EE91043E-345D-4B58-ADAA-4C1DB0B97F9B}" srcOrd="5" destOrd="0" presId="urn:microsoft.com/office/officeart/2005/8/layout/vList2"/>
    <dgm:cxn modelId="{6B605F93-31CE-4F14-99DD-D82B87196EC9}" type="presParOf" srcId="{940FDED2-B634-47C5-9543-04D81245D8BC}" destId="{0BA1D9A4-920F-4041-A65C-900E791D4A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E7184-C670-43C8-ABBA-7BDD35677288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The site includes a Home section, an Interests section, a Me + Coding section, and a Portfolio section</a:t>
          </a:r>
          <a:endParaRPr lang="en-US" sz="1600" kern="1200"/>
        </a:p>
      </dsp:txBody>
      <dsp:txXfrm>
        <a:off x="1505181" y="1478"/>
        <a:ext cx="3146557" cy="1887934"/>
      </dsp:txXfrm>
    </dsp:sp>
    <dsp:sp modelId="{D67906E5-49A9-4861-8F10-625A30B36AE1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The site was built purely in HTML and CSS</a:t>
          </a:r>
          <a:endParaRPr lang="en-US" sz="1600" kern="1200"/>
        </a:p>
      </dsp:txBody>
      <dsp:txXfrm>
        <a:off x="4966394" y="1478"/>
        <a:ext cx="3146557" cy="1887934"/>
      </dsp:txXfrm>
    </dsp:sp>
    <dsp:sp modelId="{60DB79C8-672F-49D0-BAAA-F89C02697E80}">
      <dsp:nvSpPr>
        <dsp:cNvPr id="0" name=""/>
        <dsp:cNvSpPr/>
      </dsp:nvSpPr>
      <dsp:spPr>
        <a:xfrm>
          <a:off x="1505181" y="2204068"/>
          <a:ext cx="3146557" cy="1887934"/>
        </a:xfrm>
        <a:prstGeom prst="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The main graphical features shared across the whole site are the use of Flexbox in making relatively squarish grid-formations, the blue-green colour theme, and the peppering of half-opaque imagery.</a:t>
          </a:r>
          <a:endParaRPr lang="en-US" sz="1600" kern="1200"/>
        </a:p>
      </dsp:txBody>
      <dsp:txXfrm>
        <a:off x="1505181" y="2204068"/>
        <a:ext cx="3146557" cy="1887934"/>
      </dsp:txXfrm>
    </dsp:sp>
    <dsp:sp modelId="{01789771-6036-4720-8DAF-6D342A4DEDB6}">
      <dsp:nvSpPr>
        <dsp:cNvPr id="0" name=""/>
        <dsp:cNvSpPr/>
      </dsp:nvSpPr>
      <dsp:spPr>
        <a:xfrm>
          <a:off x="4966394" y="2204068"/>
          <a:ext cx="3146557" cy="1887934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The site was built from a mobile-first approach – scaled up where appropriate from a starting baseline width of 640 pixels</a:t>
          </a:r>
          <a:endParaRPr lang="en-US" sz="1600" kern="1200"/>
        </a:p>
      </dsp:txBody>
      <dsp:txXfrm>
        <a:off x="4966394" y="2204068"/>
        <a:ext cx="3146557" cy="1887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256F7-53E7-4CF1-A4B0-8603DF38BACF}">
      <dsp:nvSpPr>
        <dsp:cNvPr id="0" name=""/>
        <dsp:cNvSpPr/>
      </dsp:nvSpPr>
      <dsp:spPr>
        <a:xfrm>
          <a:off x="0" y="24510"/>
          <a:ext cx="6628804" cy="1198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This page features a headshot, a brief personal introduction, a section with contact details, and a makeshift blog (lorem ipsum) appended to the latter section of the page – designed so that any future blog posts may be easily added vertically</a:t>
          </a:r>
          <a:endParaRPr lang="en-US" sz="1600" kern="1200"/>
        </a:p>
      </dsp:txBody>
      <dsp:txXfrm>
        <a:off x="58485" y="82995"/>
        <a:ext cx="6511834" cy="1081110"/>
      </dsp:txXfrm>
    </dsp:sp>
    <dsp:sp modelId="{D7FE72F5-1FA5-427D-8110-8A7FDFB8ECD5}">
      <dsp:nvSpPr>
        <dsp:cNvPr id="0" name=""/>
        <dsp:cNvSpPr/>
      </dsp:nvSpPr>
      <dsp:spPr>
        <a:xfrm>
          <a:off x="0" y="1268670"/>
          <a:ext cx="6628804" cy="119808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The headshot has been made into a circle for visual effect</a:t>
          </a:r>
          <a:endParaRPr lang="en-US" sz="1600" kern="1200"/>
        </a:p>
      </dsp:txBody>
      <dsp:txXfrm>
        <a:off x="58485" y="1327155"/>
        <a:ext cx="6511834" cy="1081110"/>
      </dsp:txXfrm>
    </dsp:sp>
    <dsp:sp modelId="{7F3CF29A-C6D3-4B1D-95C3-B17DEF596F1A}">
      <dsp:nvSpPr>
        <dsp:cNvPr id="0" name=""/>
        <dsp:cNvSpPr/>
      </dsp:nvSpPr>
      <dsp:spPr>
        <a:xfrm>
          <a:off x="0" y="2512830"/>
          <a:ext cx="6628804" cy="119808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Each blogpost is afforded a single, central image.</a:t>
          </a:r>
          <a:endParaRPr lang="en-US" sz="1600" kern="1200"/>
        </a:p>
      </dsp:txBody>
      <dsp:txXfrm>
        <a:off x="58485" y="2571315"/>
        <a:ext cx="6511834" cy="1081110"/>
      </dsp:txXfrm>
    </dsp:sp>
    <dsp:sp modelId="{DEDA5E59-1DA0-4E0B-8731-1BA41CA25217}">
      <dsp:nvSpPr>
        <dsp:cNvPr id="0" name=""/>
        <dsp:cNvSpPr/>
      </dsp:nvSpPr>
      <dsp:spPr>
        <a:xfrm>
          <a:off x="0" y="3756990"/>
          <a:ext cx="6628804" cy="119808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If longer blogposts were to be under consideration, the design may need to be changed to a ‘separate page per blogpost’ style formatting</a:t>
          </a:r>
          <a:endParaRPr lang="en-US" sz="1600" kern="1200" dirty="0"/>
        </a:p>
      </dsp:txBody>
      <dsp:txXfrm>
        <a:off x="58485" y="3815475"/>
        <a:ext cx="6511834" cy="1081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F605D-5026-467F-BED5-9D13F77E8856}">
      <dsp:nvSpPr>
        <dsp:cNvPr id="0" name=""/>
        <dsp:cNvSpPr/>
      </dsp:nvSpPr>
      <dsp:spPr>
        <a:xfrm>
          <a:off x="0" y="187050"/>
          <a:ext cx="6628804" cy="1492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This page features four darkened boxes which may be hovered over to reveal sections, backed by a related background image, that go into some detail on my personal interests/hobbies</a:t>
          </a:r>
          <a:endParaRPr lang="en-US" sz="2200" kern="1200"/>
        </a:p>
      </dsp:txBody>
      <dsp:txXfrm>
        <a:off x="72878" y="259928"/>
        <a:ext cx="6483048" cy="1347164"/>
      </dsp:txXfrm>
    </dsp:sp>
    <dsp:sp modelId="{5CBC9648-360F-4195-BFC7-DE71A0BE65FF}">
      <dsp:nvSpPr>
        <dsp:cNvPr id="0" name=""/>
        <dsp:cNvSpPr/>
      </dsp:nvSpPr>
      <dsp:spPr>
        <a:xfrm>
          <a:off x="0" y="1743330"/>
          <a:ext cx="6628804" cy="149292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Individual scrollbars have been incorporated into each interest box</a:t>
          </a:r>
          <a:endParaRPr lang="en-US" sz="2200" kern="1200"/>
        </a:p>
      </dsp:txBody>
      <dsp:txXfrm>
        <a:off x="72878" y="1816208"/>
        <a:ext cx="6483048" cy="1347164"/>
      </dsp:txXfrm>
    </dsp:sp>
    <dsp:sp modelId="{7B61F6D5-2417-41FA-8A4E-3D3B4025AB8D}">
      <dsp:nvSpPr>
        <dsp:cNvPr id="0" name=""/>
        <dsp:cNvSpPr/>
      </dsp:nvSpPr>
      <dsp:spPr>
        <a:xfrm>
          <a:off x="0" y="3299610"/>
          <a:ext cx="6628804" cy="14929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I wanted to add a small white box in the centre of the dark overlay that would reveal both itself and the overlay when clicked on, but found it too difficult with pure CSS animation</a:t>
          </a:r>
          <a:endParaRPr lang="en-US" sz="2200" kern="1200"/>
        </a:p>
      </dsp:txBody>
      <dsp:txXfrm>
        <a:off x="72878" y="3372488"/>
        <a:ext cx="6483048" cy="1347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2876-E0E5-487F-9B66-D36BF1277DBF}">
      <dsp:nvSpPr>
        <dsp:cNvPr id="0" name=""/>
        <dsp:cNvSpPr/>
      </dsp:nvSpPr>
      <dsp:spPr>
        <a:xfrm>
          <a:off x="0" y="525270"/>
          <a:ext cx="6628804" cy="1263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This page features five vertical panels comprised of an image and a blurb describing the period of my coding journey up till now.</a:t>
          </a:r>
          <a:endParaRPr lang="en-US" sz="2400" kern="1200"/>
        </a:p>
      </dsp:txBody>
      <dsp:txXfrm>
        <a:off x="61684" y="586954"/>
        <a:ext cx="6505436" cy="1140231"/>
      </dsp:txXfrm>
    </dsp:sp>
    <dsp:sp modelId="{FA2F44A9-BFE1-4AD8-BDCD-9E235C5BB109}">
      <dsp:nvSpPr>
        <dsp:cNvPr id="0" name=""/>
        <dsp:cNvSpPr/>
      </dsp:nvSpPr>
      <dsp:spPr>
        <a:xfrm>
          <a:off x="0" y="1857990"/>
          <a:ext cx="6628804" cy="126359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The positioning of the images and the blurb are criss-crossed each panel for visual effect</a:t>
          </a:r>
          <a:endParaRPr lang="en-US" sz="2400" kern="1200"/>
        </a:p>
      </dsp:txBody>
      <dsp:txXfrm>
        <a:off x="61684" y="1919674"/>
        <a:ext cx="6505436" cy="1140231"/>
      </dsp:txXfrm>
    </dsp:sp>
    <dsp:sp modelId="{67026DBB-60D2-4524-8829-A99D23E9D26A}">
      <dsp:nvSpPr>
        <dsp:cNvPr id="0" name=""/>
        <dsp:cNvSpPr/>
      </dsp:nvSpPr>
      <dsp:spPr>
        <a:xfrm>
          <a:off x="0" y="3190710"/>
          <a:ext cx="6628804" cy="12635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This page also employs scroll boxes for each individual item</a:t>
          </a:r>
          <a:endParaRPr lang="en-US" sz="2400" kern="1200"/>
        </a:p>
      </dsp:txBody>
      <dsp:txXfrm>
        <a:off x="61684" y="3252394"/>
        <a:ext cx="6505436" cy="11402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453E3-0C7A-4BB6-A075-BEA0552CCE2F}">
      <dsp:nvSpPr>
        <dsp:cNvPr id="0" name=""/>
        <dsp:cNvSpPr/>
      </dsp:nvSpPr>
      <dsp:spPr>
        <a:xfrm>
          <a:off x="0" y="96510"/>
          <a:ext cx="6628804" cy="2358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This page features a vertical panel split into three gradually darkening monochrome sections, and comprising my recent education/work summarised, images/names of selected coding projects, and a professional profile page link bar</a:t>
          </a:r>
          <a:endParaRPr lang="en-US" sz="2400" kern="1200"/>
        </a:p>
      </dsp:txBody>
      <dsp:txXfrm>
        <a:off x="115143" y="211653"/>
        <a:ext cx="6398518" cy="2128433"/>
      </dsp:txXfrm>
    </dsp:sp>
    <dsp:sp modelId="{AF345B90-EC5F-4AC1-9022-4F4767662C42}">
      <dsp:nvSpPr>
        <dsp:cNvPr id="0" name=""/>
        <dsp:cNvSpPr/>
      </dsp:nvSpPr>
      <dsp:spPr>
        <a:xfrm>
          <a:off x="0" y="2524350"/>
          <a:ext cx="6628804" cy="235871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The link bar has both active and hover effects colour-changing effects set</a:t>
          </a:r>
          <a:endParaRPr lang="en-US" sz="2400" kern="1200"/>
        </a:p>
      </dsp:txBody>
      <dsp:txXfrm>
        <a:off x="115143" y="2639493"/>
        <a:ext cx="6398518" cy="2128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2F7CE-C46C-41E4-A709-D9F6E156AC60}">
      <dsp:nvSpPr>
        <dsp:cNvPr id="0" name=""/>
        <dsp:cNvSpPr/>
      </dsp:nvSpPr>
      <dsp:spPr>
        <a:xfrm>
          <a:off x="0" y="212542"/>
          <a:ext cx="6628804" cy="22297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The fixed navbar was the first element of the site to be built</a:t>
          </a:r>
          <a:endParaRPr lang="en-US" sz="3300" kern="1200"/>
        </a:p>
      </dsp:txBody>
      <dsp:txXfrm>
        <a:off x="108846" y="321388"/>
        <a:ext cx="6411112" cy="2012035"/>
      </dsp:txXfrm>
    </dsp:sp>
    <dsp:sp modelId="{BD70CACA-E31F-456A-81A3-66D01046B79A}">
      <dsp:nvSpPr>
        <dsp:cNvPr id="0" name=""/>
        <dsp:cNvSpPr/>
      </dsp:nvSpPr>
      <dsp:spPr>
        <a:xfrm>
          <a:off x="0" y="2537310"/>
          <a:ext cx="6628804" cy="2229727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It includes ‘videogame style’ link hover effects, link-text colour-changing hover effects, and a spinning logo hover effect</a:t>
          </a:r>
          <a:endParaRPr lang="en-US" sz="3300" kern="1200"/>
        </a:p>
      </dsp:txBody>
      <dsp:txXfrm>
        <a:off x="108846" y="2646156"/>
        <a:ext cx="6411112" cy="20120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66D15-62B5-438B-9B46-99A3C59393D6}">
      <dsp:nvSpPr>
        <dsp:cNvPr id="0" name=""/>
        <dsp:cNvSpPr/>
      </dsp:nvSpPr>
      <dsp:spPr>
        <a:xfrm>
          <a:off x="1174" y="520807"/>
          <a:ext cx="4121050" cy="26168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95956-8E02-47C5-BCF8-C0E7C78198B8}">
      <dsp:nvSpPr>
        <dsp:cNvPr id="0" name=""/>
        <dsp:cNvSpPr/>
      </dsp:nvSpPr>
      <dsp:spPr>
        <a:xfrm>
          <a:off x="45906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Visually, I set an ‘ideal’ colour palette in a variables SASS file that would have the main colours of the site be in green, blue, and lighter shades of the two. I wanted to achieve a sort of ‘natural’, ‘earthy’ look with the site, which I also took into consideration when choosing background images. I also added accents in reddish tones for some contrast, and a somewhat monochrome theme for text-heavy sections for readability.</a:t>
          </a:r>
          <a:endParaRPr lang="en-US" sz="1400" kern="1200"/>
        </a:p>
      </dsp:txBody>
      <dsp:txXfrm>
        <a:off x="535713" y="1032452"/>
        <a:ext cx="3967760" cy="2463577"/>
      </dsp:txXfrm>
    </dsp:sp>
    <dsp:sp modelId="{4957D60A-A6D7-4FE4-A7DC-50BC8AED532C}">
      <dsp:nvSpPr>
        <dsp:cNvPr id="0" name=""/>
        <dsp:cNvSpPr/>
      </dsp:nvSpPr>
      <dsp:spPr>
        <a:xfrm>
          <a:off x="5038013" y="520807"/>
          <a:ext cx="4121050" cy="26168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A8A57-99F9-4914-8441-FBDE5AD958C3}">
      <dsp:nvSpPr>
        <dsp:cNvPr id="0" name=""/>
        <dsp:cNvSpPr/>
      </dsp:nvSpPr>
      <dsp:spPr>
        <a:xfrm>
          <a:off x="549590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Structure-wise, I decided on the pages as they are in order to both fill project requirements, of course, but also to make sure that readers get a balanced view of both the professional and recreational sides of me</a:t>
          </a:r>
          <a:endParaRPr lang="en-US" sz="1400" kern="1200"/>
        </a:p>
      </dsp:txBody>
      <dsp:txXfrm>
        <a:off x="5572553" y="1032452"/>
        <a:ext cx="3967760" cy="24635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ADE53-8213-4CEE-8ABB-6FE49ED65B99}">
      <dsp:nvSpPr>
        <dsp:cNvPr id="0" name=""/>
        <dsp:cNvSpPr/>
      </dsp:nvSpPr>
      <dsp:spPr>
        <a:xfrm>
          <a:off x="0" y="330622"/>
          <a:ext cx="6628804" cy="10493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HTML was rather straightforward and I rather enjoyed exploring the various syntactical tags, making nice box structures and wireframing rough page layouts – I abandoned Balsamiq halfway through for pen and paper.</a:t>
          </a:r>
          <a:endParaRPr lang="en-US" sz="1400" kern="1200" dirty="0"/>
        </a:p>
      </dsp:txBody>
      <dsp:txXfrm>
        <a:off x="51225" y="381847"/>
        <a:ext cx="6526354" cy="946893"/>
      </dsp:txXfrm>
    </dsp:sp>
    <dsp:sp modelId="{55DDC707-6685-467E-95A3-04FBE987240E}">
      <dsp:nvSpPr>
        <dsp:cNvPr id="0" name=""/>
        <dsp:cNvSpPr/>
      </dsp:nvSpPr>
      <dsp:spPr>
        <a:xfrm>
          <a:off x="0" y="1420286"/>
          <a:ext cx="6628804" cy="104934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CSS was much more difficult in my opinion – I found it quite fiddly and unintuitive and I think that it’ll take me some more time to get used to it – especially in being able to read both the normal flow, and work with positioning better. Moodboarding for the sites theme was quite fun though.</a:t>
          </a:r>
          <a:endParaRPr lang="en-US" sz="1400" kern="1200"/>
        </a:p>
      </dsp:txBody>
      <dsp:txXfrm>
        <a:off x="51225" y="1471511"/>
        <a:ext cx="6526354" cy="946893"/>
      </dsp:txXfrm>
    </dsp:sp>
    <dsp:sp modelId="{F4790BD1-782C-40F6-88B2-123C327BE364}">
      <dsp:nvSpPr>
        <dsp:cNvPr id="0" name=""/>
        <dsp:cNvSpPr/>
      </dsp:nvSpPr>
      <dsp:spPr>
        <a:xfrm>
          <a:off x="0" y="2509950"/>
          <a:ext cx="6628804" cy="10493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I’ve gotten more used to GitHub from the previous assignment, and I think it’s really convenient and I’ve been pushing a lot more. I still need t get my head around branches and pulls though.</a:t>
          </a:r>
          <a:endParaRPr lang="en-US" sz="1400" kern="1200"/>
        </a:p>
      </dsp:txBody>
      <dsp:txXfrm>
        <a:off x="51225" y="2561175"/>
        <a:ext cx="6526354" cy="946893"/>
      </dsp:txXfrm>
    </dsp:sp>
    <dsp:sp modelId="{0BA1D9A4-920F-4041-A65C-900E791D4A22}">
      <dsp:nvSpPr>
        <dsp:cNvPr id="0" name=""/>
        <dsp:cNvSpPr/>
      </dsp:nvSpPr>
      <dsp:spPr>
        <a:xfrm>
          <a:off x="0" y="3599614"/>
          <a:ext cx="6628804" cy="10493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Trello was helpful as always</a:t>
          </a:r>
          <a:endParaRPr lang="en-US" sz="1400" kern="1200"/>
        </a:p>
      </dsp:txBody>
      <dsp:txXfrm>
        <a:off x="51225" y="3650839"/>
        <a:ext cx="6526354" cy="946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02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60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12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3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97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417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574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7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15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92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86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52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24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6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70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4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8BFA-37B4-46B2-A85C-210A8B47CDB7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02ACF0-D592-4A21-8111-544DFD8F64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8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CD1F7-4EAD-46CC-9AB4-6067FC5A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AU" sz="6000">
                <a:solidFill>
                  <a:srgbClr val="FFFFFF"/>
                </a:solidFill>
              </a:rPr>
              <a:t>Angel Lopez-Andrade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E1696-8DD2-4E96-9351-3CEC6780D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AU">
                <a:solidFill>
                  <a:srgbClr val="FFFFFF">
                    <a:alpha val="70000"/>
                  </a:srgbClr>
                </a:solidFill>
              </a:rPr>
              <a:t>Portfolio Website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F2E245-8EED-4B30-8402-AA9EB5CD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Sitemap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913877-CCA5-4CCD-A5E6-7ECE07C4C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726542"/>
            <a:ext cx="8288033" cy="25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2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1357E2E-968A-46AE-AD67-E0BB35E79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" y="174331"/>
            <a:ext cx="2406330" cy="4277920"/>
          </a:xfrm>
          <a:prstGeom prst="rect">
            <a:avLst/>
          </a:prstGeom>
        </p:spPr>
      </p:pic>
      <p:pic>
        <p:nvPicPr>
          <p:cNvPr id="9" name="Picture 8" descr="A close up of a whiteboard&#10;&#10;Description automatically generated">
            <a:extLst>
              <a:ext uri="{FF2B5EF4-FFF2-40B4-BE49-F238E27FC236}">
                <a16:creationId xmlns:a16="http://schemas.microsoft.com/office/drawing/2014/main" id="{55B6D28D-ED5E-475B-9578-EDB3B432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82" y="174331"/>
            <a:ext cx="2406330" cy="4277920"/>
          </a:xfrm>
          <a:prstGeom prst="rect">
            <a:avLst/>
          </a:prstGeom>
        </p:spPr>
      </p:pic>
      <p:pic>
        <p:nvPicPr>
          <p:cNvPr id="5" name="Content Placeholder 4" descr="A picture containing text, whiteboard, map&#10;&#10;Description automatically generated">
            <a:extLst>
              <a:ext uri="{FF2B5EF4-FFF2-40B4-BE49-F238E27FC236}">
                <a16:creationId xmlns:a16="http://schemas.microsoft.com/office/drawing/2014/main" id="{D338A4C9-6976-444B-BDD2-748FE8091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93" y="174331"/>
            <a:ext cx="2406330" cy="4277920"/>
          </a:xfrm>
          <a:prstGeom prst="rect">
            <a:avLst/>
          </a:prstGeom>
        </p:spPr>
      </p:pic>
      <p:pic>
        <p:nvPicPr>
          <p:cNvPr id="7" name="Picture 6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1E1274C3-6B1E-4E2D-A38D-FEE0E0830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02" y="174331"/>
            <a:ext cx="2406330" cy="4277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EE286-3381-45E0-903F-E4E78BAB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111482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0D79F6-1A6B-45AD-9B73-B62B4B08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AU"/>
              <a:t>Notable CSS Components</a:t>
            </a:r>
            <a:endParaRPr lang="en-AU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61A0B6F-628A-4131-AE49-F9DEBE03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700"/>
              <a:t>The navbar has a fading in and out animation for its linkboxes</a:t>
            </a:r>
          </a:p>
          <a:p>
            <a:pPr>
              <a:lnSpc>
                <a:spcPct val="90000"/>
              </a:lnSpc>
            </a:pPr>
            <a:r>
              <a:rPr lang="en-AU" sz="1700"/>
              <a:t>The navbar logo spins and changes colour as an animation</a:t>
            </a:r>
          </a:p>
          <a:p>
            <a:pPr>
              <a:lnSpc>
                <a:spcPct val="90000"/>
              </a:lnSpc>
            </a:pPr>
            <a:r>
              <a:rPr lang="en-AU" sz="1700"/>
              <a:t>The interest boxes on the interests page have a darkened overlay on top of images nested inside their own elements, which act as a background to the text in the middle of the two – the latter two of which reveal when the hover effect on the former is activated</a:t>
            </a:r>
          </a:p>
          <a:p>
            <a:pPr>
              <a:lnSpc>
                <a:spcPct val="90000"/>
              </a:lnSpc>
            </a:pPr>
            <a:r>
              <a:rPr lang="en-AU" sz="1700"/>
              <a:t>The main section of each page is generally semi-transparent and about eighty-percent width to give some presence to the main background image</a:t>
            </a:r>
          </a:p>
          <a:p>
            <a:pPr>
              <a:lnSpc>
                <a:spcPct val="90000"/>
              </a:lnSpc>
            </a:pPr>
            <a:r>
              <a:rPr lang="en-AU" sz="1700"/>
              <a:t>Boxes on the me and coding page have crisscrossed images/textboxes per box, for visual effect</a:t>
            </a:r>
          </a:p>
        </p:txBody>
      </p:sp>
    </p:spTree>
    <p:extLst>
      <p:ext uri="{BB962C8B-B14F-4D97-AF65-F5344CB8AC3E}">
        <p14:creationId xmlns:p14="http://schemas.microsoft.com/office/powerpoint/2010/main" val="40326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8D3F0-0781-44C6-B791-F6724856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AU"/>
              <a:t>Site Overview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1DDC83-669F-41A3-8BA7-A97328D3B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63164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55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18AE4-CED4-48CB-98A0-2A495B0C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AU" sz="4400"/>
              <a:t>1) Home</a:t>
            </a:r>
          </a:p>
        </p:txBody>
      </p:sp>
      <p:grpSp>
        <p:nvGrpSpPr>
          <p:cNvPr id="42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D8DBD-2A0E-4DA6-B668-BBE7D29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7076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9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F19EA-6306-4B93-A18D-2C4CABED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AU" sz="4400"/>
              <a:t>2) Interests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5222832-B17D-4762-A9E0-F68312D15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666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22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24FD9-B37B-440A-9ABA-E2C5F7AC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AU" sz="4400"/>
              <a:t>3) Me + Coding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F1B84-E61F-4702-AFFB-9B65C5E71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13516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37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80153-3B0A-4327-B24A-BBA36D82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AU" sz="4400"/>
              <a:t>4) Portfolio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6C2E7-8DEF-4003-A226-93C9C7686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58281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50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9CEB0-D607-49CD-911F-EFAA6DF8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AU" sz="4400"/>
              <a:t>5) Navbar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148655-49DA-4745-A72A-7F7B2766D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42818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06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0C40C-E811-46A2-B51F-57C4C0BE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AU"/>
              <a:t>Design decisions</a:t>
            </a:r>
          </a:p>
        </p:txBody>
      </p:sp>
      <p:sp>
        <p:nvSpPr>
          <p:cNvPr id="44" name="Isosceles Triangle 2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202B12-AB5A-43AD-A9FF-CD271D243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90429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46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9E85E-1593-49F3-A598-D84094D8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AU" sz="4400"/>
              <a:t>Development Process Review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BD5679-C611-4EDF-95CD-FEC4A6D99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93295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878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Angel Lopez-Andrade</vt:lpstr>
      <vt:lpstr>Site Overview</vt:lpstr>
      <vt:lpstr>1) Home</vt:lpstr>
      <vt:lpstr>2) Interests</vt:lpstr>
      <vt:lpstr>3) Me + Coding</vt:lpstr>
      <vt:lpstr>4) Portfolio</vt:lpstr>
      <vt:lpstr>5) Navbar</vt:lpstr>
      <vt:lpstr>Design decisions</vt:lpstr>
      <vt:lpstr>Development Process Review</vt:lpstr>
      <vt:lpstr>Sitemap</vt:lpstr>
      <vt:lpstr>Wireframes</vt:lpstr>
      <vt:lpstr>Notable CSS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 Lopez-Andrade</dc:title>
  <dc:creator>Angel Lopez-Andrade</dc:creator>
  <cp:lastModifiedBy>Angel Lopez-Andrade</cp:lastModifiedBy>
  <cp:revision>2</cp:revision>
  <dcterms:created xsi:type="dcterms:W3CDTF">2019-09-23T02:22:43Z</dcterms:created>
  <dcterms:modified xsi:type="dcterms:W3CDTF">2019-09-23T02:23:41Z</dcterms:modified>
</cp:coreProperties>
</file>