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F86D-EDB0-472D-A6B8-CBF149026EBE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E157-B92F-4EE1-8CCA-056911FD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About the game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66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-Structure </a:t>
            </a:r>
            <a:r>
              <a:rPr lang="en-US" sz="3600" dirty="0">
                <a:solidFill>
                  <a:schemeClr val="bg1"/>
                </a:solidFill>
              </a:rPr>
              <a:t>of the game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 smtClean="0">
                <a:solidFill>
                  <a:schemeClr val="bg1"/>
                </a:solidFill>
              </a:rPr>
              <a:t>Idea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-Puzzles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-Connection with the </a:t>
            </a:r>
            <a:r>
              <a:rPr lang="en-US" sz="3600" dirty="0" smtClean="0">
                <a:solidFill>
                  <a:schemeClr val="bg1"/>
                </a:solidFill>
              </a:rPr>
              <a:t>theme of </a:t>
            </a:r>
            <a:r>
              <a:rPr lang="en-US" sz="3600" dirty="0" err="1" smtClean="0">
                <a:solidFill>
                  <a:schemeClr val="bg1"/>
                </a:solidFill>
              </a:rPr>
              <a:t>HackTues</a:t>
            </a: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931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 smtClean="0">
                <a:solidFill>
                  <a:schemeClr val="bg1"/>
                </a:solidFill>
              </a:rPr>
              <a:t>-General</a:t>
            </a:r>
          </a:p>
          <a:p>
            <a:pPr marL="0" indent="0">
              <a:buNone/>
            </a:pPr>
            <a:endParaRPr lang="en-US" sz="3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900" dirty="0" smtClean="0">
                <a:solidFill>
                  <a:schemeClr val="bg1"/>
                </a:solidFill>
              </a:rPr>
              <a:t>-Encountered problems</a:t>
            </a:r>
          </a:p>
          <a:p>
            <a:pPr marL="0" indent="0">
              <a:buNone/>
            </a:pPr>
            <a:endParaRPr lang="en-US" sz="3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900" dirty="0" smtClean="0">
                <a:solidFill>
                  <a:schemeClr val="bg1"/>
                </a:solidFill>
              </a:rPr>
              <a:t>*The ambitions about our         </a:t>
            </a:r>
            <a:r>
              <a:rPr lang="en-US" sz="3900" dirty="0" smtClean="0">
                <a:solidFill>
                  <a:schemeClr val="bg1"/>
                </a:solidFill>
              </a:rPr>
              <a:t>*Used environments</a:t>
            </a:r>
            <a:endParaRPr lang="en-US" sz="3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900" dirty="0">
                <a:solidFill>
                  <a:schemeClr val="bg1"/>
                </a:solidFill>
              </a:rPr>
              <a:t> game </a:t>
            </a:r>
            <a:r>
              <a:rPr lang="en-US" sz="3900" dirty="0" smtClean="0">
                <a:solidFill>
                  <a:schemeClr val="bg1"/>
                </a:solidFill>
              </a:rPr>
              <a:t>compared </a:t>
            </a:r>
            <a:r>
              <a:rPr lang="en-US" sz="3900" dirty="0" smtClean="0">
                <a:solidFill>
                  <a:schemeClr val="bg1"/>
                </a:solidFill>
              </a:rPr>
              <a:t>to our skills		</a:t>
            </a:r>
          </a:p>
          <a:p>
            <a:pPr marL="0" indent="0">
              <a:buNone/>
            </a:pPr>
            <a:r>
              <a:rPr lang="en-US" sz="3900" dirty="0" smtClean="0">
                <a:solidFill>
                  <a:schemeClr val="bg1"/>
                </a:solidFill>
              </a:rPr>
              <a:t>     </a:t>
            </a:r>
            <a:endParaRPr lang="en-US" sz="3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900" dirty="0" smtClean="0">
                <a:solidFill>
                  <a:schemeClr val="bg1"/>
                </a:solidFill>
              </a:rPr>
              <a:t>				*The time limit</a:t>
            </a:r>
            <a:r>
              <a:rPr lang="en-US" sz="3900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739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Workflow of the project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Gameplay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About the game</vt:lpstr>
      <vt:lpstr>PowerPoint Presentation</vt:lpstr>
      <vt:lpstr>Gameplay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Project&lt;blank&gt;</dc:title>
  <dc:creator>Bogdan Mironov</dc:creator>
  <cp:lastModifiedBy>Bogdan Mironov</cp:lastModifiedBy>
  <cp:revision>16</cp:revision>
  <dcterms:created xsi:type="dcterms:W3CDTF">2018-03-17T16:03:07Z</dcterms:created>
  <dcterms:modified xsi:type="dcterms:W3CDTF">2018-03-18T07:25:50Z</dcterms:modified>
</cp:coreProperties>
</file>