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GB" sz="2400" dirty="0"/>
              <a:t> </a:t>
            </a:r>
            <a:r>
              <a:rPr lang="en-US" sz="2400" dirty="0"/>
              <a:t>:</a:t>
            </a:r>
            <a:r>
              <a:rPr lang="en-GB" sz="2400" dirty="0"/>
              <a:t>        M. ANGELIN EBANAZER SHARAN 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GB" sz="2400" dirty="0"/>
              <a:t>.     </a:t>
            </a:r>
            <a:r>
              <a:rPr lang="en-US" sz="2400" dirty="0"/>
              <a:t>:</a:t>
            </a:r>
            <a:r>
              <a:rPr lang="en-GB" sz="2400" dirty="0"/>
              <a:t>        </a:t>
            </a:r>
            <a:r>
              <a:rPr lang="en-IN" sz="2400" dirty="0"/>
              <a:t>312204</a:t>
            </a:r>
            <a:r>
              <a:rPr lang="en-GB" sz="2400" dirty="0"/>
              <a:t>167</a:t>
            </a:r>
            <a:endParaRPr lang="en-US" sz="2400" dirty="0"/>
          </a:p>
          <a:p>
            <a:r>
              <a:rPr lang="en-US" sz="2400" dirty="0"/>
              <a:t>DEPARTMEN</a:t>
            </a:r>
            <a:r>
              <a:rPr lang="en-GB" sz="2400" dirty="0"/>
              <a:t>T     </a:t>
            </a:r>
            <a:r>
              <a:rPr lang="en-US" sz="2400" dirty="0"/>
              <a:t>:</a:t>
            </a:r>
            <a:r>
              <a:rPr lang="en-GB" sz="2400" dirty="0"/>
              <a:t>        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             </a:t>
            </a:r>
            <a:r>
              <a:rPr lang="en-IN" sz="2400" dirty="0"/>
              <a:t>:</a:t>
            </a:r>
            <a:r>
              <a:rPr lang="en-GB" sz="2400" dirty="0"/>
              <a:t>        </a:t>
            </a:r>
            <a:r>
              <a:rPr lang="en-IN" sz="2400" dirty="0"/>
              <a:t>C.S.I EWART WOMEN’S CHRISTIAN</a:t>
            </a:r>
            <a:r>
              <a:rPr lang="en-GB" sz="2400" dirty="0"/>
              <a:t> COLLEGE                         </a:t>
            </a:r>
            <a:endParaRPr lang="en-US" sz="2400" dirty="0"/>
          </a:p>
          <a:p>
            <a:r>
              <a:rPr lang="en-GB" sz="2400" dirty="0"/>
              <a:t> </a:t>
            </a:r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Data Consolidation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Trend Analysis Model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74F67-2B81-D5FE-F822-44847408FCFE}"/>
              </a:ext>
            </a:extLst>
          </p:cNvPr>
          <p:cNvSpPr txBox="1"/>
          <p:nvPr/>
        </p:nvSpPr>
        <p:spPr>
          <a:xfrm>
            <a:off x="908448" y="1695450"/>
            <a:ext cx="90928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                  Using Excel for employee performance analysis delivers significant improvements in data management, accuracy, visualization, and reporting, ultimately supporting better performance management and organizational success.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Data Overload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Inconsistent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Lack of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Manual Errors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81295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</a:t>
            </a:r>
            <a:r>
              <a:rPr lang="en-GB" sz="3600" dirty="0"/>
              <a:t>By implementing these components, the project aims to enhance the accuracy and efficiency of employee performance evaluations, ultimately supporting organizational goals and fostering employee development.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010473" y="2090737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0F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00B0F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976847" y="2049955"/>
            <a:ext cx="69248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</a:t>
            </a:r>
            <a:r>
              <a:rPr lang="en-GB" sz="3200" dirty="0"/>
              <a:t>:</a:t>
            </a:r>
          </a:p>
          <a:p>
            <a:r>
              <a:rPr lang="en-IN" sz="3200" dirty="0"/>
              <a:t> 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 ID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 Name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Salary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86025" y="2317527"/>
            <a:ext cx="853401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  <a:endParaRPr lang="en-GB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Data Processing</a:t>
            </a: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angelinebanazer05@gmail.com</cp:lastModifiedBy>
  <cp:revision>16</cp:revision>
  <dcterms:created xsi:type="dcterms:W3CDTF">2024-03-29T15:07:22Z</dcterms:created>
  <dcterms:modified xsi:type="dcterms:W3CDTF">2024-09-11T06:07:56Z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