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A64EF-4605-4EAA-9D98-F15C02FC2F0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A0736E1-0F75-4492-92EA-3B2A868B88F3}">
      <dgm:prSet phldrT="[文字]"/>
      <dgm:spPr/>
      <dgm:t>
        <a:bodyPr/>
        <a:lstStyle/>
        <a:p>
          <a:r>
            <a:rPr lang="zh-TW" altLang="en-US" dirty="0" smtClean="0"/>
            <a:t>生活小幫手</a:t>
          </a:r>
          <a:endParaRPr lang="zh-TW" altLang="en-US" dirty="0"/>
        </a:p>
      </dgm:t>
    </dgm:pt>
    <dgm:pt modelId="{0D4F270C-6B0F-42D9-8E1B-0504F06F2455}" type="parTrans" cxnId="{11350EE7-B911-4E62-8549-DF179265253E}">
      <dgm:prSet/>
      <dgm:spPr/>
      <dgm:t>
        <a:bodyPr/>
        <a:lstStyle/>
        <a:p>
          <a:endParaRPr lang="zh-TW" altLang="en-US"/>
        </a:p>
      </dgm:t>
    </dgm:pt>
    <dgm:pt modelId="{1C41403B-CFA1-4343-913A-F58FDDE11463}" type="sibTrans" cxnId="{11350EE7-B911-4E62-8549-DF179265253E}">
      <dgm:prSet/>
      <dgm:spPr/>
      <dgm:t>
        <a:bodyPr/>
        <a:lstStyle/>
        <a:p>
          <a:endParaRPr lang="zh-TW" altLang="en-US"/>
        </a:p>
      </dgm:t>
    </dgm:pt>
    <dgm:pt modelId="{D732A5D8-B6AB-4843-ACD2-C526F4A1A418}" type="asst">
      <dgm:prSet phldrT="[文字]"/>
      <dgm:spPr/>
      <dgm:t>
        <a:bodyPr/>
        <a:lstStyle/>
        <a:p>
          <a:r>
            <a:rPr lang="zh-TW" altLang="en-US" dirty="0" smtClean="0"/>
            <a:t>記事</a:t>
          </a:r>
          <a:endParaRPr lang="zh-TW" altLang="en-US" dirty="0"/>
        </a:p>
      </dgm:t>
    </dgm:pt>
    <dgm:pt modelId="{6A743C29-BC45-4867-8B9D-1203C9030026}" type="parTrans" cxnId="{2D0A20D9-A2E2-4935-87BA-16D370A038D2}">
      <dgm:prSet/>
      <dgm:spPr/>
      <dgm:t>
        <a:bodyPr/>
        <a:lstStyle/>
        <a:p>
          <a:endParaRPr lang="zh-TW" altLang="en-US"/>
        </a:p>
      </dgm:t>
    </dgm:pt>
    <dgm:pt modelId="{53138CB4-62D5-4852-8DFC-CD8F73E1634A}" type="sibTrans" cxnId="{2D0A20D9-A2E2-4935-87BA-16D370A038D2}">
      <dgm:prSet/>
      <dgm:spPr/>
      <dgm:t>
        <a:bodyPr/>
        <a:lstStyle/>
        <a:p>
          <a:endParaRPr lang="zh-TW" altLang="en-US"/>
        </a:p>
      </dgm:t>
    </dgm:pt>
    <dgm:pt modelId="{E07531EF-1846-487D-A42F-CE4D9D2704F9}">
      <dgm:prSet phldrT="[文字]"/>
      <dgm:spPr/>
      <dgm:t>
        <a:bodyPr/>
        <a:lstStyle/>
        <a:p>
          <a:r>
            <a:rPr lang="zh-TW" altLang="en-US" dirty="0" smtClean="0"/>
            <a:t>食</a:t>
          </a:r>
          <a:endParaRPr lang="zh-TW" altLang="en-US" dirty="0"/>
        </a:p>
      </dgm:t>
    </dgm:pt>
    <dgm:pt modelId="{98CDE7AF-FE26-4B18-B3A5-DC20E9FABF40}" type="parTrans" cxnId="{3EA03CFB-776A-47C0-A017-3040C19D1473}">
      <dgm:prSet/>
      <dgm:spPr/>
      <dgm:t>
        <a:bodyPr/>
        <a:lstStyle/>
        <a:p>
          <a:endParaRPr lang="zh-TW" altLang="en-US"/>
        </a:p>
      </dgm:t>
    </dgm:pt>
    <dgm:pt modelId="{9B969DF2-1E33-4D53-8EDF-8B06B94429EB}" type="sibTrans" cxnId="{3EA03CFB-776A-47C0-A017-3040C19D1473}">
      <dgm:prSet/>
      <dgm:spPr/>
      <dgm:t>
        <a:bodyPr/>
        <a:lstStyle/>
        <a:p>
          <a:endParaRPr lang="zh-TW" altLang="en-US"/>
        </a:p>
      </dgm:t>
    </dgm:pt>
    <dgm:pt modelId="{80373D3D-0D9A-4D14-87B7-A32634B049A0}">
      <dgm:prSet phldrT="[文字]"/>
      <dgm:spPr/>
      <dgm:t>
        <a:bodyPr/>
        <a:lstStyle/>
        <a:p>
          <a:r>
            <a:rPr lang="zh-TW" altLang="en-US" dirty="0" smtClean="0"/>
            <a:t>育</a:t>
          </a:r>
          <a:endParaRPr lang="zh-TW" altLang="en-US" dirty="0"/>
        </a:p>
      </dgm:t>
    </dgm:pt>
    <dgm:pt modelId="{70D91305-EBBD-4937-8512-95F878BEEE78}" type="parTrans" cxnId="{745B84CD-8589-4A65-AA69-9D23FB46D7D9}">
      <dgm:prSet/>
      <dgm:spPr/>
      <dgm:t>
        <a:bodyPr/>
        <a:lstStyle/>
        <a:p>
          <a:endParaRPr lang="zh-TW" altLang="en-US"/>
        </a:p>
      </dgm:t>
    </dgm:pt>
    <dgm:pt modelId="{6C2FC309-308F-4C59-9323-81ECBF377D7A}" type="sibTrans" cxnId="{745B84CD-8589-4A65-AA69-9D23FB46D7D9}">
      <dgm:prSet/>
      <dgm:spPr/>
      <dgm:t>
        <a:bodyPr/>
        <a:lstStyle/>
        <a:p>
          <a:endParaRPr lang="zh-TW" altLang="en-US"/>
        </a:p>
      </dgm:t>
    </dgm:pt>
    <dgm:pt modelId="{55E7CA8C-7D4E-47F9-A6CF-2E476FE28FD5}">
      <dgm:prSet phldrT="[文字]"/>
      <dgm:spPr/>
      <dgm:t>
        <a:bodyPr/>
        <a:lstStyle/>
        <a:p>
          <a:r>
            <a:rPr lang="zh-TW" altLang="en-US" dirty="0" smtClean="0"/>
            <a:t>樂</a:t>
          </a:r>
          <a:endParaRPr lang="zh-TW" altLang="en-US" dirty="0"/>
        </a:p>
      </dgm:t>
    </dgm:pt>
    <dgm:pt modelId="{E089EFF8-F491-4639-AB1A-E40D38D76467}" type="parTrans" cxnId="{D3E7CEE4-327B-45A9-A3F4-1B38E7CCD51D}">
      <dgm:prSet/>
      <dgm:spPr/>
      <dgm:t>
        <a:bodyPr/>
        <a:lstStyle/>
        <a:p>
          <a:endParaRPr lang="zh-TW" altLang="en-US"/>
        </a:p>
      </dgm:t>
    </dgm:pt>
    <dgm:pt modelId="{5A2DEBA1-2412-478B-8BFB-BB1617125BF0}" type="sibTrans" cxnId="{D3E7CEE4-327B-45A9-A3F4-1B38E7CCD51D}">
      <dgm:prSet/>
      <dgm:spPr/>
      <dgm:t>
        <a:bodyPr/>
        <a:lstStyle/>
        <a:p>
          <a:endParaRPr lang="zh-TW" altLang="en-US"/>
        </a:p>
      </dgm:t>
    </dgm:pt>
    <dgm:pt modelId="{D5C8F474-9374-4E4F-A911-622D10331B5C}" type="asst">
      <dgm:prSet/>
      <dgm:spPr/>
      <dgm:t>
        <a:bodyPr/>
        <a:lstStyle/>
        <a:p>
          <a:r>
            <a:rPr lang="zh-TW" altLang="en-US" dirty="0" smtClean="0"/>
            <a:t>記帳</a:t>
          </a:r>
          <a:endParaRPr lang="zh-TW" altLang="en-US" dirty="0"/>
        </a:p>
      </dgm:t>
    </dgm:pt>
    <dgm:pt modelId="{7A2228FB-398C-428C-BF7A-B30F3D3F17EC}" type="parTrans" cxnId="{4FC85F5C-540B-4F63-A888-DE04F6B764C6}">
      <dgm:prSet/>
      <dgm:spPr/>
      <dgm:t>
        <a:bodyPr/>
        <a:lstStyle/>
        <a:p>
          <a:endParaRPr lang="zh-TW" altLang="en-US"/>
        </a:p>
      </dgm:t>
    </dgm:pt>
    <dgm:pt modelId="{775397E0-1334-4C57-AD07-78CF70203D9D}" type="sibTrans" cxnId="{4FC85F5C-540B-4F63-A888-DE04F6B764C6}">
      <dgm:prSet/>
      <dgm:spPr/>
      <dgm:t>
        <a:bodyPr/>
        <a:lstStyle/>
        <a:p>
          <a:endParaRPr lang="zh-TW" altLang="en-US"/>
        </a:p>
      </dgm:t>
    </dgm:pt>
    <dgm:pt modelId="{B8896073-E341-4851-AAD3-ED6D26F5596E}">
      <dgm:prSet/>
      <dgm:spPr/>
      <dgm:t>
        <a:bodyPr/>
        <a:lstStyle/>
        <a:p>
          <a:r>
            <a:rPr lang="zh-TW" altLang="en-US" dirty="0" smtClean="0"/>
            <a:t>行</a:t>
          </a:r>
          <a:endParaRPr lang="zh-TW" altLang="en-US" dirty="0"/>
        </a:p>
      </dgm:t>
    </dgm:pt>
    <dgm:pt modelId="{1C91DC4E-5549-4EE4-874D-5ABD4EA38C44}" type="parTrans" cxnId="{3E044C19-47C5-4848-9992-601BA76D7907}">
      <dgm:prSet/>
      <dgm:spPr/>
      <dgm:t>
        <a:bodyPr/>
        <a:lstStyle/>
        <a:p>
          <a:endParaRPr lang="zh-TW" altLang="en-US"/>
        </a:p>
      </dgm:t>
    </dgm:pt>
    <dgm:pt modelId="{3C0E62D9-8349-4EA4-A79D-66278DBC6AEE}" type="sibTrans" cxnId="{3E044C19-47C5-4848-9992-601BA76D7907}">
      <dgm:prSet/>
      <dgm:spPr/>
      <dgm:t>
        <a:bodyPr/>
        <a:lstStyle/>
        <a:p>
          <a:endParaRPr lang="zh-TW" altLang="en-US"/>
        </a:p>
      </dgm:t>
    </dgm:pt>
    <dgm:pt modelId="{A7718C28-AC40-48DE-8E77-B2450BD16491}">
      <dgm:prSet/>
      <dgm:spPr/>
      <dgm:t>
        <a:bodyPr/>
        <a:lstStyle/>
        <a:p>
          <a:r>
            <a:rPr lang="zh-TW" altLang="en-US" dirty="0" smtClean="0"/>
            <a:t>衣</a:t>
          </a:r>
          <a:endParaRPr lang="zh-TW" altLang="en-US" dirty="0"/>
        </a:p>
      </dgm:t>
    </dgm:pt>
    <dgm:pt modelId="{B54E22EB-6ED7-4C75-B25A-A7EE40450BCC}" type="parTrans" cxnId="{D4B99009-ACF8-4367-9D40-2599A7E19A9A}">
      <dgm:prSet/>
      <dgm:spPr/>
      <dgm:t>
        <a:bodyPr/>
        <a:lstStyle/>
        <a:p>
          <a:endParaRPr lang="zh-TW" altLang="en-US"/>
        </a:p>
      </dgm:t>
    </dgm:pt>
    <dgm:pt modelId="{389D03F6-E8B8-496B-B6A9-1C92BA967A74}" type="sibTrans" cxnId="{D4B99009-ACF8-4367-9D40-2599A7E19A9A}">
      <dgm:prSet/>
      <dgm:spPr/>
      <dgm:t>
        <a:bodyPr/>
        <a:lstStyle/>
        <a:p>
          <a:endParaRPr lang="zh-TW" altLang="en-US"/>
        </a:p>
      </dgm:t>
    </dgm:pt>
    <dgm:pt modelId="{9957FA75-B015-418E-B3F4-85EF0EFFF18E}">
      <dgm:prSet/>
      <dgm:spPr/>
      <dgm:t>
        <a:bodyPr/>
        <a:lstStyle/>
        <a:p>
          <a:r>
            <a:rPr lang="zh-TW" altLang="en-US" dirty="0" smtClean="0"/>
            <a:t>住</a:t>
          </a:r>
          <a:endParaRPr lang="zh-TW" altLang="en-US" dirty="0"/>
        </a:p>
      </dgm:t>
    </dgm:pt>
    <dgm:pt modelId="{3D0D6D83-581D-4055-84D5-B1F25DD8E573}" type="parTrans" cxnId="{9670AA40-CE4C-4E25-8AC7-9CCAE34378C0}">
      <dgm:prSet/>
      <dgm:spPr/>
      <dgm:t>
        <a:bodyPr/>
        <a:lstStyle/>
        <a:p>
          <a:endParaRPr lang="zh-TW" altLang="en-US"/>
        </a:p>
      </dgm:t>
    </dgm:pt>
    <dgm:pt modelId="{466521E9-F9B3-487B-B803-D8CF415379EB}" type="sibTrans" cxnId="{9670AA40-CE4C-4E25-8AC7-9CCAE34378C0}">
      <dgm:prSet/>
      <dgm:spPr/>
      <dgm:t>
        <a:bodyPr/>
        <a:lstStyle/>
        <a:p>
          <a:endParaRPr lang="zh-TW" altLang="en-US"/>
        </a:p>
      </dgm:t>
    </dgm:pt>
    <dgm:pt modelId="{5722292E-FEAD-4F3F-A2B2-8698D84ED098}" type="pres">
      <dgm:prSet presAssocID="{91BA64EF-4605-4EAA-9D98-F15C02FC2F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AD74F60-93D8-4FDA-B515-E5AEA8A598F4}" type="pres">
      <dgm:prSet presAssocID="{CA0736E1-0F75-4492-92EA-3B2A868B88F3}" presName="root1" presStyleCnt="0"/>
      <dgm:spPr/>
    </dgm:pt>
    <dgm:pt modelId="{F861689A-93DE-4D44-9BE8-14FF21E384EC}" type="pres">
      <dgm:prSet presAssocID="{CA0736E1-0F75-4492-92EA-3B2A868B88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C002B9-C8D8-4DD4-A8B6-C6FE14DFB3BE}" type="pres">
      <dgm:prSet presAssocID="{CA0736E1-0F75-4492-92EA-3B2A868B88F3}" presName="level2hierChild" presStyleCnt="0"/>
      <dgm:spPr/>
    </dgm:pt>
    <dgm:pt modelId="{07337AD6-4F31-45DD-9212-AA7F2E61DD4D}" type="pres">
      <dgm:prSet presAssocID="{6A743C29-BC45-4867-8B9D-1203C9030026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FB9257C1-91C8-4226-9514-482666D0F9B4}" type="pres">
      <dgm:prSet presAssocID="{6A743C29-BC45-4867-8B9D-1203C9030026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6A4549BE-AA1B-41D1-87C9-F593EF2D6BDC}" type="pres">
      <dgm:prSet presAssocID="{D732A5D8-B6AB-4843-ACD2-C526F4A1A418}" presName="root2" presStyleCnt="0"/>
      <dgm:spPr/>
    </dgm:pt>
    <dgm:pt modelId="{18D1A3C1-2218-46A0-BA60-DA72DF68F498}" type="pres">
      <dgm:prSet presAssocID="{D732A5D8-B6AB-4843-ACD2-C526F4A1A418}" presName="LevelTwoTextNode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18901D-0CBB-4110-AA11-89DFFD1AD840}" type="pres">
      <dgm:prSet presAssocID="{D732A5D8-B6AB-4843-ACD2-C526F4A1A418}" presName="level3hierChild" presStyleCnt="0"/>
      <dgm:spPr/>
    </dgm:pt>
    <dgm:pt modelId="{7F06173B-9814-4158-A520-EF7D39463793}" type="pres">
      <dgm:prSet presAssocID="{7A2228FB-398C-428C-BF7A-B30F3D3F17EC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28A6386D-DA73-4367-B248-69D259238D92}" type="pres">
      <dgm:prSet presAssocID="{7A2228FB-398C-428C-BF7A-B30F3D3F17EC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E044B733-E8FB-4DE9-9380-BDDC3D158E64}" type="pres">
      <dgm:prSet presAssocID="{D5C8F474-9374-4E4F-A911-622D10331B5C}" presName="root2" presStyleCnt="0"/>
      <dgm:spPr/>
    </dgm:pt>
    <dgm:pt modelId="{9D2FC523-BF5A-4386-9618-BC3A438F9756}" type="pres">
      <dgm:prSet presAssocID="{D5C8F474-9374-4E4F-A911-622D10331B5C}" presName="LevelTwoTextNode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4D8DE0-BC41-489B-9755-C768956A5DF9}" type="pres">
      <dgm:prSet presAssocID="{D5C8F474-9374-4E4F-A911-622D10331B5C}" presName="level3hierChild" presStyleCnt="0"/>
      <dgm:spPr/>
    </dgm:pt>
    <dgm:pt modelId="{12602CC1-7778-41F3-9397-D8C2D79A8239}" type="pres">
      <dgm:prSet presAssocID="{98CDE7AF-FE26-4B18-B3A5-DC20E9FABF40}" presName="conn2-1" presStyleLbl="parChTrans1D3" presStyleIdx="0" presStyleCnt="6"/>
      <dgm:spPr/>
      <dgm:t>
        <a:bodyPr/>
        <a:lstStyle/>
        <a:p>
          <a:endParaRPr lang="zh-TW" altLang="en-US"/>
        </a:p>
      </dgm:t>
    </dgm:pt>
    <dgm:pt modelId="{51F03690-C1A5-41B0-AA1C-B9B6636F74F7}" type="pres">
      <dgm:prSet presAssocID="{98CDE7AF-FE26-4B18-B3A5-DC20E9FABF40}" presName="connTx" presStyleLbl="parChTrans1D3" presStyleIdx="0" presStyleCnt="6"/>
      <dgm:spPr/>
      <dgm:t>
        <a:bodyPr/>
        <a:lstStyle/>
        <a:p>
          <a:endParaRPr lang="zh-TW" altLang="en-US"/>
        </a:p>
      </dgm:t>
    </dgm:pt>
    <dgm:pt modelId="{A2DCFBEB-4B4E-4684-AE25-7AAB65BABF4E}" type="pres">
      <dgm:prSet presAssocID="{E07531EF-1846-487D-A42F-CE4D9D2704F9}" presName="root2" presStyleCnt="0"/>
      <dgm:spPr/>
    </dgm:pt>
    <dgm:pt modelId="{1FFAAE42-FF1D-4C53-8C4B-B78E7DE1E100}" type="pres">
      <dgm:prSet presAssocID="{E07531EF-1846-487D-A42F-CE4D9D2704F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EB35BB-FFBA-4B3D-B4C1-F0F5BE6E524D}" type="pres">
      <dgm:prSet presAssocID="{E07531EF-1846-487D-A42F-CE4D9D2704F9}" presName="level3hierChild" presStyleCnt="0"/>
      <dgm:spPr/>
    </dgm:pt>
    <dgm:pt modelId="{B5ED079F-1B2A-483F-A4DC-321E6820DD23}" type="pres">
      <dgm:prSet presAssocID="{B54E22EB-6ED7-4C75-B25A-A7EE40450BCC}" presName="conn2-1" presStyleLbl="parChTrans1D3" presStyleIdx="1" presStyleCnt="6"/>
      <dgm:spPr/>
      <dgm:t>
        <a:bodyPr/>
        <a:lstStyle/>
        <a:p>
          <a:endParaRPr lang="zh-TW" altLang="en-US"/>
        </a:p>
      </dgm:t>
    </dgm:pt>
    <dgm:pt modelId="{EC1F4A25-671F-4B6D-AE05-B5A00E10945A}" type="pres">
      <dgm:prSet presAssocID="{B54E22EB-6ED7-4C75-B25A-A7EE40450BCC}" presName="connTx" presStyleLbl="parChTrans1D3" presStyleIdx="1" presStyleCnt="6"/>
      <dgm:spPr/>
      <dgm:t>
        <a:bodyPr/>
        <a:lstStyle/>
        <a:p>
          <a:endParaRPr lang="zh-TW" altLang="en-US"/>
        </a:p>
      </dgm:t>
    </dgm:pt>
    <dgm:pt modelId="{8801C8B6-F442-47E7-8FD3-C23CFDAE1EF9}" type="pres">
      <dgm:prSet presAssocID="{A7718C28-AC40-48DE-8E77-B2450BD16491}" presName="root2" presStyleCnt="0"/>
      <dgm:spPr/>
    </dgm:pt>
    <dgm:pt modelId="{7D0807EB-1787-4144-ACED-A0B210BF2272}" type="pres">
      <dgm:prSet presAssocID="{A7718C28-AC40-48DE-8E77-B2450BD16491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B208F4-C428-4669-AA07-11A595373863}" type="pres">
      <dgm:prSet presAssocID="{A7718C28-AC40-48DE-8E77-B2450BD16491}" presName="level3hierChild" presStyleCnt="0"/>
      <dgm:spPr/>
    </dgm:pt>
    <dgm:pt modelId="{92D898D4-CD5A-4299-8263-090D5CAC53B5}" type="pres">
      <dgm:prSet presAssocID="{3D0D6D83-581D-4055-84D5-B1F25DD8E573}" presName="conn2-1" presStyleLbl="parChTrans1D3" presStyleIdx="2" presStyleCnt="6"/>
      <dgm:spPr/>
      <dgm:t>
        <a:bodyPr/>
        <a:lstStyle/>
        <a:p>
          <a:endParaRPr lang="zh-TW" altLang="en-US"/>
        </a:p>
      </dgm:t>
    </dgm:pt>
    <dgm:pt modelId="{44599463-C848-4FF6-969F-49AE904BB7DF}" type="pres">
      <dgm:prSet presAssocID="{3D0D6D83-581D-4055-84D5-B1F25DD8E573}" presName="connTx" presStyleLbl="parChTrans1D3" presStyleIdx="2" presStyleCnt="6"/>
      <dgm:spPr/>
      <dgm:t>
        <a:bodyPr/>
        <a:lstStyle/>
        <a:p>
          <a:endParaRPr lang="zh-TW" altLang="en-US"/>
        </a:p>
      </dgm:t>
    </dgm:pt>
    <dgm:pt modelId="{03254D03-F0EA-452D-965E-5BFDD9196549}" type="pres">
      <dgm:prSet presAssocID="{9957FA75-B015-418E-B3F4-85EF0EFFF18E}" presName="root2" presStyleCnt="0"/>
      <dgm:spPr/>
    </dgm:pt>
    <dgm:pt modelId="{A7D2005D-3C01-4648-853F-0497B4C08D9D}" type="pres">
      <dgm:prSet presAssocID="{9957FA75-B015-418E-B3F4-85EF0EFFF18E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23EDC4-E163-4008-92B4-5E8D30F81EDE}" type="pres">
      <dgm:prSet presAssocID="{9957FA75-B015-418E-B3F4-85EF0EFFF18E}" presName="level3hierChild" presStyleCnt="0"/>
      <dgm:spPr/>
    </dgm:pt>
    <dgm:pt modelId="{623DAD2F-D226-4D6F-9F01-930CFA3FE9D5}" type="pres">
      <dgm:prSet presAssocID="{1C91DC4E-5549-4EE4-874D-5ABD4EA38C44}" presName="conn2-1" presStyleLbl="parChTrans1D3" presStyleIdx="3" presStyleCnt="6"/>
      <dgm:spPr/>
      <dgm:t>
        <a:bodyPr/>
        <a:lstStyle/>
        <a:p>
          <a:endParaRPr lang="zh-TW" altLang="en-US"/>
        </a:p>
      </dgm:t>
    </dgm:pt>
    <dgm:pt modelId="{B52AE850-12D0-45F8-A693-C42B35D32DFE}" type="pres">
      <dgm:prSet presAssocID="{1C91DC4E-5549-4EE4-874D-5ABD4EA38C44}" presName="connTx" presStyleLbl="parChTrans1D3" presStyleIdx="3" presStyleCnt="6"/>
      <dgm:spPr/>
      <dgm:t>
        <a:bodyPr/>
        <a:lstStyle/>
        <a:p>
          <a:endParaRPr lang="zh-TW" altLang="en-US"/>
        </a:p>
      </dgm:t>
    </dgm:pt>
    <dgm:pt modelId="{64746A4D-968B-49F6-8657-37F74F055AA6}" type="pres">
      <dgm:prSet presAssocID="{B8896073-E341-4851-AAD3-ED6D26F5596E}" presName="root2" presStyleCnt="0"/>
      <dgm:spPr/>
    </dgm:pt>
    <dgm:pt modelId="{97FE52E2-FA5D-4A4B-855E-26EA4D03BDD4}" type="pres">
      <dgm:prSet presAssocID="{B8896073-E341-4851-AAD3-ED6D26F5596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BBA326-17EB-49FB-AC04-4035E5A7B970}" type="pres">
      <dgm:prSet presAssocID="{B8896073-E341-4851-AAD3-ED6D26F5596E}" presName="level3hierChild" presStyleCnt="0"/>
      <dgm:spPr/>
    </dgm:pt>
    <dgm:pt modelId="{A88946F2-1F19-4998-A899-394C5B284A16}" type="pres">
      <dgm:prSet presAssocID="{70D91305-EBBD-4937-8512-95F878BEEE78}" presName="conn2-1" presStyleLbl="parChTrans1D3" presStyleIdx="4" presStyleCnt="6"/>
      <dgm:spPr/>
      <dgm:t>
        <a:bodyPr/>
        <a:lstStyle/>
        <a:p>
          <a:endParaRPr lang="zh-TW" altLang="en-US"/>
        </a:p>
      </dgm:t>
    </dgm:pt>
    <dgm:pt modelId="{B76DABFC-DDAF-4A3D-8CD0-943490C52EC0}" type="pres">
      <dgm:prSet presAssocID="{70D91305-EBBD-4937-8512-95F878BEEE78}" presName="connTx" presStyleLbl="parChTrans1D3" presStyleIdx="4" presStyleCnt="6"/>
      <dgm:spPr/>
      <dgm:t>
        <a:bodyPr/>
        <a:lstStyle/>
        <a:p>
          <a:endParaRPr lang="zh-TW" altLang="en-US"/>
        </a:p>
      </dgm:t>
    </dgm:pt>
    <dgm:pt modelId="{D7A1C566-3591-4C50-900F-14AABF568FBB}" type="pres">
      <dgm:prSet presAssocID="{80373D3D-0D9A-4D14-87B7-A32634B049A0}" presName="root2" presStyleCnt="0"/>
      <dgm:spPr/>
    </dgm:pt>
    <dgm:pt modelId="{72E1195E-2445-4796-A795-463246B0DA82}" type="pres">
      <dgm:prSet presAssocID="{80373D3D-0D9A-4D14-87B7-A32634B049A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8FAB35-ED93-4592-B5E1-22350FA98C23}" type="pres">
      <dgm:prSet presAssocID="{80373D3D-0D9A-4D14-87B7-A32634B049A0}" presName="level3hierChild" presStyleCnt="0"/>
      <dgm:spPr/>
    </dgm:pt>
    <dgm:pt modelId="{7C598027-8010-49DB-8488-3AEFDE33FCC6}" type="pres">
      <dgm:prSet presAssocID="{E089EFF8-F491-4639-AB1A-E40D38D76467}" presName="conn2-1" presStyleLbl="parChTrans1D3" presStyleIdx="5" presStyleCnt="6"/>
      <dgm:spPr/>
      <dgm:t>
        <a:bodyPr/>
        <a:lstStyle/>
        <a:p>
          <a:endParaRPr lang="zh-TW" altLang="en-US"/>
        </a:p>
      </dgm:t>
    </dgm:pt>
    <dgm:pt modelId="{E2B863B0-304D-4411-93F5-0C82641029DE}" type="pres">
      <dgm:prSet presAssocID="{E089EFF8-F491-4639-AB1A-E40D38D76467}" presName="connTx" presStyleLbl="parChTrans1D3" presStyleIdx="5" presStyleCnt="6"/>
      <dgm:spPr/>
      <dgm:t>
        <a:bodyPr/>
        <a:lstStyle/>
        <a:p>
          <a:endParaRPr lang="zh-TW" altLang="en-US"/>
        </a:p>
      </dgm:t>
    </dgm:pt>
    <dgm:pt modelId="{EC3DFFBE-2009-4DF8-BE6D-8E51E76694D2}" type="pres">
      <dgm:prSet presAssocID="{55E7CA8C-7D4E-47F9-A6CF-2E476FE28FD5}" presName="root2" presStyleCnt="0"/>
      <dgm:spPr/>
    </dgm:pt>
    <dgm:pt modelId="{FDD9CB64-8D4F-4DEC-AB68-4C51714E81E3}" type="pres">
      <dgm:prSet presAssocID="{55E7CA8C-7D4E-47F9-A6CF-2E476FE28FD5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8A56FC1-9960-4ACD-AAC3-32D40A7C5ED1}" type="pres">
      <dgm:prSet presAssocID="{55E7CA8C-7D4E-47F9-A6CF-2E476FE28FD5}" presName="level3hierChild" presStyleCnt="0"/>
      <dgm:spPr/>
    </dgm:pt>
  </dgm:ptLst>
  <dgm:cxnLst>
    <dgm:cxn modelId="{45061649-6FE2-40A1-AE30-34D65308D5C7}" type="presOf" srcId="{3D0D6D83-581D-4055-84D5-B1F25DD8E573}" destId="{92D898D4-CD5A-4299-8263-090D5CAC53B5}" srcOrd="0" destOrd="0" presId="urn:microsoft.com/office/officeart/2005/8/layout/hierarchy2"/>
    <dgm:cxn modelId="{A8AD5F28-28CC-4719-A30D-ED5B9BA62590}" type="presOf" srcId="{7A2228FB-398C-428C-BF7A-B30F3D3F17EC}" destId="{28A6386D-DA73-4367-B248-69D259238D92}" srcOrd="1" destOrd="0" presId="urn:microsoft.com/office/officeart/2005/8/layout/hierarchy2"/>
    <dgm:cxn modelId="{4FC85F5C-540B-4F63-A888-DE04F6B764C6}" srcId="{CA0736E1-0F75-4492-92EA-3B2A868B88F3}" destId="{D5C8F474-9374-4E4F-A911-622D10331B5C}" srcOrd="1" destOrd="0" parTransId="{7A2228FB-398C-428C-BF7A-B30F3D3F17EC}" sibTransId="{775397E0-1334-4C57-AD07-78CF70203D9D}"/>
    <dgm:cxn modelId="{7E6889FE-9B37-4D1D-A89D-E52F7AD39620}" type="presOf" srcId="{91BA64EF-4605-4EAA-9D98-F15C02FC2F0A}" destId="{5722292E-FEAD-4F3F-A2B2-8698D84ED098}" srcOrd="0" destOrd="0" presId="urn:microsoft.com/office/officeart/2005/8/layout/hierarchy2"/>
    <dgm:cxn modelId="{2D0A20D9-A2E2-4935-87BA-16D370A038D2}" srcId="{CA0736E1-0F75-4492-92EA-3B2A868B88F3}" destId="{D732A5D8-B6AB-4843-ACD2-C526F4A1A418}" srcOrd="0" destOrd="0" parTransId="{6A743C29-BC45-4867-8B9D-1203C9030026}" sibTransId="{53138CB4-62D5-4852-8DFC-CD8F73E1634A}"/>
    <dgm:cxn modelId="{A72D970F-7FEA-4150-9A3A-FCF19D98DB6F}" type="presOf" srcId="{6A743C29-BC45-4867-8B9D-1203C9030026}" destId="{07337AD6-4F31-45DD-9212-AA7F2E61DD4D}" srcOrd="0" destOrd="0" presId="urn:microsoft.com/office/officeart/2005/8/layout/hierarchy2"/>
    <dgm:cxn modelId="{A0B28270-1019-4C75-A002-C9C38804002C}" type="presOf" srcId="{1C91DC4E-5549-4EE4-874D-5ABD4EA38C44}" destId="{623DAD2F-D226-4D6F-9F01-930CFA3FE9D5}" srcOrd="0" destOrd="0" presId="urn:microsoft.com/office/officeart/2005/8/layout/hierarchy2"/>
    <dgm:cxn modelId="{B0D23695-6F14-4509-B944-F765CA82D37E}" type="presOf" srcId="{D732A5D8-B6AB-4843-ACD2-C526F4A1A418}" destId="{18D1A3C1-2218-46A0-BA60-DA72DF68F498}" srcOrd="0" destOrd="0" presId="urn:microsoft.com/office/officeart/2005/8/layout/hierarchy2"/>
    <dgm:cxn modelId="{5D8C39DB-44E7-4601-A234-C7E9EF0C13B9}" type="presOf" srcId="{B54E22EB-6ED7-4C75-B25A-A7EE40450BCC}" destId="{EC1F4A25-671F-4B6D-AE05-B5A00E10945A}" srcOrd="1" destOrd="0" presId="urn:microsoft.com/office/officeart/2005/8/layout/hierarchy2"/>
    <dgm:cxn modelId="{304E6FB7-F434-4DBD-A926-38448BEECDCA}" type="presOf" srcId="{A7718C28-AC40-48DE-8E77-B2450BD16491}" destId="{7D0807EB-1787-4144-ACED-A0B210BF2272}" srcOrd="0" destOrd="0" presId="urn:microsoft.com/office/officeart/2005/8/layout/hierarchy2"/>
    <dgm:cxn modelId="{3E044C19-47C5-4848-9992-601BA76D7907}" srcId="{D5C8F474-9374-4E4F-A911-622D10331B5C}" destId="{B8896073-E341-4851-AAD3-ED6D26F5596E}" srcOrd="3" destOrd="0" parTransId="{1C91DC4E-5549-4EE4-874D-5ABD4EA38C44}" sibTransId="{3C0E62D9-8349-4EA4-A79D-66278DBC6AEE}"/>
    <dgm:cxn modelId="{883AC1BC-95A9-497D-B93B-25298E829239}" type="presOf" srcId="{6A743C29-BC45-4867-8B9D-1203C9030026}" destId="{FB9257C1-91C8-4226-9514-482666D0F9B4}" srcOrd="1" destOrd="0" presId="urn:microsoft.com/office/officeart/2005/8/layout/hierarchy2"/>
    <dgm:cxn modelId="{7583605E-CF09-4B0C-92CD-813796DEDCB5}" type="presOf" srcId="{55E7CA8C-7D4E-47F9-A6CF-2E476FE28FD5}" destId="{FDD9CB64-8D4F-4DEC-AB68-4C51714E81E3}" srcOrd="0" destOrd="0" presId="urn:microsoft.com/office/officeart/2005/8/layout/hierarchy2"/>
    <dgm:cxn modelId="{F268A440-4C39-4B2C-9A6C-57CBF817D5FE}" type="presOf" srcId="{70D91305-EBBD-4937-8512-95F878BEEE78}" destId="{A88946F2-1F19-4998-A899-394C5B284A16}" srcOrd="0" destOrd="0" presId="urn:microsoft.com/office/officeart/2005/8/layout/hierarchy2"/>
    <dgm:cxn modelId="{9670AA40-CE4C-4E25-8AC7-9CCAE34378C0}" srcId="{D5C8F474-9374-4E4F-A911-622D10331B5C}" destId="{9957FA75-B015-418E-B3F4-85EF0EFFF18E}" srcOrd="2" destOrd="0" parTransId="{3D0D6D83-581D-4055-84D5-B1F25DD8E573}" sibTransId="{466521E9-F9B3-487B-B803-D8CF415379EB}"/>
    <dgm:cxn modelId="{745B84CD-8589-4A65-AA69-9D23FB46D7D9}" srcId="{D5C8F474-9374-4E4F-A911-622D10331B5C}" destId="{80373D3D-0D9A-4D14-87B7-A32634B049A0}" srcOrd="4" destOrd="0" parTransId="{70D91305-EBBD-4937-8512-95F878BEEE78}" sibTransId="{6C2FC309-308F-4C59-9323-81ECBF377D7A}"/>
    <dgm:cxn modelId="{D3E7CEE4-327B-45A9-A3F4-1B38E7CCD51D}" srcId="{D5C8F474-9374-4E4F-A911-622D10331B5C}" destId="{55E7CA8C-7D4E-47F9-A6CF-2E476FE28FD5}" srcOrd="5" destOrd="0" parTransId="{E089EFF8-F491-4639-AB1A-E40D38D76467}" sibTransId="{5A2DEBA1-2412-478B-8BFB-BB1617125BF0}"/>
    <dgm:cxn modelId="{FEC26988-4489-4A9E-B1FB-E7D6E0474C30}" type="presOf" srcId="{98CDE7AF-FE26-4B18-B3A5-DC20E9FABF40}" destId="{12602CC1-7778-41F3-9397-D8C2D79A8239}" srcOrd="0" destOrd="0" presId="urn:microsoft.com/office/officeart/2005/8/layout/hierarchy2"/>
    <dgm:cxn modelId="{08740557-FF60-4302-9FA7-629B7B5C0FD9}" type="presOf" srcId="{3D0D6D83-581D-4055-84D5-B1F25DD8E573}" destId="{44599463-C848-4FF6-969F-49AE904BB7DF}" srcOrd="1" destOrd="0" presId="urn:microsoft.com/office/officeart/2005/8/layout/hierarchy2"/>
    <dgm:cxn modelId="{B50B2127-37F3-48A0-8265-DB1678C10286}" type="presOf" srcId="{80373D3D-0D9A-4D14-87B7-A32634B049A0}" destId="{72E1195E-2445-4796-A795-463246B0DA82}" srcOrd="0" destOrd="0" presId="urn:microsoft.com/office/officeart/2005/8/layout/hierarchy2"/>
    <dgm:cxn modelId="{F5C18DED-F1C8-4692-BD3A-F5CECC5B20E8}" type="presOf" srcId="{7A2228FB-398C-428C-BF7A-B30F3D3F17EC}" destId="{7F06173B-9814-4158-A520-EF7D39463793}" srcOrd="0" destOrd="0" presId="urn:microsoft.com/office/officeart/2005/8/layout/hierarchy2"/>
    <dgm:cxn modelId="{697BC7BA-91E5-4A51-8A19-02B1C947CC77}" type="presOf" srcId="{B8896073-E341-4851-AAD3-ED6D26F5596E}" destId="{97FE52E2-FA5D-4A4B-855E-26EA4D03BDD4}" srcOrd="0" destOrd="0" presId="urn:microsoft.com/office/officeart/2005/8/layout/hierarchy2"/>
    <dgm:cxn modelId="{6CD00211-1F6A-44D2-BEAF-DF7224345A1A}" type="presOf" srcId="{E089EFF8-F491-4639-AB1A-E40D38D76467}" destId="{7C598027-8010-49DB-8488-3AEFDE33FCC6}" srcOrd="0" destOrd="0" presId="urn:microsoft.com/office/officeart/2005/8/layout/hierarchy2"/>
    <dgm:cxn modelId="{D4B99009-ACF8-4367-9D40-2599A7E19A9A}" srcId="{D5C8F474-9374-4E4F-A911-622D10331B5C}" destId="{A7718C28-AC40-48DE-8E77-B2450BD16491}" srcOrd="1" destOrd="0" parTransId="{B54E22EB-6ED7-4C75-B25A-A7EE40450BCC}" sibTransId="{389D03F6-E8B8-496B-B6A9-1C92BA967A74}"/>
    <dgm:cxn modelId="{3EA03CFB-776A-47C0-A017-3040C19D1473}" srcId="{D5C8F474-9374-4E4F-A911-622D10331B5C}" destId="{E07531EF-1846-487D-A42F-CE4D9D2704F9}" srcOrd="0" destOrd="0" parTransId="{98CDE7AF-FE26-4B18-B3A5-DC20E9FABF40}" sibTransId="{9B969DF2-1E33-4D53-8EDF-8B06B94429EB}"/>
    <dgm:cxn modelId="{5D928A6B-C9CC-4807-9229-15C25A57B7CB}" type="presOf" srcId="{70D91305-EBBD-4937-8512-95F878BEEE78}" destId="{B76DABFC-DDAF-4A3D-8CD0-943490C52EC0}" srcOrd="1" destOrd="0" presId="urn:microsoft.com/office/officeart/2005/8/layout/hierarchy2"/>
    <dgm:cxn modelId="{FF181E9D-05A0-4775-8746-0EE1342A9F0C}" type="presOf" srcId="{E07531EF-1846-487D-A42F-CE4D9D2704F9}" destId="{1FFAAE42-FF1D-4C53-8C4B-B78E7DE1E100}" srcOrd="0" destOrd="0" presId="urn:microsoft.com/office/officeart/2005/8/layout/hierarchy2"/>
    <dgm:cxn modelId="{84E7D22B-0E3E-4957-AD41-B97803694025}" type="presOf" srcId="{CA0736E1-0F75-4492-92EA-3B2A868B88F3}" destId="{F861689A-93DE-4D44-9BE8-14FF21E384EC}" srcOrd="0" destOrd="0" presId="urn:microsoft.com/office/officeart/2005/8/layout/hierarchy2"/>
    <dgm:cxn modelId="{D29CD15E-861A-4AEE-8062-E75C001046C8}" type="presOf" srcId="{D5C8F474-9374-4E4F-A911-622D10331B5C}" destId="{9D2FC523-BF5A-4386-9618-BC3A438F9756}" srcOrd="0" destOrd="0" presId="urn:microsoft.com/office/officeart/2005/8/layout/hierarchy2"/>
    <dgm:cxn modelId="{11350EE7-B911-4E62-8549-DF179265253E}" srcId="{91BA64EF-4605-4EAA-9D98-F15C02FC2F0A}" destId="{CA0736E1-0F75-4492-92EA-3B2A868B88F3}" srcOrd="0" destOrd="0" parTransId="{0D4F270C-6B0F-42D9-8E1B-0504F06F2455}" sibTransId="{1C41403B-CFA1-4343-913A-F58FDDE11463}"/>
    <dgm:cxn modelId="{52CFEEF1-5CB5-4B5A-9EFF-CE3C299D098B}" type="presOf" srcId="{1C91DC4E-5549-4EE4-874D-5ABD4EA38C44}" destId="{B52AE850-12D0-45F8-A693-C42B35D32DFE}" srcOrd="1" destOrd="0" presId="urn:microsoft.com/office/officeart/2005/8/layout/hierarchy2"/>
    <dgm:cxn modelId="{7DBE1163-C923-4454-94E9-D6ACD3BDDCE1}" type="presOf" srcId="{B54E22EB-6ED7-4C75-B25A-A7EE40450BCC}" destId="{B5ED079F-1B2A-483F-A4DC-321E6820DD23}" srcOrd="0" destOrd="0" presId="urn:microsoft.com/office/officeart/2005/8/layout/hierarchy2"/>
    <dgm:cxn modelId="{B2AD627B-9A3C-4A52-BF6A-B6F54994FA30}" type="presOf" srcId="{E089EFF8-F491-4639-AB1A-E40D38D76467}" destId="{E2B863B0-304D-4411-93F5-0C82641029DE}" srcOrd="1" destOrd="0" presId="urn:microsoft.com/office/officeart/2005/8/layout/hierarchy2"/>
    <dgm:cxn modelId="{DE93A7B3-CBAB-4290-9B4D-BA9114AF0953}" type="presOf" srcId="{9957FA75-B015-418E-B3F4-85EF0EFFF18E}" destId="{A7D2005D-3C01-4648-853F-0497B4C08D9D}" srcOrd="0" destOrd="0" presId="urn:microsoft.com/office/officeart/2005/8/layout/hierarchy2"/>
    <dgm:cxn modelId="{56439033-CC45-4A69-A68C-AF33D1C0BF7A}" type="presOf" srcId="{98CDE7AF-FE26-4B18-B3A5-DC20E9FABF40}" destId="{51F03690-C1A5-41B0-AA1C-B9B6636F74F7}" srcOrd="1" destOrd="0" presId="urn:microsoft.com/office/officeart/2005/8/layout/hierarchy2"/>
    <dgm:cxn modelId="{AB39F0C2-86A6-4BFA-AD33-7C630ACF5805}" type="presParOf" srcId="{5722292E-FEAD-4F3F-A2B2-8698D84ED098}" destId="{FAD74F60-93D8-4FDA-B515-E5AEA8A598F4}" srcOrd="0" destOrd="0" presId="urn:microsoft.com/office/officeart/2005/8/layout/hierarchy2"/>
    <dgm:cxn modelId="{60634F86-73A4-4A59-BBD7-DB42ABF4E338}" type="presParOf" srcId="{FAD74F60-93D8-4FDA-B515-E5AEA8A598F4}" destId="{F861689A-93DE-4D44-9BE8-14FF21E384EC}" srcOrd="0" destOrd="0" presId="urn:microsoft.com/office/officeart/2005/8/layout/hierarchy2"/>
    <dgm:cxn modelId="{F55969AA-BA58-4A21-AD3F-DE39A633171A}" type="presParOf" srcId="{FAD74F60-93D8-4FDA-B515-E5AEA8A598F4}" destId="{82C002B9-C8D8-4DD4-A8B6-C6FE14DFB3BE}" srcOrd="1" destOrd="0" presId="urn:microsoft.com/office/officeart/2005/8/layout/hierarchy2"/>
    <dgm:cxn modelId="{7A7D0BEB-7BBF-40CC-A683-9DA3F709A804}" type="presParOf" srcId="{82C002B9-C8D8-4DD4-A8B6-C6FE14DFB3BE}" destId="{07337AD6-4F31-45DD-9212-AA7F2E61DD4D}" srcOrd="0" destOrd="0" presId="urn:microsoft.com/office/officeart/2005/8/layout/hierarchy2"/>
    <dgm:cxn modelId="{40F44A86-DDF4-40E9-BAC9-E12CEA1996DC}" type="presParOf" srcId="{07337AD6-4F31-45DD-9212-AA7F2E61DD4D}" destId="{FB9257C1-91C8-4226-9514-482666D0F9B4}" srcOrd="0" destOrd="0" presId="urn:microsoft.com/office/officeart/2005/8/layout/hierarchy2"/>
    <dgm:cxn modelId="{EE7D255F-4E61-4435-9358-373AD090D848}" type="presParOf" srcId="{82C002B9-C8D8-4DD4-A8B6-C6FE14DFB3BE}" destId="{6A4549BE-AA1B-41D1-87C9-F593EF2D6BDC}" srcOrd="1" destOrd="0" presId="urn:microsoft.com/office/officeart/2005/8/layout/hierarchy2"/>
    <dgm:cxn modelId="{4598ADA6-12B1-4213-897F-5FF12A3C22A1}" type="presParOf" srcId="{6A4549BE-AA1B-41D1-87C9-F593EF2D6BDC}" destId="{18D1A3C1-2218-46A0-BA60-DA72DF68F498}" srcOrd="0" destOrd="0" presId="urn:microsoft.com/office/officeart/2005/8/layout/hierarchy2"/>
    <dgm:cxn modelId="{702C08AE-0E33-4041-A965-0B92FCDB1EBB}" type="presParOf" srcId="{6A4549BE-AA1B-41D1-87C9-F593EF2D6BDC}" destId="{1018901D-0CBB-4110-AA11-89DFFD1AD840}" srcOrd="1" destOrd="0" presId="urn:microsoft.com/office/officeart/2005/8/layout/hierarchy2"/>
    <dgm:cxn modelId="{E3B64DCF-F244-471D-828D-FD6A63E66784}" type="presParOf" srcId="{82C002B9-C8D8-4DD4-A8B6-C6FE14DFB3BE}" destId="{7F06173B-9814-4158-A520-EF7D39463793}" srcOrd="2" destOrd="0" presId="urn:microsoft.com/office/officeart/2005/8/layout/hierarchy2"/>
    <dgm:cxn modelId="{93AB3757-7482-448D-B3F3-24918ECDABB7}" type="presParOf" srcId="{7F06173B-9814-4158-A520-EF7D39463793}" destId="{28A6386D-DA73-4367-B248-69D259238D92}" srcOrd="0" destOrd="0" presId="urn:microsoft.com/office/officeart/2005/8/layout/hierarchy2"/>
    <dgm:cxn modelId="{A0288075-02F7-42AE-BCE0-81EAB662EDA7}" type="presParOf" srcId="{82C002B9-C8D8-4DD4-A8B6-C6FE14DFB3BE}" destId="{E044B733-E8FB-4DE9-9380-BDDC3D158E64}" srcOrd="3" destOrd="0" presId="urn:microsoft.com/office/officeart/2005/8/layout/hierarchy2"/>
    <dgm:cxn modelId="{8192F255-F0B0-45D3-A1CC-4A5CB084B84A}" type="presParOf" srcId="{E044B733-E8FB-4DE9-9380-BDDC3D158E64}" destId="{9D2FC523-BF5A-4386-9618-BC3A438F9756}" srcOrd="0" destOrd="0" presId="urn:microsoft.com/office/officeart/2005/8/layout/hierarchy2"/>
    <dgm:cxn modelId="{12E1CEB9-53CB-4573-B736-90429782A4F4}" type="presParOf" srcId="{E044B733-E8FB-4DE9-9380-BDDC3D158E64}" destId="{384D8DE0-BC41-489B-9755-C768956A5DF9}" srcOrd="1" destOrd="0" presId="urn:microsoft.com/office/officeart/2005/8/layout/hierarchy2"/>
    <dgm:cxn modelId="{37B6F1EA-6E2D-410B-B139-0BADDB0E90F4}" type="presParOf" srcId="{384D8DE0-BC41-489B-9755-C768956A5DF9}" destId="{12602CC1-7778-41F3-9397-D8C2D79A8239}" srcOrd="0" destOrd="0" presId="urn:microsoft.com/office/officeart/2005/8/layout/hierarchy2"/>
    <dgm:cxn modelId="{CE7C3DCF-7C80-443C-90F4-32AD9C8A3029}" type="presParOf" srcId="{12602CC1-7778-41F3-9397-D8C2D79A8239}" destId="{51F03690-C1A5-41B0-AA1C-B9B6636F74F7}" srcOrd="0" destOrd="0" presId="urn:microsoft.com/office/officeart/2005/8/layout/hierarchy2"/>
    <dgm:cxn modelId="{16F1CC1E-C741-4F9F-BCC5-EDCC648030C2}" type="presParOf" srcId="{384D8DE0-BC41-489B-9755-C768956A5DF9}" destId="{A2DCFBEB-4B4E-4684-AE25-7AAB65BABF4E}" srcOrd="1" destOrd="0" presId="urn:microsoft.com/office/officeart/2005/8/layout/hierarchy2"/>
    <dgm:cxn modelId="{3460E2FF-2CE4-4F30-AFAE-0202792106CC}" type="presParOf" srcId="{A2DCFBEB-4B4E-4684-AE25-7AAB65BABF4E}" destId="{1FFAAE42-FF1D-4C53-8C4B-B78E7DE1E100}" srcOrd="0" destOrd="0" presId="urn:microsoft.com/office/officeart/2005/8/layout/hierarchy2"/>
    <dgm:cxn modelId="{E9B100C9-70A5-4C93-9B01-3163A312027E}" type="presParOf" srcId="{A2DCFBEB-4B4E-4684-AE25-7AAB65BABF4E}" destId="{0BEB35BB-FFBA-4B3D-B4C1-F0F5BE6E524D}" srcOrd="1" destOrd="0" presId="urn:microsoft.com/office/officeart/2005/8/layout/hierarchy2"/>
    <dgm:cxn modelId="{5EF622CF-BB37-457B-9019-F554C5F365B8}" type="presParOf" srcId="{384D8DE0-BC41-489B-9755-C768956A5DF9}" destId="{B5ED079F-1B2A-483F-A4DC-321E6820DD23}" srcOrd="2" destOrd="0" presId="urn:microsoft.com/office/officeart/2005/8/layout/hierarchy2"/>
    <dgm:cxn modelId="{45E475A6-EE29-4E90-AD5F-5240985E8F60}" type="presParOf" srcId="{B5ED079F-1B2A-483F-A4DC-321E6820DD23}" destId="{EC1F4A25-671F-4B6D-AE05-B5A00E10945A}" srcOrd="0" destOrd="0" presId="urn:microsoft.com/office/officeart/2005/8/layout/hierarchy2"/>
    <dgm:cxn modelId="{01B51B9C-4DFF-4B6C-9F9C-A97FDB31F494}" type="presParOf" srcId="{384D8DE0-BC41-489B-9755-C768956A5DF9}" destId="{8801C8B6-F442-47E7-8FD3-C23CFDAE1EF9}" srcOrd="3" destOrd="0" presId="urn:microsoft.com/office/officeart/2005/8/layout/hierarchy2"/>
    <dgm:cxn modelId="{A5CC9F7C-9582-4007-959D-8C9B65A4D160}" type="presParOf" srcId="{8801C8B6-F442-47E7-8FD3-C23CFDAE1EF9}" destId="{7D0807EB-1787-4144-ACED-A0B210BF2272}" srcOrd="0" destOrd="0" presId="urn:microsoft.com/office/officeart/2005/8/layout/hierarchy2"/>
    <dgm:cxn modelId="{F60F5A4D-1C21-4530-8BDA-665FBD0A57CC}" type="presParOf" srcId="{8801C8B6-F442-47E7-8FD3-C23CFDAE1EF9}" destId="{ADB208F4-C428-4669-AA07-11A595373863}" srcOrd="1" destOrd="0" presId="urn:microsoft.com/office/officeart/2005/8/layout/hierarchy2"/>
    <dgm:cxn modelId="{C6CDDFA7-5D48-4DCE-B27B-F14233BE9B0C}" type="presParOf" srcId="{384D8DE0-BC41-489B-9755-C768956A5DF9}" destId="{92D898D4-CD5A-4299-8263-090D5CAC53B5}" srcOrd="4" destOrd="0" presId="urn:microsoft.com/office/officeart/2005/8/layout/hierarchy2"/>
    <dgm:cxn modelId="{28A61B1D-D8E8-41DF-A507-C9DF11859D8A}" type="presParOf" srcId="{92D898D4-CD5A-4299-8263-090D5CAC53B5}" destId="{44599463-C848-4FF6-969F-49AE904BB7DF}" srcOrd="0" destOrd="0" presId="urn:microsoft.com/office/officeart/2005/8/layout/hierarchy2"/>
    <dgm:cxn modelId="{59B4D866-0905-49F7-B10A-069EDCD2C8F8}" type="presParOf" srcId="{384D8DE0-BC41-489B-9755-C768956A5DF9}" destId="{03254D03-F0EA-452D-965E-5BFDD9196549}" srcOrd="5" destOrd="0" presId="urn:microsoft.com/office/officeart/2005/8/layout/hierarchy2"/>
    <dgm:cxn modelId="{9378914A-A7B4-48CC-BA50-4E66875EC40B}" type="presParOf" srcId="{03254D03-F0EA-452D-965E-5BFDD9196549}" destId="{A7D2005D-3C01-4648-853F-0497B4C08D9D}" srcOrd="0" destOrd="0" presId="urn:microsoft.com/office/officeart/2005/8/layout/hierarchy2"/>
    <dgm:cxn modelId="{95161132-90BF-417C-83A1-4FA66A46BC4A}" type="presParOf" srcId="{03254D03-F0EA-452D-965E-5BFDD9196549}" destId="{1F23EDC4-E163-4008-92B4-5E8D30F81EDE}" srcOrd="1" destOrd="0" presId="urn:microsoft.com/office/officeart/2005/8/layout/hierarchy2"/>
    <dgm:cxn modelId="{DF49676C-309A-44AD-896B-8570126538F9}" type="presParOf" srcId="{384D8DE0-BC41-489B-9755-C768956A5DF9}" destId="{623DAD2F-D226-4D6F-9F01-930CFA3FE9D5}" srcOrd="6" destOrd="0" presId="urn:microsoft.com/office/officeart/2005/8/layout/hierarchy2"/>
    <dgm:cxn modelId="{68C6790B-D65F-46BC-9B22-FDE4A0FDBC41}" type="presParOf" srcId="{623DAD2F-D226-4D6F-9F01-930CFA3FE9D5}" destId="{B52AE850-12D0-45F8-A693-C42B35D32DFE}" srcOrd="0" destOrd="0" presId="urn:microsoft.com/office/officeart/2005/8/layout/hierarchy2"/>
    <dgm:cxn modelId="{4D98C704-9FF1-4013-BD7D-924D9D8D0F62}" type="presParOf" srcId="{384D8DE0-BC41-489B-9755-C768956A5DF9}" destId="{64746A4D-968B-49F6-8657-37F74F055AA6}" srcOrd="7" destOrd="0" presId="urn:microsoft.com/office/officeart/2005/8/layout/hierarchy2"/>
    <dgm:cxn modelId="{F3A0496B-41C2-4056-BA1D-2CC8C6B9B489}" type="presParOf" srcId="{64746A4D-968B-49F6-8657-37F74F055AA6}" destId="{97FE52E2-FA5D-4A4B-855E-26EA4D03BDD4}" srcOrd="0" destOrd="0" presId="urn:microsoft.com/office/officeart/2005/8/layout/hierarchy2"/>
    <dgm:cxn modelId="{BC039CA6-A50E-48F9-A869-3448C9F62EA4}" type="presParOf" srcId="{64746A4D-968B-49F6-8657-37F74F055AA6}" destId="{E0BBA326-17EB-49FB-AC04-4035E5A7B970}" srcOrd="1" destOrd="0" presId="urn:microsoft.com/office/officeart/2005/8/layout/hierarchy2"/>
    <dgm:cxn modelId="{ECD8A106-6958-4C6D-8F92-6604103A9A35}" type="presParOf" srcId="{384D8DE0-BC41-489B-9755-C768956A5DF9}" destId="{A88946F2-1F19-4998-A899-394C5B284A16}" srcOrd="8" destOrd="0" presId="urn:microsoft.com/office/officeart/2005/8/layout/hierarchy2"/>
    <dgm:cxn modelId="{46355982-0C79-41AD-A1D4-9231502755AD}" type="presParOf" srcId="{A88946F2-1F19-4998-A899-394C5B284A16}" destId="{B76DABFC-DDAF-4A3D-8CD0-943490C52EC0}" srcOrd="0" destOrd="0" presId="urn:microsoft.com/office/officeart/2005/8/layout/hierarchy2"/>
    <dgm:cxn modelId="{E1982C45-0734-4C39-8861-748C61A09BE9}" type="presParOf" srcId="{384D8DE0-BC41-489B-9755-C768956A5DF9}" destId="{D7A1C566-3591-4C50-900F-14AABF568FBB}" srcOrd="9" destOrd="0" presId="urn:microsoft.com/office/officeart/2005/8/layout/hierarchy2"/>
    <dgm:cxn modelId="{1805B451-4D00-446F-9CFA-A341A195F5FB}" type="presParOf" srcId="{D7A1C566-3591-4C50-900F-14AABF568FBB}" destId="{72E1195E-2445-4796-A795-463246B0DA82}" srcOrd="0" destOrd="0" presId="urn:microsoft.com/office/officeart/2005/8/layout/hierarchy2"/>
    <dgm:cxn modelId="{4AD64BFE-E269-40F9-B22D-0384C7AA9559}" type="presParOf" srcId="{D7A1C566-3591-4C50-900F-14AABF568FBB}" destId="{CB8FAB35-ED93-4592-B5E1-22350FA98C23}" srcOrd="1" destOrd="0" presId="urn:microsoft.com/office/officeart/2005/8/layout/hierarchy2"/>
    <dgm:cxn modelId="{3DAFB21F-4A25-4DD5-9E62-F1674736AE83}" type="presParOf" srcId="{384D8DE0-BC41-489B-9755-C768956A5DF9}" destId="{7C598027-8010-49DB-8488-3AEFDE33FCC6}" srcOrd="10" destOrd="0" presId="urn:microsoft.com/office/officeart/2005/8/layout/hierarchy2"/>
    <dgm:cxn modelId="{95B9F968-DD36-4DD9-BD6D-5E55A80DF3EE}" type="presParOf" srcId="{7C598027-8010-49DB-8488-3AEFDE33FCC6}" destId="{E2B863B0-304D-4411-93F5-0C82641029DE}" srcOrd="0" destOrd="0" presId="urn:microsoft.com/office/officeart/2005/8/layout/hierarchy2"/>
    <dgm:cxn modelId="{B8E749C5-F3F4-45AB-8AB0-1C40373D85C6}" type="presParOf" srcId="{384D8DE0-BC41-489B-9755-C768956A5DF9}" destId="{EC3DFFBE-2009-4DF8-BE6D-8E51E76694D2}" srcOrd="11" destOrd="0" presId="urn:microsoft.com/office/officeart/2005/8/layout/hierarchy2"/>
    <dgm:cxn modelId="{A7E9CFC5-E647-403C-9E2A-C461AEBE2BDC}" type="presParOf" srcId="{EC3DFFBE-2009-4DF8-BE6D-8E51E76694D2}" destId="{FDD9CB64-8D4F-4DEC-AB68-4C51714E81E3}" srcOrd="0" destOrd="0" presId="urn:microsoft.com/office/officeart/2005/8/layout/hierarchy2"/>
    <dgm:cxn modelId="{B9352D38-B811-434C-B3D8-9A191E1B2D3C}" type="presParOf" srcId="{EC3DFFBE-2009-4DF8-BE6D-8E51E76694D2}" destId="{A8A56FC1-9960-4ACD-AAC3-32D40A7C5ED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E2226-196A-4C1E-9B85-ECDCAFC6D366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E2D0D6B6-4945-4880-8E1D-688978E46C51}">
      <dgm:prSet phldrT="[文字]"/>
      <dgm:spPr/>
      <dgm:t>
        <a:bodyPr/>
        <a:lstStyle/>
        <a:p>
          <a:r>
            <a:rPr lang="zh-TW" altLang="en-US" dirty="0" smtClean="0"/>
            <a:t>食</a:t>
          </a:r>
          <a:endParaRPr lang="zh-TW" altLang="en-US" dirty="0"/>
        </a:p>
      </dgm:t>
    </dgm:pt>
    <dgm:pt modelId="{59D76F87-0459-404A-A725-8187DF13C956}" type="parTrans" cxnId="{7A60C02C-C323-43AC-B7B3-C704159AAA5C}">
      <dgm:prSet/>
      <dgm:spPr/>
      <dgm:t>
        <a:bodyPr/>
        <a:lstStyle/>
        <a:p>
          <a:endParaRPr lang="zh-TW" altLang="en-US"/>
        </a:p>
      </dgm:t>
    </dgm:pt>
    <dgm:pt modelId="{B9112A87-F7A4-4E93-902F-0BB0918A1606}" type="sibTrans" cxnId="{7A60C02C-C323-43AC-B7B3-C704159AAA5C}">
      <dgm:prSet/>
      <dgm:spPr/>
      <dgm:t>
        <a:bodyPr/>
        <a:lstStyle/>
        <a:p>
          <a:endParaRPr lang="zh-TW" altLang="en-US"/>
        </a:p>
      </dgm:t>
    </dgm:pt>
    <dgm:pt modelId="{E79A279F-58E6-47EB-BC3A-479B23740421}">
      <dgm:prSet phldrT="[文字]" custT="1"/>
      <dgm:spPr/>
      <dgm:t>
        <a:bodyPr/>
        <a:lstStyle/>
        <a:p>
          <a:r>
            <a:rPr lang="zh-TW" altLang="en-US" sz="1800" dirty="0" smtClean="0"/>
            <a:t>早餐</a:t>
          </a:r>
          <a:endParaRPr lang="zh-TW" altLang="en-US" sz="1800" dirty="0"/>
        </a:p>
      </dgm:t>
    </dgm:pt>
    <dgm:pt modelId="{8576B25B-DA98-4410-9BDF-C7E0586FD42C}" type="parTrans" cxnId="{58D7CF86-B245-4145-955A-B7EA7519E60D}">
      <dgm:prSet/>
      <dgm:spPr/>
      <dgm:t>
        <a:bodyPr/>
        <a:lstStyle/>
        <a:p>
          <a:endParaRPr lang="zh-TW" altLang="en-US"/>
        </a:p>
      </dgm:t>
    </dgm:pt>
    <dgm:pt modelId="{C3707603-F9D7-447D-A329-D5DF5BB0D052}" type="sibTrans" cxnId="{58D7CF86-B245-4145-955A-B7EA7519E60D}">
      <dgm:prSet/>
      <dgm:spPr/>
      <dgm:t>
        <a:bodyPr/>
        <a:lstStyle/>
        <a:p>
          <a:endParaRPr lang="zh-TW" altLang="en-US"/>
        </a:p>
      </dgm:t>
    </dgm:pt>
    <dgm:pt modelId="{9AD65C90-B022-49C8-B973-54281EC19806}">
      <dgm:prSet phldrT="[文字]" custT="1"/>
      <dgm:spPr/>
      <dgm:t>
        <a:bodyPr/>
        <a:lstStyle/>
        <a:p>
          <a:r>
            <a:rPr lang="zh-TW" altLang="en-US" sz="1800" dirty="0" smtClean="0"/>
            <a:t>午餐</a:t>
          </a:r>
          <a:endParaRPr lang="zh-TW" altLang="en-US" sz="1800" dirty="0"/>
        </a:p>
      </dgm:t>
    </dgm:pt>
    <dgm:pt modelId="{F55E4F48-9BFD-497D-B464-D6E929FA61DF}" type="parTrans" cxnId="{CE098F61-4A4F-417C-ADD4-71A902E9631C}">
      <dgm:prSet/>
      <dgm:spPr/>
      <dgm:t>
        <a:bodyPr/>
        <a:lstStyle/>
        <a:p>
          <a:endParaRPr lang="zh-TW" altLang="en-US"/>
        </a:p>
      </dgm:t>
    </dgm:pt>
    <dgm:pt modelId="{A57857E0-8E32-4B9C-952E-E66AD0CFA1D5}" type="sibTrans" cxnId="{CE098F61-4A4F-417C-ADD4-71A902E9631C}">
      <dgm:prSet/>
      <dgm:spPr/>
      <dgm:t>
        <a:bodyPr/>
        <a:lstStyle/>
        <a:p>
          <a:endParaRPr lang="zh-TW" altLang="en-US"/>
        </a:p>
      </dgm:t>
    </dgm:pt>
    <dgm:pt modelId="{053E8753-4B3D-4CAA-A4BF-37D22D7C5910}">
      <dgm:prSet phldrT="[文字]" custT="1"/>
      <dgm:spPr/>
      <dgm:t>
        <a:bodyPr/>
        <a:lstStyle/>
        <a:p>
          <a:r>
            <a:rPr lang="zh-TW" altLang="en-US" sz="1800" dirty="0" smtClean="0"/>
            <a:t>衣</a:t>
          </a:r>
          <a:endParaRPr lang="en-US" altLang="zh-TW" sz="1800" dirty="0" smtClean="0"/>
        </a:p>
      </dgm:t>
    </dgm:pt>
    <dgm:pt modelId="{92B0228C-B47D-4CC5-97ED-8BE41EAB7709}" type="parTrans" cxnId="{C7979E4A-165D-403B-8610-36CE93177A8C}">
      <dgm:prSet/>
      <dgm:spPr/>
      <dgm:t>
        <a:bodyPr/>
        <a:lstStyle/>
        <a:p>
          <a:endParaRPr lang="zh-TW" altLang="en-US"/>
        </a:p>
      </dgm:t>
    </dgm:pt>
    <dgm:pt modelId="{29BF0CE1-A1EC-4E7C-BA7C-C58A02CFE8F9}" type="sibTrans" cxnId="{C7979E4A-165D-403B-8610-36CE93177A8C}">
      <dgm:prSet/>
      <dgm:spPr/>
      <dgm:t>
        <a:bodyPr/>
        <a:lstStyle/>
        <a:p>
          <a:endParaRPr lang="zh-TW" altLang="en-US"/>
        </a:p>
      </dgm:t>
    </dgm:pt>
    <dgm:pt modelId="{FDD03A09-430C-4DF8-923A-22860A1B2DC1}">
      <dgm:prSet phldrT="[文字]" custT="1"/>
      <dgm:spPr/>
      <dgm:t>
        <a:bodyPr/>
        <a:lstStyle/>
        <a:p>
          <a:r>
            <a:rPr lang="zh-TW" altLang="en-US" sz="1800" dirty="0" smtClean="0"/>
            <a:t>日常用品</a:t>
          </a:r>
          <a:endParaRPr lang="zh-TW" altLang="en-US" sz="1800" dirty="0"/>
        </a:p>
      </dgm:t>
    </dgm:pt>
    <dgm:pt modelId="{4C40F4EA-6BA3-427E-BBC6-A651D646515B}" type="parTrans" cxnId="{A2FD7B2C-F29B-4A1C-A3EB-319A52389F2E}">
      <dgm:prSet/>
      <dgm:spPr/>
      <dgm:t>
        <a:bodyPr/>
        <a:lstStyle/>
        <a:p>
          <a:endParaRPr lang="zh-TW" altLang="en-US"/>
        </a:p>
      </dgm:t>
    </dgm:pt>
    <dgm:pt modelId="{D3FD6D2F-8D7D-48FC-9B90-903BB23E6D45}" type="sibTrans" cxnId="{A2FD7B2C-F29B-4A1C-A3EB-319A52389F2E}">
      <dgm:prSet/>
      <dgm:spPr/>
      <dgm:t>
        <a:bodyPr/>
        <a:lstStyle/>
        <a:p>
          <a:endParaRPr lang="zh-TW" altLang="en-US"/>
        </a:p>
      </dgm:t>
    </dgm:pt>
    <dgm:pt modelId="{A1E0AC6F-F69F-437D-9CFE-A142ECFF969A}">
      <dgm:prSet phldrT="[文字]" custT="1"/>
      <dgm:spPr/>
      <dgm:t>
        <a:bodyPr/>
        <a:lstStyle/>
        <a:p>
          <a:r>
            <a:rPr lang="zh-TW" altLang="en-US" sz="1800" dirty="0" smtClean="0"/>
            <a:t>衣服</a:t>
          </a:r>
          <a:endParaRPr lang="zh-TW" altLang="en-US" sz="1800" dirty="0"/>
        </a:p>
      </dgm:t>
    </dgm:pt>
    <dgm:pt modelId="{8070E734-CDEE-4594-B4DC-893EF3E68EF6}" type="parTrans" cxnId="{031309FF-2EB9-4051-8CF3-AC8CDAD004F3}">
      <dgm:prSet/>
      <dgm:spPr/>
      <dgm:t>
        <a:bodyPr/>
        <a:lstStyle/>
        <a:p>
          <a:endParaRPr lang="zh-TW" altLang="en-US"/>
        </a:p>
      </dgm:t>
    </dgm:pt>
    <dgm:pt modelId="{F3A8F411-35F4-4F49-87E7-2C930E442E8A}" type="sibTrans" cxnId="{031309FF-2EB9-4051-8CF3-AC8CDAD004F3}">
      <dgm:prSet/>
      <dgm:spPr/>
      <dgm:t>
        <a:bodyPr/>
        <a:lstStyle/>
        <a:p>
          <a:endParaRPr lang="zh-TW" altLang="en-US"/>
        </a:p>
      </dgm:t>
    </dgm:pt>
    <dgm:pt modelId="{37A0BB9A-87F7-43AD-8E8A-D2165D5FC8FE}">
      <dgm:prSet phldrT="[文字]" custT="1"/>
      <dgm:spPr/>
      <dgm:t>
        <a:bodyPr/>
        <a:lstStyle/>
        <a:p>
          <a:r>
            <a:rPr lang="zh-TW" altLang="en-US" sz="1800" dirty="0" smtClean="0"/>
            <a:t>住</a:t>
          </a:r>
          <a:endParaRPr lang="en-US" altLang="zh-TW" sz="1800" dirty="0" smtClean="0"/>
        </a:p>
      </dgm:t>
    </dgm:pt>
    <dgm:pt modelId="{300D1B60-B6B3-4F34-84E1-7BF308B6103F}" type="parTrans" cxnId="{98A870B4-B4B3-412F-9A4D-BB02AE1C03A2}">
      <dgm:prSet/>
      <dgm:spPr/>
      <dgm:t>
        <a:bodyPr/>
        <a:lstStyle/>
        <a:p>
          <a:endParaRPr lang="zh-TW" altLang="en-US"/>
        </a:p>
      </dgm:t>
    </dgm:pt>
    <dgm:pt modelId="{19626383-07EC-4717-A578-3707534E18F5}" type="sibTrans" cxnId="{98A870B4-B4B3-412F-9A4D-BB02AE1C03A2}">
      <dgm:prSet/>
      <dgm:spPr/>
      <dgm:t>
        <a:bodyPr/>
        <a:lstStyle/>
        <a:p>
          <a:endParaRPr lang="zh-TW" altLang="en-US"/>
        </a:p>
      </dgm:t>
    </dgm:pt>
    <dgm:pt modelId="{C6F0D8CF-0FEC-43BF-8884-BB0893289A71}">
      <dgm:prSet phldrT="[文字]" custT="1"/>
      <dgm:spPr/>
      <dgm:t>
        <a:bodyPr/>
        <a:lstStyle/>
        <a:p>
          <a:r>
            <a:rPr lang="zh-TW" altLang="en-US" sz="1800" dirty="0" smtClean="0"/>
            <a:t>水電</a:t>
          </a:r>
          <a:endParaRPr lang="zh-TW" altLang="en-US" sz="1800" dirty="0"/>
        </a:p>
      </dgm:t>
    </dgm:pt>
    <dgm:pt modelId="{F49A12FD-7A08-4FF4-A2BA-6CB967AE04A3}" type="parTrans" cxnId="{258BA90F-4DA4-4373-88F7-8C1A49C4B420}">
      <dgm:prSet/>
      <dgm:spPr/>
      <dgm:t>
        <a:bodyPr/>
        <a:lstStyle/>
        <a:p>
          <a:endParaRPr lang="zh-TW" altLang="en-US"/>
        </a:p>
      </dgm:t>
    </dgm:pt>
    <dgm:pt modelId="{A867E700-A856-4E04-BC01-F4A60E0C9617}" type="sibTrans" cxnId="{258BA90F-4DA4-4373-88F7-8C1A49C4B420}">
      <dgm:prSet/>
      <dgm:spPr/>
      <dgm:t>
        <a:bodyPr/>
        <a:lstStyle/>
        <a:p>
          <a:endParaRPr lang="zh-TW" altLang="en-US"/>
        </a:p>
      </dgm:t>
    </dgm:pt>
    <dgm:pt modelId="{0A0B70AD-6D6D-443C-B293-F230EC8E2594}">
      <dgm:prSet phldrT="[文字]" custT="1"/>
      <dgm:spPr/>
      <dgm:t>
        <a:bodyPr/>
        <a:lstStyle/>
        <a:p>
          <a:r>
            <a:rPr lang="zh-TW" altLang="en-US" sz="1800" dirty="0" smtClean="0"/>
            <a:t>房租</a:t>
          </a:r>
          <a:endParaRPr lang="zh-TW" altLang="en-US" sz="1800" dirty="0"/>
        </a:p>
      </dgm:t>
    </dgm:pt>
    <dgm:pt modelId="{D4C2951B-2B23-4C48-A167-68CB03AA24CA}" type="parTrans" cxnId="{15102716-42FE-4AD2-8956-CD35890726D4}">
      <dgm:prSet/>
      <dgm:spPr/>
      <dgm:t>
        <a:bodyPr/>
        <a:lstStyle/>
        <a:p>
          <a:endParaRPr lang="zh-TW" altLang="en-US"/>
        </a:p>
      </dgm:t>
    </dgm:pt>
    <dgm:pt modelId="{C4FE42A2-4460-4E1D-A6E3-F32633EEF885}" type="sibTrans" cxnId="{15102716-42FE-4AD2-8956-CD35890726D4}">
      <dgm:prSet/>
      <dgm:spPr/>
      <dgm:t>
        <a:bodyPr/>
        <a:lstStyle/>
        <a:p>
          <a:endParaRPr lang="zh-TW" altLang="en-US"/>
        </a:p>
      </dgm:t>
    </dgm:pt>
    <dgm:pt modelId="{B67EEDAE-AA20-4F56-8CE0-4E54268BE704}">
      <dgm:prSet custT="1"/>
      <dgm:spPr/>
      <dgm:t>
        <a:bodyPr/>
        <a:lstStyle/>
        <a:p>
          <a:r>
            <a:rPr lang="zh-TW" altLang="en-US" sz="1800" dirty="0" smtClean="0"/>
            <a:t>行</a:t>
          </a:r>
          <a:endParaRPr lang="zh-TW" altLang="en-US" sz="1800" dirty="0"/>
        </a:p>
      </dgm:t>
    </dgm:pt>
    <dgm:pt modelId="{61727AFA-6630-4469-80BA-54C6F91404F2}" type="parTrans" cxnId="{2BFD6E51-9089-45ED-A8A0-672C6876A14D}">
      <dgm:prSet/>
      <dgm:spPr/>
      <dgm:t>
        <a:bodyPr/>
        <a:lstStyle/>
        <a:p>
          <a:endParaRPr lang="zh-TW" altLang="en-US"/>
        </a:p>
      </dgm:t>
    </dgm:pt>
    <dgm:pt modelId="{063B4C9E-9C31-4D6E-9D43-DE6D6562B031}" type="sibTrans" cxnId="{2BFD6E51-9089-45ED-A8A0-672C6876A14D}">
      <dgm:prSet/>
      <dgm:spPr/>
      <dgm:t>
        <a:bodyPr/>
        <a:lstStyle/>
        <a:p>
          <a:endParaRPr lang="zh-TW" altLang="en-US"/>
        </a:p>
      </dgm:t>
    </dgm:pt>
    <dgm:pt modelId="{D6E015D9-D85F-4D22-BB78-7DE8D87769C5}">
      <dgm:prSet custT="1"/>
      <dgm:spPr/>
      <dgm:t>
        <a:bodyPr/>
        <a:lstStyle/>
        <a:p>
          <a:r>
            <a:rPr lang="zh-TW" altLang="en-US" sz="1800" dirty="0" smtClean="0"/>
            <a:t>育</a:t>
          </a:r>
          <a:endParaRPr lang="zh-TW" altLang="en-US" sz="1800" dirty="0"/>
        </a:p>
      </dgm:t>
    </dgm:pt>
    <dgm:pt modelId="{8E558FF8-3B73-492F-B5FF-6611C5F4ABAA}" type="parTrans" cxnId="{E4A67523-14CE-479B-A180-E438EE78C9C9}">
      <dgm:prSet/>
      <dgm:spPr/>
      <dgm:t>
        <a:bodyPr/>
        <a:lstStyle/>
        <a:p>
          <a:endParaRPr lang="zh-TW" altLang="en-US"/>
        </a:p>
      </dgm:t>
    </dgm:pt>
    <dgm:pt modelId="{A8825879-6084-4384-9449-D4E29968786F}" type="sibTrans" cxnId="{E4A67523-14CE-479B-A180-E438EE78C9C9}">
      <dgm:prSet/>
      <dgm:spPr/>
      <dgm:t>
        <a:bodyPr/>
        <a:lstStyle/>
        <a:p>
          <a:endParaRPr lang="zh-TW" altLang="en-US"/>
        </a:p>
      </dgm:t>
    </dgm:pt>
    <dgm:pt modelId="{6FF3E0DA-85F0-442E-8001-CDD6F3632F6A}">
      <dgm:prSet custT="1"/>
      <dgm:spPr/>
      <dgm:t>
        <a:bodyPr/>
        <a:lstStyle/>
        <a:p>
          <a:r>
            <a:rPr lang="zh-TW" altLang="en-US" sz="1800" dirty="0" smtClean="0"/>
            <a:t>樂</a:t>
          </a:r>
          <a:endParaRPr lang="zh-TW" altLang="en-US" sz="1800" dirty="0"/>
        </a:p>
      </dgm:t>
    </dgm:pt>
    <dgm:pt modelId="{E2F99DF9-98CB-4176-AF3A-6A4FD1871DB5}" type="parTrans" cxnId="{53FD0ED4-DDF7-4586-B1C6-7CC442E69C63}">
      <dgm:prSet/>
      <dgm:spPr/>
      <dgm:t>
        <a:bodyPr/>
        <a:lstStyle/>
        <a:p>
          <a:endParaRPr lang="zh-TW" altLang="en-US"/>
        </a:p>
      </dgm:t>
    </dgm:pt>
    <dgm:pt modelId="{B5E01935-8C98-4719-9700-AC2B12FC4CB7}" type="sibTrans" cxnId="{53FD0ED4-DDF7-4586-B1C6-7CC442E69C63}">
      <dgm:prSet/>
      <dgm:spPr/>
      <dgm:t>
        <a:bodyPr/>
        <a:lstStyle/>
        <a:p>
          <a:endParaRPr lang="zh-TW" altLang="en-US"/>
        </a:p>
      </dgm:t>
    </dgm:pt>
    <dgm:pt modelId="{9F5CB599-5A73-4DF9-B692-D82C45FC55BB}">
      <dgm:prSet phldrT="[文字]" custT="1"/>
      <dgm:spPr/>
      <dgm:t>
        <a:bodyPr/>
        <a:lstStyle/>
        <a:p>
          <a:r>
            <a:rPr lang="zh-TW" altLang="en-US" sz="1800" dirty="0" smtClean="0"/>
            <a:t>晚餐</a:t>
          </a:r>
          <a:endParaRPr lang="zh-TW" altLang="en-US" sz="1800" dirty="0"/>
        </a:p>
      </dgm:t>
    </dgm:pt>
    <dgm:pt modelId="{9DBE5FC1-99DC-4E1B-AE9D-69E1F5BA1D1F}" type="parTrans" cxnId="{D0C052E7-9AFE-4CBF-BEE3-C9656601F799}">
      <dgm:prSet/>
      <dgm:spPr/>
      <dgm:t>
        <a:bodyPr/>
        <a:lstStyle/>
        <a:p>
          <a:endParaRPr lang="zh-TW" altLang="en-US"/>
        </a:p>
      </dgm:t>
    </dgm:pt>
    <dgm:pt modelId="{F320FF00-0380-48EC-93E1-5F8A02F0541A}" type="sibTrans" cxnId="{D0C052E7-9AFE-4CBF-BEE3-C9656601F799}">
      <dgm:prSet/>
      <dgm:spPr/>
      <dgm:t>
        <a:bodyPr/>
        <a:lstStyle/>
        <a:p>
          <a:endParaRPr lang="zh-TW" altLang="en-US"/>
        </a:p>
      </dgm:t>
    </dgm:pt>
    <dgm:pt modelId="{21342F65-5151-4AA2-A70F-30ADD953EF91}">
      <dgm:prSet phldrT="[文字]" custT="1"/>
      <dgm:spPr/>
      <dgm:t>
        <a:bodyPr/>
        <a:lstStyle/>
        <a:p>
          <a:r>
            <a:rPr lang="zh-TW" altLang="en-US" sz="1800" dirty="0" smtClean="0"/>
            <a:t>宵夜</a:t>
          </a:r>
          <a:endParaRPr lang="zh-TW" altLang="en-US" sz="1800" dirty="0"/>
        </a:p>
      </dgm:t>
    </dgm:pt>
    <dgm:pt modelId="{48C4DBD2-70F8-46A3-A238-127A6964C997}" type="parTrans" cxnId="{C630BC52-725F-4DF6-80E9-8659D6BE6AEB}">
      <dgm:prSet/>
      <dgm:spPr/>
      <dgm:t>
        <a:bodyPr/>
        <a:lstStyle/>
        <a:p>
          <a:endParaRPr lang="zh-TW" altLang="en-US"/>
        </a:p>
      </dgm:t>
    </dgm:pt>
    <dgm:pt modelId="{94B535E8-B7AF-4EA5-AB3E-5939BFA9A38F}" type="sibTrans" cxnId="{C630BC52-725F-4DF6-80E9-8659D6BE6AEB}">
      <dgm:prSet/>
      <dgm:spPr/>
      <dgm:t>
        <a:bodyPr/>
        <a:lstStyle/>
        <a:p>
          <a:endParaRPr lang="zh-TW" altLang="en-US"/>
        </a:p>
      </dgm:t>
    </dgm:pt>
    <dgm:pt modelId="{B65A2697-8D6D-4514-BBF9-169253CBE381}">
      <dgm:prSet phldrT="[文字]" custT="1"/>
      <dgm:spPr/>
      <dgm:t>
        <a:bodyPr/>
        <a:lstStyle/>
        <a:p>
          <a:r>
            <a:rPr lang="zh-TW" altLang="en-US" sz="1800" dirty="0" smtClean="0"/>
            <a:t>飲料</a:t>
          </a:r>
          <a:endParaRPr lang="zh-TW" altLang="en-US" sz="1800" dirty="0"/>
        </a:p>
      </dgm:t>
    </dgm:pt>
    <dgm:pt modelId="{7C90E7F9-DB0B-4AEE-8DD5-6A26AE5BA59A}" type="parTrans" cxnId="{1C66DAFB-0B5A-4CA9-BFCC-B58C82C707D3}">
      <dgm:prSet/>
      <dgm:spPr/>
      <dgm:t>
        <a:bodyPr/>
        <a:lstStyle/>
        <a:p>
          <a:endParaRPr lang="zh-TW" altLang="en-US"/>
        </a:p>
      </dgm:t>
    </dgm:pt>
    <dgm:pt modelId="{8AD3B3C6-DF37-4CD6-9654-A36086118B7F}" type="sibTrans" cxnId="{1C66DAFB-0B5A-4CA9-BFCC-B58C82C707D3}">
      <dgm:prSet/>
      <dgm:spPr/>
      <dgm:t>
        <a:bodyPr/>
        <a:lstStyle/>
        <a:p>
          <a:endParaRPr lang="zh-TW" altLang="en-US"/>
        </a:p>
      </dgm:t>
    </dgm:pt>
    <dgm:pt modelId="{27C59006-C3FE-493E-98F0-79243F076441}">
      <dgm:prSet phldrT="[文字]" custT="1"/>
      <dgm:spPr/>
      <dgm:t>
        <a:bodyPr/>
        <a:lstStyle/>
        <a:p>
          <a:r>
            <a:rPr lang="zh-TW" altLang="en-US" sz="1800" dirty="0" smtClean="0"/>
            <a:t>零食</a:t>
          </a:r>
          <a:endParaRPr lang="zh-TW" altLang="en-US" sz="1800" dirty="0"/>
        </a:p>
      </dgm:t>
    </dgm:pt>
    <dgm:pt modelId="{23497930-A948-44B9-AA81-F10B7D9C69AB}" type="parTrans" cxnId="{A06D1476-4D30-4AB4-B87C-352B5EEA4D46}">
      <dgm:prSet/>
      <dgm:spPr/>
      <dgm:t>
        <a:bodyPr/>
        <a:lstStyle/>
        <a:p>
          <a:endParaRPr lang="zh-TW" altLang="en-US"/>
        </a:p>
      </dgm:t>
    </dgm:pt>
    <dgm:pt modelId="{9566BACC-0687-4756-9415-3F963BACE590}" type="sibTrans" cxnId="{A06D1476-4D30-4AB4-B87C-352B5EEA4D46}">
      <dgm:prSet/>
      <dgm:spPr/>
      <dgm:t>
        <a:bodyPr/>
        <a:lstStyle/>
        <a:p>
          <a:endParaRPr lang="zh-TW" altLang="en-US"/>
        </a:p>
      </dgm:t>
    </dgm:pt>
    <dgm:pt modelId="{72E610F2-8EE4-446B-861E-40F0AB8767E5}">
      <dgm:prSet phldrT="[文字]" custT="1"/>
      <dgm:spPr/>
      <dgm:t>
        <a:bodyPr/>
        <a:lstStyle/>
        <a:p>
          <a:r>
            <a:rPr lang="zh-TW" altLang="en-US" sz="1800" dirty="0" smtClean="0"/>
            <a:t>電話</a:t>
          </a:r>
          <a:endParaRPr lang="zh-TW" altLang="en-US" sz="1800" dirty="0"/>
        </a:p>
      </dgm:t>
    </dgm:pt>
    <dgm:pt modelId="{A636FAC0-E828-4127-B402-EDB133868163}" type="parTrans" cxnId="{91AD151F-2F4E-4B53-9F6D-31AB34D57C8E}">
      <dgm:prSet/>
      <dgm:spPr/>
      <dgm:t>
        <a:bodyPr/>
        <a:lstStyle/>
        <a:p>
          <a:endParaRPr lang="zh-TW" altLang="en-US"/>
        </a:p>
      </dgm:t>
    </dgm:pt>
    <dgm:pt modelId="{2F450AD4-F534-4717-BC88-E822C3D52891}" type="sibTrans" cxnId="{91AD151F-2F4E-4B53-9F6D-31AB34D57C8E}">
      <dgm:prSet/>
      <dgm:spPr/>
      <dgm:t>
        <a:bodyPr/>
        <a:lstStyle/>
        <a:p>
          <a:endParaRPr lang="zh-TW" altLang="en-US"/>
        </a:p>
      </dgm:t>
    </dgm:pt>
    <dgm:pt modelId="{7DBBD3E9-CDC9-44E4-86E2-84570AA03722}">
      <dgm:prSet custT="1"/>
      <dgm:spPr/>
      <dgm:t>
        <a:bodyPr/>
        <a:lstStyle/>
        <a:p>
          <a:r>
            <a:rPr lang="zh-TW" altLang="en-US" sz="1800" dirty="0" smtClean="0"/>
            <a:t>交通</a:t>
          </a:r>
          <a:endParaRPr lang="zh-TW" altLang="en-US" sz="1800" dirty="0"/>
        </a:p>
      </dgm:t>
    </dgm:pt>
    <dgm:pt modelId="{9ABB47B6-8D3F-4310-A06E-3341DA14166B}" type="parTrans" cxnId="{95281C86-813C-41AF-8E97-596528B40055}">
      <dgm:prSet/>
      <dgm:spPr/>
      <dgm:t>
        <a:bodyPr/>
        <a:lstStyle/>
        <a:p>
          <a:endParaRPr lang="zh-TW" altLang="en-US"/>
        </a:p>
      </dgm:t>
    </dgm:pt>
    <dgm:pt modelId="{1B32CCBC-F86A-42AD-9FC4-DE79597C5FF0}" type="sibTrans" cxnId="{95281C86-813C-41AF-8E97-596528B40055}">
      <dgm:prSet/>
      <dgm:spPr/>
      <dgm:t>
        <a:bodyPr/>
        <a:lstStyle/>
        <a:p>
          <a:endParaRPr lang="zh-TW" altLang="en-US"/>
        </a:p>
      </dgm:t>
    </dgm:pt>
    <dgm:pt modelId="{6EB983FD-D6D5-475F-8DC1-A81F890E5CBE}">
      <dgm:prSet custT="1"/>
      <dgm:spPr/>
      <dgm:t>
        <a:bodyPr/>
        <a:lstStyle/>
        <a:p>
          <a:r>
            <a:rPr lang="zh-TW" altLang="en-US" sz="1800" dirty="0" smtClean="0"/>
            <a:t>油錢</a:t>
          </a:r>
          <a:endParaRPr lang="zh-TW" altLang="en-US" sz="1800" dirty="0"/>
        </a:p>
      </dgm:t>
    </dgm:pt>
    <dgm:pt modelId="{FF0CD153-B76B-451D-BC37-5C3E813212CF}" type="parTrans" cxnId="{83B1ED5F-EDFE-439D-9A0C-AEB5AC2996B3}">
      <dgm:prSet/>
      <dgm:spPr/>
      <dgm:t>
        <a:bodyPr/>
        <a:lstStyle/>
        <a:p>
          <a:endParaRPr lang="zh-TW" altLang="en-US"/>
        </a:p>
      </dgm:t>
    </dgm:pt>
    <dgm:pt modelId="{914E2DCA-5970-4444-9D88-DE1F83B0A9F2}" type="sibTrans" cxnId="{83B1ED5F-EDFE-439D-9A0C-AEB5AC2996B3}">
      <dgm:prSet/>
      <dgm:spPr/>
      <dgm:t>
        <a:bodyPr/>
        <a:lstStyle/>
        <a:p>
          <a:endParaRPr lang="zh-TW" altLang="en-US"/>
        </a:p>
      </dgm:t>
    </dgm:pt>
    <dgm:pt modelId="{6D15F94B-C7ED-41A5-89FE-F91277126E7B}">
      <dgm:prSet custT="1"/>
      <dgm:spPr/>
      <dgm:t>
        <a:bodyPr/>
        <a:lstStyle/>
        <a:p>
          <a:r>
            <a:rPr lang="zh-TW" altLang="en-US" sz="1800" dirty="0" smtClean="0"/>
            <a:t>學費</a:t>
          </a:r>
          <a:endParaRPr lang="zh-TW" altLang="en-US" sz="1800" dirty="0"/>
        </a:p>
      </dgm:t>
    </dgm:pt>
    <dgm:pt modelId="{DF92CE8B-743F-4685-A916-FC6B732CDD51}" type="parTrans" cxnId="{6DAA4A4D-4AFB-427A-9158-BCD7F6A01255}">
      <dgm:prSet/>
      <dgm:spPr/>
      <dgm:t>
        <a:bodyPr/>
        <a:lstStyle/>
        <a:p>
          <a:endParaRPr lang="zh-TW" altLang="en-US"/>
        </a:p>
      </dgm:t>
    </dgm:pt>
    <dgm:pt modelId="{CF5DBC3B-2F8E-4CD2-B888-5626341514FC}" type="sibTrans" cxnId="{6DAA4A4D-4AFB-427A-9158-BCD7F6A01255}">
      <dgm:prSet/>
      <dgm:spPr/>
      <dgm:t>
        <a:bodyPr/>
        <a:lstStyle/>
        <a:p>
          <a:endParaRPr lang="zh-TW" altLang="en-US"/>
        </a:p>
      </dgm:t>
    </dgm:pt>
    <dgm:pt modelId="{4A30678A-A0C4-4639-B8EE-50A8AB9BBE4E}">
      <dgm:prSet custT="1"/>
      <dgm:spPr/>
      <dgm:t>
        <a:bodyPr/>
        <a:lstStyle/>
        <a:p>
          <a:r>
            <a:rPr lang="zh-TW" altLang="en-US" sz="1800" dirty="0" smtClean="0"/>
            <a:t>書錢</a:t>
          </a:r>
          <a:endParaRPr lang="zh-TW" altLang="en-US" sz="1800" dirty="0"/>
        </a:p>
      </dgm:t>
    </dgm:pt>
    <dgm:pt modelId="{80D84F49-D2C0-4A75-9E2D-CFB7E5618DA6}" type="parTrans" cxnId="{30ED22D5-0B09-4D34-BD5C-8A1967655325}">
      <dgm:prSet/>
      <dgm:spPr/>
      <dgm:t>
        <a:bodyPr/>
        <a:lstStyle/>
        <a:p>
          <a:endParaRPr lang="zh-TW" altLang="en-US"/>
        </a:p>
      </dgm:t>
    </dgm:pt>
    <dgm:pt modelId="{9A232CC2-13A2-448E-8BC9-D3C472445DE0}" type="sibTrans" cxnId="{30ED22D5-0B09-4D34-BD5C-8A1967655325}">
      <dgm:prSet/>
      <dgm:spPr/>
      <dgm:t>
        <a:bodyPr/>
        <a:lstStyle/>
        <a:p>
          <a:endParaRPr lang="zh-TW" altLang="en-US"/>
        </a:p>
      </dgm:t>
    </dgm:pt>
    <dgm:pt modelId="{AE309E33-B483-44C3-AB86-F51993ACE809}">
      <dgm:prSet custT="1"/>
      <dgm:spPr/>
      <dgm:t>
        <a:bodyPr/>
        <a:lstStyle/>
        <a:p>
          <a:r>
            <a:rPr lang="zh-TW" altLang="en-US" sz="1800" dirty="0" smtClean="0"/>
            <a:t>文具用品</a:t>
          </a:r>
          <a:endParaRPr lang="zh-TW" altLang="en-US" sz="1800" dirty="0"/>
        </a:p>
      </dgm:t>
    </dgm:pt>
    <dgm:pt modelId="{BC3505BB-C950-40A9-890E-BFCE6DD2A257}" type="parTrans" cxnId="{49D14D56-F702-446A-80A3-BD99A0B73FBA}">
      <dgm:prSet/>
      <dgm:spPr/>
      <dgm:t>
        <a:bodyPr/>
        <a:lstStyle/>
        <a:p>
          <a:endParaRPr lang="zh-TW" altLang="en-US"/>
        </a:p>
      </dgm:t>
    </dgm:pt>
    <dgm:pt modelId="{3EBDD2C7-27A6-46DE-9B8E-CA56473193C0}" type="sibTrans" cxnId="{49D14D56-F702-446A-80A3-BD99A0B73FBA}">
      <dgm:prSet/>
      <dgm:spPr/>
      <dgm:t>
        <a:bodyPr/>
        <a:lstStyle/>
        <a:p>
          <a:endParaRPr lang="zh-TW" altLang="en-US"/>
        </a:p>
      </dgm:t>
    </dgm:pt>
    <dgm:pt modelId="{13C2B416-5AF5-4374-81EA-3FC162F01B97}">
      <dgm:prSet/>
      <dgm:spPr/>
      <dgm:t>
        <a:bodyPr/>
        <a:lstStyle/>
        <a:p>
          <a:r>
            <a:rPr lang="zh-TW" altLang="en-US" dirty="0" smtClean="0"/>
            <a:t>娛樂</a:t>
          </a:r>
          <a:endParaRPr lang="zh-TW" altLang="en-US" dirty="0"/>
        </a:p>
      </dgm:t>
    </dgm:pt>
    <dgm:pt modelId="{2F6EA850-2304-4CF4-B8FB-7ABD5205D6D6}" type="parTrans" cxnId="{C8F36EA4-CFEE-4E31-9562-370B7FE74ACA}">
      <dgm:prSet/>
      <dgm:spPr/>
      <dgm:t>
        <a:bodyPr/>
        <a:lstStyle/>
        <a:p>
          <a:endParaRPr lang="zh-TW" altLang="en-US"/>
        </a:p>
      </dgm:t>
    </dgm:pt>
    <dgm:pt modelId="{AFA88445-4248-4025-8370-9271243AE65F}" type="sibTrans" cxnId="{C8F36EA4-CFEE-4E31-9562-370B7FE74ACA}">
      <dgm:prSet/>
      <dgm:spPr/>
      <dgm:t>
        <a:bodyPr/>
        <a:lstStyle/>
        <a:p>
          <a:endParaRPr lang="zh-TW" altLang="en-US"/>
        </a:p>
      </dgm:t>
    </dgm:pt>
    <dgm:pt modelId="{2ABBA386-7D3A-43F7-BD9E-8CA2A179F933}">
      <dgm:prSet/>
      <dgm:spPr/>
      <dgm:t>
        <a:bodyPr/>
        <a:lstStyle/>
        <a:p>
          <a:r>
            <a:rPr lang="zh-TW" altLang="en-US" dirty="0" smtClean="0"/>
            <a:t>其他</a:t>
          </a:r>
          <a:endParaRPr lang="zh-TW" altLang="en-US" dirty="0"/>
        </a:p>
      </dgm:t>
    </dgm:pt>
    <dgm:pt modelId="{C162D03E-960E-4BEF-A041-92C680BFEC3E}" type="parTrans" cxnId="{F066D770-C867-4E35-844B-E794DB1BBEEC}">
      <dgm:prSet/>
      <dgm:spPr/>
      <dgm:t>
        <a:bodyPr/>
        <a:lstStyle/>
        <a:p>
          <a:endParaRPr lang="zh-TW" altLang="en-US"/>
        </a:p>
      </dgm:t>
    </dgm:pt>
    <dgm:pt modelId="{DB8767A9-2116-4CFF-8A8F-87DEEDB9FF17}" type="sibTrans" cxnId="{F066D770-C867-4E35-844B-E794DB1BBEEC}">
      <dgm:prSet/>
      <dgm:spPr/>
      <dgm:t>
        <a:bodyPr/>
        <a:lstStyle/>
        <a:p>
          <a:endParaRPr lang="zh-TW" altLang="en-US"/>
        </a:p>
      </dgm:t>
    </dgm:pt>
    <dgm:pt modelId="{F62CBAB7-1F77-4C91-8B41-F0EC9E7FE4DE}" type="pres">
      <dgm:prSet presAssocID="{935E2226-196A-4C1E-9B85-ECDCAFC6D36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7F3AB042-3E5C-4DE8-A0B4-BFC693FA99A4}" type="pres">
      <dgm:prSet presAssocID="{E2D0D6B6-4945-4880-8E1D-688978E46C51}" presName="posSpace" presStyleCnt="0"/>
      <dgm:spPr/>
    </dgm:pt>
    <dgm:pt modelId="{44904D18-C5EC-47E8-BBB3-02510FBD3BF1}" type="pres">
      <dgm:prSet presAssocID="{E2D0D6B6-4945-4880-8E1D-688978E46C51}" presName="vertFlow" presStyleCnt="0"/>
      <dgm:spPr/>
    </dgm:pt>
    <dgm:pt modelId="{86444816-B0C6-4E5D-B4EF-B36252A63CC0}" type="pres">
      <dgm:prSet presAssocID="{E2D0D6B6-4945-4880-8E1D-688978E46C51}" presName="topSpace" presStyleCnt="0"/>
      <dgm:spPr/>
    </dgm:pt>
    <dgm:pt modelId="{79B990C8-217B-4200-8B8C-7E26E91FF5ED}" type="pres">
      <dgm:prSet presAssocID="{E2D0D6B6-4945-4880-8E1D-688978E46C51}" presName="firstComp" presStyleCnt="0"/>
      <dgm:spPr/>
    </dgm:pt>
    <dgm:pt modelId="{EC34DE06-CDEE-4E52-9F49-F5D04C7DDDD5}" type="pres">
      <dgm:prSet presAssocID="{E2D0D6B6-4945-4880-8E1D-688978E46C51}" presName="firstChild" presStyleLbl="bgAccFollowNode1" presStyleIdx="0" presStyleCnt="18"/>
      <dgm:spPr/>
      <dgm:t>
        <a:bodyPr/>
        <a:lstStyle/>
        <a:p>
          <a:endParaRPr lang="zh-TW" altLang="en-US"/>
        </a:p>
      </dgm:t>
    </dgm:pt>
    <dgm:pt modelId="{268E55B5-822E-477D-8B40-E9B52B646D60}" type="pres">
      <dgm:prSet presAssocID="{E2D0D6B6-4945-4880-8E1D-688978E46C51}" presName="firstChildTx" presStyleLbl="bgAccFollow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254E4A-46A8-4668-8ED6-38247D96B469}" type="pres">
      <dgm:prSet presAssocID="{9AD65C90-B022-49C8-B973-54281EC19806}" presName="comp" presStyleCnt="0"/>
      <dgm:spPr/>
    </dgm:pt>
    <dgm:pt modelId="{510CDF2E-7D92-4D65-BBC9-ABF7510F80FD}" type="pres">
      <dgm:prSet presAssocID="{9AD65C90-B022-49C8-B973-54281EC19806}" presName="child" presStyleLbl="bgAccFollowNode1" presStyleIdx="1" presStyleCnt="18"/>
      <dgm:spPr/>
      <dgm:t>
        <a:bodyPr/>
        <a:lstStyle/>
        <a:p>
          <a:endParaRPr lang="zh-TW" altLang="en-US"/>
        </a:p>
      </dgm:t>
    </dgm:pt>
    <dgm:pt modelId="{BAF4C6E2-DF40-4851-8DC6-639EC4067AEE}" type="pres">
      <dgm:prSet presAssocID="{9AD65C90-B022-49C8-B973-54281EC19806}" presName="childTx" presStyleLbl="bgAccFollow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106AF3-8BF5-4A47-AB78-168573807315}" type="pres">
      <dgm:prSet presAssocID="{9F5CB599-5A73-4DF9-B692-D82C45FC55BB}" presName="comp" presStyleCnt="0"/>
      <dgm:spPr/>
    </dgm:pt>
    <dgm:pt modelId="{F7B92CF6-BC6D-4669-AA6E-C34D1149F7E7}" type="pres">
      <dgm:prSet presAssocID="{9F5CB599-5A73-4DF9-B692-D82C45FC55BB}" presName="child" presStyleLbl="bgAccFollowNode1" presStyleIdx="2" presStyleCnt="18"/>
      <dgm:spPr/>
      <dgm:t>
        <a:bodyPr/>
        <a:lstStyle/>
        <a:p>
          <a:endParaRPr lang="zh-TW" altLang="en-US"/>
        </a:p>
      </dgm:t>
    </dgm:pt>
    <dgm:pt modelId="{27803E24-2C8A-4FC6-9679-8EF0BD240768}" type="pres">
      <dgm:prSet presAssocID="{9F5CB599-5A73-4DF9-B692-D82C45FC55BB}" presName="childTx" presStyleLbl="bgAccFollow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BCE9B4-91FF-47AB-B613-29D445461BF6}" type="pres">
      <dgm:prSet presAssocID="{21342F65-5151-4AA2-A70F-30ADD953EF91}" presName="comp" presStyleCnt="0"/>
      <dgm:spPr/>
    </dgm:pt>
    <dgm:pt modelId="{3CDCBBED-14D1-4A3B-8145-B616D65A11B5}" type="pres">
      <dgm:prSet presAssocID="{21342F65-5151-4AA2-A70F-30ADD953EF91}" presName="child" presStyleLbl="bgAccFollowNode1" presStyleIdx="3" presStyleCnt="18"/>
      <dgm:spPr/>
      <dgm:t>
        <a:bodyPr/>
        <a:lstStyle/>
        <a:p>
          <a:endParaRPr lang="zh-TW" altLang="en-US"/>
        </a:p>
      </dgm:t>
    </dgm:pt>
    <dgm:pt modelId="{92BCEED5-A35E-41D3-B7A7-4BE26681715B}" type="pres">
      <dgm:prSet presAssocID="{21342F65-5151-4AA2-A70F-30ADD953EF91}" presName="childTx" presStyleLbl="bgAccFollow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96A0DD-2C62-422F-8751-429D910D6F48}" type="pres">
      <dgm:prSet presAssocID="{B65A2697-8D6D-4514-BBF9-169253CBE381}" presName="comp" presStyleCnt="0"/>
      <dgm:spPr/>
    </dgm:pt>
    <dgm:pt modelId="{0B55251E-27B8-41B7-AC2E-396E1D303771}" type="pres">
      <dgm:prSet presAssocID="{B65A2697-8D6D-4514-BBF9-169253CBE381}" presName="child" presStyleLbl="bgAccFollowNode1" presStyleIdx="4" presStyleCnt="18"/>
      <dgm:spPr/>
      <dgm:t>
        <a:bodyPr/>
        <a:lstStyle/>
        <a:p>
          <a:endParaRPr lang="zh-TW" altLang="en-US"/>
        </a:p>
      </dgm:t>
    </dgm:pt>
    <dgm:pt modelId="{0FAE7315-0109-4ABD-9E8D-8B96518A9104}" type="pres">
      <dgm:prSet presAssocID="{B65A2697-8D6D-4514-BBF9-169253CBE381}" presName="childTx" presStyleLbl="bgAccFollow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731046-9881-4D82-B2BD-FEA68B1ED221}" type="pres">
      <dgm:prSet presAssocID="{27C59006-C3FE-493E-98F0-79243F076441}" presName="comp" presStyleCnt="0"/>
      <dgm:spPr/>
    </dgm:pt>
    <dgm:pt modelId="{3ECE8F7B-853F-49FD-B4B0-E845CF102EAC}" type="pres">
      <dgm:prSet presAssocID="{27C59006-C3FE-493E-98F0-79243F076441}" presName="child" presStyleLbl="bgAccFollowNode1" presStyleIdx="5" presStyleCnt="18"/>
      <dgm:spPr/>
      <dgm:t>
        <a:bodyPr/>
        <a:lstStyle/>
        <a:p>
          <a:endParaRPr lang="zh-TW" altLang="en-US"/>
        </a:p>
      </dgm:t>
    </dgm:pt>
    <dgm:pt modelId="{4AEEB997-C9EA-493A-9BC2-A38A70CD60A1}" type="pres">
      <dgm:prSet presAssocID="{27C59006-C3FE-493E-98F0-79243F076441}" presName="childTx" presStyleLbl="bgAccFollow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540D2E-28A5-4616-BF2F-C524F69D49E3}" type="pres">
      <dgm:prSet presAssocID="{E2D0D6B6-4945-4880-8E1D-688978E46C51}" presName="negSpace" presStyleCnt="0"/>
      <dgm:spPr/>
    </dgm:pt>
    <dgm:pt modelId="{BAF1764B-F87B-4A81-BE17-16272C7934B4}" type="pres">
      <dgm:prSet presAssocID="{E2D0D6B6-4945-4880-8E1D-688978E46C51}" presName="circle" presStyleLbl="node1" presStyleIdx="0" presStyleCnt="6"/>
      <dgm:spPr/>
      <dgm:t>
        <a:bodyPr/>
        <a:lstStyle/>
        <a:p>
          <a:endParaRPr lang="zh-TW" altLang="en-US"/>
        </a:p>
      </dgm:t>
    </dgm:pt>
    <dgm:pt modelId="{3970FCC5-4800-43A8-BCA0-7D02ED776669}" type="pres">
      <dgm:prSet presAssocID="{B9112A87-F7A4-4E93-902F-0BB0918A1606}" presName="transSpace" presStyleCnt="0"/>
      <dgm:spPr/>
    </dgm:pt>
    <dgm:pt modelId="{812C64A1-E228-4C60-A35E-E84EF1CCA5CD}" type="pres">
      <dgm:prSet presAssocID="{053E8753-4B3D-4CAA-A4BF-37D22D7C5910}" presName="posSpace" presStyleCnt="0"/>
      <dgm:spPr/>
    </dgm:pt>
    <dgm:pt modelId="{F58DA94D-0717-4488-876B-9A23F6EA2A65}" type="pres">
      <dgm:prSet presAssocID="{053E8753-4B3D-4CAA-A4BF-37D22D7C5910}" presName="vertFlow" presStyleCnt="0"/>
      <dgm:spPr/>
    </dgm:pt>
    <dgm:pt modelId="{AB2F1091-C681-4C61-9915-CC012C7E0659}" type="pres">
      <dgm:prSet presAssocID="{053E8753-4B3D-4CAA-A4BF-37D22D7C5910}" presName="topSpace" presStyleCnt="0"/>
      <dgm:spPr/>
    </dgm:pt>
    <dgm:pt modelId="{E0B28F77-0C52-48CB-ACF7-46647C0D0DFD}" type="pres">
      <dgm:prSet presAssocID="{053E8753-4B3D-4CAA-A4BF-37D22D7C5910}" presName="firstComp" presStyleCnt="0"/>
      <dgm:spPr/>
    </dgm:pt>
    <dgm:pt modelId="{A2698B72-BC87-4729-B7A5-A57604DAF0CD}" type="pres">
      <dgm:prSet presAssocID="{053E8753-4B3D-4CAA-A4BF-37D22D7C5910}" presName="firstChild" presStyleLbl="bgAccFollowNode1" presStyleIdx="6" presStyleCnt="18"/>
      <dgm:spPr/>
      <dgm:t>
        <a:bodyPr/>
        <a:lstStyle/>
        <a:p>
          <a:endParaRPr lang="zh-TW" altLang="en-US"/>
        </a:p>
      </dgm:t>
    </dgm:pt>
    <dgm:pt modelId="{6F3900D6-4A7B-4EF9-9BAC-885133DC7B3C}" type="pres">
      <dgm:prSet presAssocID="{053E8753-4B3D-4CAA-A4BF-37D22D7C5910}" presName="firstChildTx" presStyleLbl="bgAccFollow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AB899F-A220-4F93-AA8B-D9B7D5DC32C9}" type="pres">
      <dgm:prSet presAssocID="{A1E0AC6F-F69F-437D-9CFE-A142ECFF969A}" presName="comp" presStyleCnt="0"/>
      <dgm:spPr/>
    </dgm:pt>
    <dgm:pt modelId="{2A3FF550-FA7B-4FEB-90AC-80AE44D1B625}" type="pres">
      <dgm:prSet presAssocID="{A1E0AC6F-F69F-437D-9CFE-A142ECFF969A}" presName="child" presStyleLbl="bgAccFollowNode1" presStyleIdx="7" presStyleCnt="18"/>
      <dgm:spPr/>
      <dgm:t>
        <a:bodyPr/>
        <a:lstStyle/>
        <a:p>
          <a:endParaRPr lang="zh-TW" altLang="en-US"/>
        </a:p>
      </dgm:t>
    </dgm:pt>
    <dgm:pt modelId="{7961738D-0CA3-4D46-B543-B502251CDCC0}" type="pres">
      <dgm:prSet presAssocID="{A1E0AC6F-F69F-437D-9CFE-A142ECFF969A}" presName="childTx" presStyleLbl="bgAccFollow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AD7D6D-8636-41CA-B11A-4790FC6DF5DB}" type="pres">
      <dgm:prSet presAssocID="{053E8753-4B3D-4CAA-A4BF-37D22D7C5910}" presName="negSpace" presStyleCnt="0"/>
      <dgm:spPr/>
    </dgm:pt>
    <dgm:pt modelId="{4497F96F-8D36-4076-90B4-EBACC16DDD34}" type="pres">
      <dgm:prSet presAssocID="{053E8753-4B3D-4CAA-A4BF-37D22D7C5910}" presName="circle" presStyleLbl="node1" presStyleIdx="1" presStyleCnt="6"/>
      <dgm:spPr/>
      <dgm:t>
        <a:bodyPr/>
        <a:lstStyle/>
        <a:p>
          <a:endParaRPr lang="zh-TW" altLang="en-US"/>
        </a:p>
      </dgm:t>
    </dgm:pt>
    <dgm:pt modelId="{3DC5B507-8A8E-41E8-9663-D673434E7E02}" type="pres">
      <dgm:prSet presAssocID="{29BF0CE1-A1EC-4E7C-BA7C-C58A02CFE8F9}" presName="transSpace" presStyleCnt="0"/>
      <dgm:spPr/>
    </dgm:pt>
    <dgm:pt modelId="{ADC7E26E-8F41-4110-A772-7110D75D83FE}" type="pres">
      <dgm:prSet presAssocID="{37A0BB9A-87F7-43AD-8E8A-D2165D5FC8FE}" presName="posSpace" presStyleCnt="0"/>
      <dgm:spPr/>
    </dgm:pt>
    <dgm:pt modelId="{6A1D508B-76F0-4516-8058-6C46D1FB0BC7}" type="pres">
      <dgm:prSet presAssocID="{37A0BB9A-87F7-43AD-8E8A-D2165D5FC8FE}" presName="vertFlow" presStyleCnt="0"/>
      <dgm:spPr/>
    </dgm:pt>
    <dgm:pt modelId="{D7165892-3AC1-481C-B0FB-30A0CD0B36B2}" type="pres">
      <dgm:prSet presAssocID="{37A0BB9A-87F7-43AD-8E8A-D2165D5FC8FE}" presName="topSpace" presStyleCnt="0"/>
      <dgm:spPr/>
    </dgm:pt>
    <dgm:pt modelId="{1D53EA4C-240B-4DA7-83FB-08B69E7D1F54}" type="pres">
      <dgm:prSet presAssocID="{37A0BB9A-87F7-43AD-8E8A-D2165D5FC8FE}" presName="firstComp" presStyleCnt="0"/>
      <dgm:spPr/>
    </dgm:pt>
    <dgm:pt modelId="{BEA73A40-C1C7-4A19-AD2C-0834AED9EEE2}" type="pres">
      <dgm:prSet presAssocID="{37A0BB9A-87F7-43AD-8E8A-D2165D5FC8FE}" presName="firstChild" presStyleLbl="bgAccFollowNode1" presStyleIdx="8" presStyleCnt="18"/>
      <dgm:spPr/>
      <dgm:t>
        <a:bodyPr/>
        <a:lstStyle/>
        <a:p>
          <a:endParaRPr lang="zh-TW" altLang="en-US"/>
        </a:p>
      </dgm:t>
    </dgm:pt>
    <dgm:pt modelId="{D0B050ED-5DF5-44E5-A712-E5B07E5EDAFC}" type="pres">
      <dgm:prSet presAssocID="{37A0BB9A-87F7-43AD-8E8A-D2165D5FC8FE}" presName="firstChildTx" presStyleLbl="bgAccFollow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D36679-0280-447E-B001-A85E8385462D}" type="pres">
      <dgm:prSet presAssocID="{0A0B70AD-6D6D-443C-B293-F230EC8E2594}" presName="comp" presStyleCnt="0"/>
      <dgm:spPr/>
    </dgm:pt>
    <dgm:pt modelId="{6E44CC9E-BDE2-4B8B-912B-A99A3257B88A}" type="pres">
      <dgm:prSet presAssocID="{0A0B70AD-6D6D-443C-B293-F230EC8E2594}" presName="child" presStyleLbl="bgAccFollowNode1" presStyleIdx="9" presStyleCnt="18"/>
      <dgm:spPr/>
      <dgm:t>
        <a:bodyPr/>
        <a:lstStyle/>
        <a:p>
          <a:endParaRPr lang="zh-TW" altLang="en-US"/>
        </a:p>
      </dgm:t>
    </dgm:pt>
    <dgm:pt modelId="{4BA38A10-B5D0-471E-BD97-BE0C4A5568C9}" type="pres">
      <dgm:prSet presAssocID="{0A0B70AD-6D6D-443C-B293-F230EC8E2594}" presName="childTx" presStyleLbl="bgAccFollow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B55801-BE17-4EAD-91E7-83BFA57ED998}" type="pres">
      <dgm:prSet presAssocID="{72E610F2-8EE4-446B-861E-40F0AB8767E5}" presName="comp" presStyleCnt="0"/>
      <dgm:spPr/>
    </dgm:pt>
    <dgm:pt modelId="{BD81080B-1FAD-4C33-9201-D16A6D52447C}" type="pres">
      <dgm:prSet presAssocID="{72E610F2-8EE4-446B-861E-40F0AB8767E5}" presName="child" presStyleLbl="bgAccFollowNode1" presStyleIdx="10" presStyleCnt="18"/>
      <dgm:spPr/>
      <dgm:t>
        <a:bodyPr/>
        <a:lstStyle/>
        <a:p>
          <a:endParaRPr lang="zh-TW" altLang="en-US"/>
        </a:p>
      </dgm:t>
    </dgm:pt>
    <dgm:pt modelId="{E2AAFE03-9D27-45E6-9EE7-410FC812B7CD}" type="pres">
      <dgm:prSet presAssocID="{72E610F2-8EE4-446B-861E-40F0AB8767E5}" presName="childTx" presStyleLbl="bgAccFollow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884D35-7A8A-4DB5-8626-D2CD498325EE}" type="pres">
      <dgm:prSet presAssocID="{37A0BB9A-87F7-43AD-8E8A-D2165D5FC8FE}" presName="negSpace" presStyleCnt="0"/>
      <dgm:spPr/>
    </dgm:pt>
    <dgm:pt modelId="{ED7151B0-61AD-4EF1-A097-1B8003F59D5C}" type="pres">
      <dgm:prSet presAssocID="{37A0BB9A-87F7-43AD-8E8A-D2165D5FC8FE}" presName="circle" presStyleLbl="node1" presStyleIdx="2" presStyleCnt="6"/>
      <dgm:spPr/>
      <dgm:t>
        <a:bodyPr/>
        <a:lstStyle/>
        <a:p>
          <a:endParaRPr lang="zh-TW" altLang="en-US"/>
        </a:p>
      </dgm:t>
    </dgm:pt>
    <dgm:pt modelId="{0369E34C-32A4-4BE4-B19B-3E276030F5B7}" type="pres">
      <dgm:prSet presAssocID="{19626383-07EC-4717-A578-3707534E18F5}" presName="transSpace" presStyleCnt="0"/>
      <dgm:spPr/>
    </dgm:pt>
    <dgm:pt modelId="{735208E8-8A5F-482A-BF0F-F4ED15568ABB}" type="pres">
      <dgm:prSet presAssocID="{B67EEDAE-AA20-4F56-8CE0-4E54268BE704}" presName="posSpace" presStyleCnt="0"/>
      <dgm:spPr/>
    </dgm:pt>
    <dgm:pt modelId="{C3A9ED0C-2312-4307-9085-906AD76E2AAD}" type="pres">
      <dgm:prSet presAssocID="{B67EEDAE-AA20-4F56-8CE0-4E54268BE704}" presName="vertFlow" presStyleCnt="0"/>
      <dgm:spPr/>
    </dgm:pt>
    <dgm:pt modelId="{70184102-9ADD-4B1D-B9D6-DFEFF5F258DD}" type="pres">
      <dgm:prSet presAssocID="{B67EEDAE-AA20-4F56-8CE0-4E54268BE704}" presName="topSpace" presStyleCnt="0"/>
      <dgm:spPr/>
    </dgm:pt>
    <dgm:pt modelId="{2C38A245-BCF9-4D0B-AF35-9BB6A163EDDE}" type="pres">
      <dgm:prSet presAssocID="{B67EEDAE-AA20-4F56-8CE0-4E54268BE704}" presName="firstComp" presStyleCnt="0"/>
      <dgm:spPr/>
    </dgm:pt>
    <dgm:pt modelId="{2D3C2E7C-44D8-4B65-8F96-50B8CF5AD60D}" type="pres">
      <dgm:prSet presAssocID="{B67EEDAE-AA20-4F56-8CE0-4E54268BE704}" presName="firstChild" presStyleLbl="bgAccFollowNode1" presStyleIdx="11" presStyleCnt="18"/>
      <dgm:spPr/>
      <dgm:t>
        <a:bodyPr/>
        <a:lstStyle/>
        <a:p>
          <a:endParaRPr lang="zh-TW" altLang="en-US"/>
        </a:p>
      </dgm:t>
    </dgm:pt>
    <dgm:pt modelId="{FBC14D77-2191-4420-8A5D-4F86D9063628}" type="pres">
      <dgm:prSet presAssocID="{B67EEDAE-AA20-4F56-8CE0-4E54268BE704}" presName="firstChildTx" presStyleLbl="bgAccFollow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FC5375-6C27-4833-80C3-E8037BCF7CED}" type="pres">
      <dgm:prSet presAssocID="{6EB983FD-D6D5-475F-8DC1-A81F890E5CBE}" presName="comp" presStyleCnt="0"/>
      <dgm:spPr/>
    </dgm:pt>
    <dgm:pt modelId="{EA66A49A-757C-4F95-823F-666B9FDB1888}" type="pres">
      <dgm:prSet presAssocID="{6EB983FD-D6D5-475F-8DC1-A81F890E5CBE}" presName="child" presStyleLbl="bgAccFollowNode1" presStyleIdx="12" presStyleCnt="18"/>
      <dgm:spPr/>
      <dgm:t>
        <a:bodyPr/>
        <a:lstStyle/>
        <a:p>
          <a:endParaRPr lang="zh-TW" altLang="en-US"/>
        </a:p>
      </dgm:t>
    </dgm:pt>
    <dgm:pt modelId="{042F3251-6372-42A7-AE5C-322C0AD93A10}" type="pres">
      <dgm:prSet presAssocID="{6EB983FD-D6D5-475F-8DC1-A81F890E5CBE}" presName="childTx" presStyleLbl="bgAccFollow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5575D1-3D6D-478D-B127-85FB03E00D6D}" type="pres">
      <dgm:prSet presAssocID="{B67EEDAE-AA20-4F56-8CE0-4E54268BE704}" presName="negSpace" presStyleCnt="0"/>
      <dgm:spPr/>
    </dgm:pt>
    <dgm:pt modelId="{0064CD6E-22DB-487E-BBA6-106DB6410843}" type="pres">
      <dgm:prSet presAssocID="{B67EEDAE-AA20-4F56-8CE0-4E54268BE704}" presName="circle" presStyleLbl="node1" presStyleIdx="3" presStyleCnt="6"/>
      <dgm:spPr/>
      <dgm:t>
        <a:bodyPr/>
        <a:lstStyle/>
        <a:p>
          <a:endParaRPr lang="zh-TW" altLang="en-US"/>
        </a:p>
      </dgm:t>
    </dgm:pt>
    <dgm:pt modelId="{14D8A8FE-69EE-464D-961C-EC485D4A9C0E}" type="pres">
      <dgm:prSet presAssocID="{063B4C9E-9C31-4D6E-9D43-DE6D6562B031}" presName="transSpace" presStyleCnt="0"/>
      <dgm:spPr/>
    </dgm:pt>
    <dgm:pt modelId="{8AA8ED4A-DA5F-4AA1-9EC5-D4FF59DE4613}" type="pres">
      <dgm:prSet presAssocID="{D6E015D9-D85F-4D22-BB78-7DE8D87769C5}" presName="posSpace" presStyleCnt="0"/>
      <dgm:spPr/>
    </dgm:pt>
    <dgm:pt modelId="{E1846A9A-76D2-4B4E-9A6A-C69189C20EC2}" type="pres">
      <dgm:prSet presAssocID="{D6E015D9-D85F-4D22-BB78-7DE8D87769C5}" presName="vertFlow" presStyleCnt="0"/>
      <dgm:spPr/>
    </dgm:pt>
    <dgm:pt modelId="{701E4F98-07EF-429A-947F-45B7CA61A03A}" type="pres">
      <dgm:prSet presAssocID="{D6E015D9-D85F-4D22-BB78-7DE8D87769C5}" presName="topSpace" presStyleCnt="0"/>
      <dgm:spPr/>
    </dgm:pt>
    <dgm:pt modelId="{3DFC9129-FECC-4CCC-9DD7-BD87B408F3AA}" type="pres">
      <dgm:prSet presAssocID="{D6E015D9-D85F-4D22-BB78-7DE8D87769C5}" presName="firstComp" presStyleCnt="0"/>
      <dgm:spPr/>
    </dgm:pt>
    <dgm:pt modelId="{58D1B40E-AEAA-4B16-B7C6-EEDD7F3CD56B}" type="pres">
      <dgm:prSet presAssocID="{D6E015D9-D85F-4D22-BB78-7DE8D87769C5}" presName="firstChild" presStyleLbl="bgAccFollowNode1" presStyleIdx="13" presStyleCnt="18"/>
      <dgm:spPr/>
      <dgm:t>
        <a:bodyPr/>
        <a:lstStyle/>
        <a:p>
          <a:endParaRPr lang="zh-TW" altLang="en-US"/>
        </a:p>
      </dgm:t>
    </dgm:pt>
    <dgm:pt modelId="{677A2A9E-DDA4-4456-9B55-FD0EA8902894}" type="pres">
      <dgm:prSet presAssocID="{D6E015D9-D85F-4D22-BB78-7DE8D87769C5}" presName="firstChildTx" presStyleLbl="bgAccFollow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5A376-3FB8-44B7-A1B2-EF2F99EF863D}" type="pres">
      <dgm:prSet presAssocID="{4A30678A-A0C4-4639-B8EE-50A8AB9BBE4E}" presName="comp" presStyleCnt="0"/>
      <dgm:spPr/>
    </dgm:pt>
    <dgm:pt modelId="{5AF2C422-BCE7-47DA-BE51-6C4885C94A21}" type="pres">
      <dgm:prSet presAssocID="{4A30678A-A0C4-4639-B8EE-50A8AB9BBE4E}" presName="child" presStyleLbl="bgAccFollowNode1" presStyleIdx="14" presStyleCnt="18"/>
      <dgm:spPr/>
      <dgm:t>
        <a:bodyPr/>
        <a:lstStyle/>
        <a:p>
          <a:endParaRPr lang="zh-TW" altLang="en-US"/>
        </a:p>
      </dgm:t>
    </dgm:pt>
    <dgm:pt modelId="{F8DA0563-C7BF-4735-A12C-CC568FC416A3}" type="pres">
      <dgm:prSet presAssocID="{4A30678A-A0C4-4639-B8EE-50A8AB9BBE4E}" presName="childTx" presStyleLbl="bgAccFollow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EB8C9C-6C54-40C8-BD1F-A588BFC78C1F}" type="pres">
      <dgm:prSet presAssocID="{AE309E33-B483-44C3-AB86-F51993ACE809}" presName="comp" presStyleCnt="0"/>
      <dgm:spPr/>
    </dgm:pt>
    <dgm:pt modelId="{675A20A9-2390-46A6-B1C0-C984D33FA8E4}" type="pres">
      <dgm:prSet presAssocID="{AE309E33-B483-44C3-AB86-F51993ACE809}" presName="child" presStyleLbl="bgAccFollowNode1" presStyleIdx="15" presStyleCnt="18"/>
      <dgm:spPr/>
      <dgm:t>
        <a:bodyPr/>
        <a:lstStyle/>
        <a:p>
          <a:endParaRPr lang="zh-TW" altLang="en-US"/>
        </a:p>
      </dgm:t>
    </dgm:pt>
    <dgm:pt modelId="{48CED45B-3631-440A-A333-DE731976B8E2}" type="pres">
      <dgm:prSet presAssocID="{AE309E33-B483-44C3-AB86-F51993ACE809}" presName="childTx" presStyleLbl="bgAccFollow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52A17E-EFA2-4913-A902-D6E9FEEC3071}" type="pres">
      <dgm:prSet presAssocID="{D6E015D9-D85F-4D22-BB78-7DE8D87769C5}" presName="negSpace" presStyleCnt="0"/>
      <dgm:spPr/>
    </dgm:pt>
    <dgm:pt modelId="{51C141EC-DF9E-4F24-A0FA-CDD0C0EDEAE9}" type="pres">
      <dgm:prSet presAssocID="{D6E015D9-D85F-4D22-BB78-7DE8D87769C5}" presName="circle" presStyleLbl="node1" presStyleIdx="4" presStyleCnt="6"/>
      <dgm:spPr/>
      <dgm:t>
        <a:bodyPr/>
        <a:lstStyle/>
        <a:p>
          <a:endParaRPr lang="zh-TW" altLang="en-US"/>
        </a:p>
      </dgm:t>
    </dgm:pt>
    <dgm:pt modelId="{3423AAC0-216B-4D57-8EC8-07CF881F0AAE}" type="pres">
      <dgm:prSet presAssocID="{A8825879-6084-4384-9449-D4E29968786F}" presName="transSpace" presStyleCnt="0"/>
      <dgm:spPr/>
    </dgm:pt>
    <dgm:pt modelId="{19B5904F-8218-44E5-ADDF-B62034CAF6EE}" type="pres">
      <dgm:prSet presAssocID="{6FF3E0DA-85F0-442E-8001-CDD6F3632F6A}" presName="posSpace" presStyleCnt="0"/>
      <dgm:spPr/>
    </dgm:pt>
    <dgm:pt modelId="{FE1EEE58-7CD2-45A0-AA41-596258BC36A8}" type="pres">
      <dgm:prSet presAssocID="{6FF3E0DA-85F0-442E-8001-CDD6F3632F6A}" presName="vertFlow" presStyleCnt="0"/>
      <dgm:spPr/>
    </dgm:pt>
    <dgm:pt modelId="{1DACFC14-9460-4FF2-96D5-D3C8D8B67AAA}" type="pres">
      <dgm:prSet presAssocID="{6FF3E0DA-85F0-442E-8001-CDD6F3632F6A}" presName="topSpace" presStyleCnt="0"/>
      <dgm:spPr/>
    </dgm:pt>
    <dgm:pt modelId="{91695B71-8FEB-466B-A9B7-F8607EBFAF05}" type="pres">
      <dgm:prSet presAssocID="{6FF3E0DA-85F0-442E-8001-CDD6F3632F6A}" presName="firstComp" presStyleCnt="0"/>
      <dgm:spPr/>
    </dgm:pt>
    <dgm:pt modelId="{B204F5D9-786E-43C7-B8EB-CAAF06CFDD60}" type="pres">
      <dgm:prSet presAssocID="{6FF3E0DA-85F0-442E-8001-CDD6F3632F6A}" presName="firstChild" presStyleLbl="bgAccFollowNode1" presStyleIdx="16" presStyleCnt="18"/>
      <dgm:spPr/>
      <dgm:t>
        <a:bodyPr/>
        <a:lstStyle/>
        <a:p>
          <a:endParaRPr lang="zh-TW" altLang="en-US"/>
        </a:p>
      </dgm:t>
    </dgm:pt>
    <dgm:pt modelId="{87202BD7-0E56-4284-A149-F66E213F016A}" type="pres">
      <dgm:prSet presAssocID="{6FF3E0DA-85F0-442E-8001-CDD6F3632F6A}" presName="firstChildTx" presStyleLbl="bgAccFollow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3746F0-12FB-4894-9A0C-A498650D402E}" type="pres">
      <dgm:prSet presAssocID="{2ABBA386-7D3A-43F7-BD9E-8CA2A179F933}" presName="comp" presStyleCnt="0"/>
      <dgm:spPr/>
    </dgm:pt>
    <dgm:pt modelId="{3DB1EDEE-39D0-425A-8F6D-0FF1026238AD}" type="pres">
      <dgm:prSet presAssocID="{2ABBA386-7D3A-43F7-BD9E-8CA2A179F933}" presName="child" presStyleLbl="bgAccFollowNode1" presStyleIdx="17" presStyleCnt="18"/>
      <dgm:spPr/>
      <dgm:t>
        <a:bodyPr/>
        <a:lstStyle/>
        <a:p>
          <a:endParaRPr lang="zh-TW" altLang="en-US"/>
        </a:p>
      </dgm:t>
    </dgm:pt>
    <dgm:pt modelId="{CB58066F-3E52-4197-B48E-FEA97892B0D4}" type="pres">
      <dgm:prSet presAssocID="{2ABBA386-7D3A-43F7-BD9E-8CA2A179F933}" presName="childTx" presStyleLbl="bgAccFollow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D88FC5-8BFB-43E5-A016-B9175D52D080}" type="pres">
      <dgm:prSet presAssocID="{6FF3E0DA-85F0-442E-8001-CDD6F3632F6A}" presName="negSpace" presStyleCnt="0"/>
      <dgm:spPr/>
    </dgm:pt>
    <dgm:pt modelId="{C0F0307F-3EA7-4BA7-BB8F-D4CA6C49AD9A}" type="pres">
      <dgm:prSet presAssocID="{6FF3E0DA-85F0-442E-8001-CDD6F3632F6A}" presName="circle" presStyleLbl="node1" presStyleIdx="5" presStyleCnt="6"/>
      <dgm:spPr/>
      <dgm:t>
        <a:bodyPr/>
        <a:lstStyle/>
        <a:p>
          <a:endParaRPr lang="zh-TW" altLang="en-US"/>
        </a:p>
      </dgm:t>
    </dgm:pt>
  </dgm:ptLst>
  <dgm:cxnLst>
    <dgm:cxn modelId="{7A60C02C-C323-43AC-B7B3-C704159AAA5C}" srcId="{935E2226-196A-4C1E-9B85-ECDCAFC6D366}" destId="{E2D0D6B6-4945-4880-8E1D-688978E46C51}" srcOrd="0" destOrd="0" parTransId="{59D76F87-0459-404A-A725-8187DF13C956}" sibTransId="{B9112A87-F7A4-4E93-902F-0BB0918A1606}"/>
    <dgm:cxn modelId="{F066D770-C867-4E35-844B-E794DB1BBEEC}" srcId="{6FF3E0DA-85F0-442E-8001-CDD6F3632F6A}" destId="{2ABBA386-7D3A-43F7-BD9E-8CA2A179F933}" srcOrd="1" destOrd="0" parTransId="{C162D03E-960E-4BEF-A041-92C680BFEC3E}" sibTransId="{DB8767A9-2116-4CFF-8A8F-87DEEDB9FF17}"/>
    <dgm:cxn modelId="{0800976C-F183-42E7-B047-3AFD3A3D9F46}" type="presOf" srcId="{7DBBD3E9-CDC9-44E4-86E2-84570AA03722}" destId="{FBC14D77-2191-4420-8A5D-4F86D9063628}" srcOrd="1" destOrd="0" presId="urn:microsoft.com/office/officeart/2005/8/layout/hList9"/>
    <dgm:cxn modelId="{7BF3BE74-BA08-47D4-A94F-1F6062E82456}" type="presOf" srcId="{72E610F2-8EE4-446B-861E-40F0AB8767E5}" destId="{BD81080B-1FAD-4C33-9201-D16A6D52447C}" srcOrd="0" destOrd="0" presId="urn:microsoft.com/office/officeart/2005/8/layout/hList9"/>
    <dgm:cxn modelId="{10039DA5-B0E4-48F0-A983-D7E062784CE8}" type="presOf" srcId="{B67EEDAE-AA20-4F56-8CE0-4E54268BE704}" destId="{0064CD6E-22DB-487E-BBA6-106DB6410843}" srcOrd="0" destOrd="0" presId="urn:microsoft.com/office/officeart/2005/8/layout/hList9"/>
    <dgm:cxn modelId="{EDEC69CC-AB92-4F0A-9EDB-E6CD79C9D8FF}" type="presOf" srcId="{21342F65-5151-4AA2-A70F-30ADD953EF91}" destId="{3CDCBBED-14D1-4A3B-8145-B616D65A11B5}" srcOrd="0" destOrd="0" presId="urn:microsoft.com/office/officeart/2005/8/layout/hList9"/>
    <dgm:cxn modelId="{CD18D359-2161-4962-9543-AA18E5587ECB}" type="presOf" srcId="{C6F0D8CF-0FEC-43BF-8884-BB0893289A71}" destId="{D0B050ED-5DF5-44E5-A712-E5B07E5EDAFC}" srcOrd="1" destOrd="0" presId="urn:microsoft.com/office/officeart/2005/8/layout/hList9"/>
    <dgm:cxn modelId="{6DAA4A4D-4AFB-427A-9158-BCD7F6A01255}" srcId="{D6E015D9-D85F-4D22-BB78-7DE8D87769C5}" destId="{6D15F94B-C7ED-41A5-89FE-F91277126E7B}" srcOrd="0" destOrd="0" parTransId="{DF92CE8B-743F-4685-A916-FC6B732CDD51}" sibTransId="{CF5DBC3B-2F8E-4CD2-B888-5626341514FC}"/>
    <dgm:cxn modelId="{0E7857F1-984A-4317-9367-F07E0972F496}" type="presOf" srcId="{FDD03A09-430C-4DF8-923A-22860A1B2DC1}" destId="{6F3900D6-4A7B-4EF9-9BAC-885133DC7B3C}" srcOrd="1" destOrd="0" presId="urn:microsoft.com/office/officeart/2005/8/layout/hList9"/>
    <dgm:cxn modelId="{A6E28118-73F3-4EA6-8B37-F8E7C76D1B29}" type="presOf" srcId="{27C59006-C3FE-493E-98F0-79243F076441}" destId="{3ECE8F7B-853F-49FD-B4B0-E845CF102EAC}" srcOrd="0" destOrd="0" presId="urn:microsoft.com/office/officeart/2005/8/layout/hList9"/>
    <dgm:cxn modelId="{A06D1476-4D30-4AB4-B87C-352B5EEA4D46}" srcId="{E2D0D6B6-4945-4880-8E1D-688978E46C51}" destId="{27C59006-C3FE-493E-98F0-79243F076441}" srcOrd="5" destOrd="0" parTransId="{23497930-A948-44B9-AA81-F10B7D9C69AB}" sibTransId="{9566BACC-0687-4756-9415-3F963BACE590}"/>
    <dgm:cxn modelId="{C8F36EA4-CFEE-4E31-9562-370B7FE74ACA}" srcId="{6FF3E0DA-85F0-442E-8001-CDD6F3632F6A}" destId="{13C2B416-5AF5-4374-81EA-3FC162F01B97}" srcOrd="0" destOrd="0" parTransId="{2F6EA850-2304-4CF4-B8FB-7ABD5205D6D6}" sibTransId="{AFA88445-4248-4025-8370-9271243AE65F}"/>
    <dgm:cxn modelId="{53FD0ED4-DDF7-4586-B1C6-7CC442E69C63}" srcId="{935E2226-196A-4C1E-9B85-ECDCAFC6D366}" destId="{6FF3E0DA-85F0-442E-8001-CDD6F3632F6A}" srcOrd="5" destOrd="0" parTransId="{E2F99DF9-98CB-4176-AF3A-6A4FD1871DB5}" sibTransId="{B5E01935-8C98-4719-9700-AC2B12FC4CB7}"/>
    <dgm:cxn modelId="{91AD151F-2F4E-4B53-9F6D-31AB34D57C8E}" srcId="{37A0BB9A-87F7-43AD-8E8A-D2165D5FC8FE}" destId="{72E610F2-8EE4-446B-861E-40F0AB8767E5}" srcOrd="2" destOrd="0" parTransId="{A636FAC0-E828-4127-B402-EDB133868163}" sibTransId="{2F450AD4-F534-4717-BC88-E822C3D52891}"/>
    <dgm:cxn modelId="{7550F560-8AC2-46B5-A2C2-2DDF79C1E49C}" type="presOf" srcId="{6D15F94B-C7ED-41A5-89FE-F91277126E7B}" destId="{58D1B40E-AEAA-4B16-B7C6-EEDD7F3CD56B}" srcOrd="0" destOrd="0" presId="urn:microsoft.com/office/officeart/2005/8/layout/hList9"/>
    <dgm:cxn modelId="{15102716-42FE-4AD2-8956-CD35890726D4}" srcId="{37A0BB9A-87F7-43AD-8E8A-D2165D5FC8FE}" destId="{0A0B70AD-6D6D-443C-B293-F230EC8E2594}" srcOrd="1" destOrd="0" parTransId="{D4C2951B-2B23-4C48-A167-68CB03AA24CA}" sibTransId="{C4FE42A2-4460-4E1D-A6E3-F32633EEF885}"/>
    <dgm:cxn modelId="{57F5B229-F984-491D-AFBF-4B57599A90EA}" type="presOf" srcId="{6EB983FD-D6D5-475F-8DC1-A81F890E5CBE}" destId="{042F3251-6372-42A7-AE5C-322C0AD93A10}" srcOrd="1" destOrd="0" presId="urn:microsoft.com/office/officeart/2005/8/layout/hList9"/>
    <dgm:cxn modelId="{15C2040E-04AE-4C74-B712-45E5B88B48A7}" type="presOf" srcId="{AE309E33-B483-44C3-AB86-F51993ACE809}" destId="{48CED45B-3631-440A-A333-DE731976B8E2}" srcOrd="1" destOrd="0" presId="urn:microsoft.com/office/officeart/2005/8/layout/hList9"/>
    <dgm:cxn modelId="{A1EF093C-FD8C-452D-8EFF-710B9306114A}" type="presOf" srcId="{7DBBD3E9-CDC9-44E4-86E2-84570AA03722}" destId="{2D3C2E7C-44D8-4B65-8F96-50B8CF5AD60D}" srcOrd="0" destOrd="0" presId="urn:microsoft.com/office/officeart/2005/8/layout/hList9"/>
    <dgm:cxn modelId="{57543DB1-84A7-4E4D-961B-20471D4AE4F4}" type="presOf" srcId="{A1E0AC6F-F69F-437D-9CFE-A142ECFF969A}" destId="{2A3FF550-FA7B-4FEB-90AC-80AE44D1B625}" srcOrd="0" destOrd="0" presId="urn:microsoft.com/office/officeart/2005/8/layout/hList9"/>
    <dgm:cxn modelId="{45A1023E-350F-46AE-B376-3B90FDDA4BF7}" type="presOf" srcId="{4A30678A-A0C4-4639-B8EE-50A8AB9BBE4E}" destId="{5AF2C422-BCE7-47DA-BE51-6C4885C94A21}" srcOrd="0" destOrd="0" presId="urn:microsoft.com/office/officeart/2005/8/layout/hList9"/>
    <dgm:cxn modelId="{E45417D9-A72E-4E1B-9458-59AE3FA0D6E0}" type="presOf" srcId="{E79A279F-58E6-47EB-BC3A-479B23740421}" destId="{EC34DE06-CDEE-4E52-9F49-F5D04C7DDDD5}" srcOrd="0" destOrd="0" presId="urn:microsoft.com/office/officeart/2005/8/layout/hList9"/>
    <dgm:cxn modelId="{FB77C15F-1856-4CFB-A339-64A368FCE137}" type="presOf" srcId="{13C2B416-5AF5-4374-81EA-3FC162F01B97}" destId="{B204F5D9-786E-43C7-B8EB-CAAF06CFDD60}" srcOrd="0" destOrd="0" presId="urn:microsoft.com/office/officeart/2005/8/layout/hList9"/>
    <dgm:cxn modelId="{882DCF3D-0887-423F-AC01-EE7EF94FC25E}" type="presOf" srcId="{FDD03A09-430C-4DF8-923A-22860A1B2DC1}" destId="{A2698B72-BC87-4729-B7A5-A57604DAF0CD}" srcOrd="0" destOrd="0" presId="urn:microsoft.com/office/officeart/2005/8/layout/hList9"/>
    <dgm:cxn modelId="{13E7ADBA-D91C-4447-A6D2-90980A463DFE}" type="presOf" srcId="{AE309E33-B483-44C3-AB86-F51993ACE809}" destId="{675A20A9-2390-46A6-B1C0-C984D33FA8E4}" srcOrd="0" destOrd="0" presId="urn:microsoft.com/office/officeart/2005/8/layout/hList9"/>
    <dgm:cxn modelId="{38C62032-F571-40F7-80A4-5B9622AA7EB8}" type="presOf" srcId="{935E2226-196A-4C1E-9B85-ECDCAFC6D366}" destId="{F62CBAB7-1F77-4C91-8B41-F0EC9E7FE4DE}" srcOrd="0" destOrd="0" presId="urn:microsoft.com/office/officeart/2005/8/layout/hList9"/>
    <dgm:cxn modelId="{207E7251-A8FC-486F-8602-EEFA3A835827}" type="presOf" srcId="{D6E015D9-D85F-4D22-BB78-7DE8D87769C5}" destId="{51C141EC-DF9E-4F24-A0FA-CDD0C0EDEAE9}" srcOrd="0" destOrd="0" presId="urn:microsoft.com/office/officeart/2005/8/layout/hList9"/>
    <dgm:cxn modelId="{03DFDEFA-F0E8-4BA9-BFE2-1E2D199C1707}" type="presOf" srcId="{0A0B70AD-6D6D-443C-B293-F230EC8E2594}" destId="{4BA38A10-B5D0-471E-BD97-BE0C4A5568C9}" srcOrd="1" destOrd="0" presId="urn:microsoft.com/office/officeart/2005/8/layout/hList9"/>
    <dgm:cxn modelId="{58E77D67-1AF0-4A8C-9FD1-983F1A078279}" type="presOf" srcId="{6D15F94B-C7ED-41A5-89FE-F91277126E7B}" destId="{677A2A9E-DDA4-4456-9B55-FD0EA8902894}" srcOrd="1" destOrd="0" presId="urn:microsoft.com/office/officeart/2005/8/layout/hList9"/>
    <dgm:cxn modelId="{C7979E4A-165D-403B-8610-36CE93177A8C}" srcId="{935E2226-196A-4C1E-9B85-ECDCAFC6D366}" destId="{053E8753-4B3D-4CAA-A4BF-37D22D7C5910}" srcOrd="1" destOrd="0" parTransId="{92B0228C-B47D-4CC5-97ED-8BE41EAB7709}" sibTransId="{29BF0CE1-A1EC-4E7C-BA7C-C58A02CFE8F9}"/>
    <dgm:cxn modelId="{D7E20D16-9AA0-48FB-9EEB-677A82B0D7CA}" type="presOf" srcId="{6FF3E0DA-85F0-442E-8001-CDD6F3632F6A}" destId="{C0F0307F-3EA7-4BA7-BB8F-D4CA6C49AD9A}" srcOrd="0" destOrd="0" presId="urn:microsoft.com/office/officeart/2005/8/layout/hList9"/>
    <dgm:cxn modelId="{757C15D9-AAC0-4596-B00A-5D19AEAD8EF0}" type="presOf" srcId="{E79A279F-58E6-47EB-BC3A-479B23740421}" destId="{268E55B5-822E-477D-8B40-E9B52B646D60}" srcOrd="1" destOrd="0" presId="urn:microsoft.com/office/officeart/2005/8/layout/hList9"/>
    <dgm:cxn modelId="{D0C052E7-9AFE-4CBF-BEE3-C9656601F799}" srcId="{E2D0D6B6-4945-4880-8E1D-688978E46C51}" destId="{9F5CB599-5A73-4DF9-B692-D82C45FC55BB}" srcOrd="2" destOrd="0" parTransId="{9DBE5FC1-99DC-4E1B-AE9D-69E1F5BA1D1F}" sibTransId="{F320FF00-0380-48EC-93E1-5F8A02F0541A}"/>
    <dgm:cxn modelId="{9B40427D-5616-480F-B76B-95699F7EA8A9}" type="presOf" srcId="{A1E0AC6F-F69F-437D-9CFE-A142ECFF969A}" destId="{7961738D-0CA3-4D46-B543-B502251CDCC0}" srcOrd="1" destOrd="0" presId="urn:microsoft.com/office/officeart/2005/8/layout/hList9"/>
    <dgm:cxn modelId="{258BA90F-4DA4-4373-88F7-8C1A49C4B420}" srcId="{37A0BB9A-87F7-43AD-8E8A-D2165D5FC8FE}" destId="{C6F0D8CF-0FEC-43BF-8884-BB0893289A71}" srcOrd="0" destOrd="0" parTransId="{F49A12FD-7A08-4FF4-A2BA-6CB967AE04A3}" sibTransId="{A867E700-A856-4E04-BC01-F4A60E0C9617}"/>
    <dgm:cxn modelId="{E39A9773-9A7F-48CA-99FF-8813866BA3A4}" type="presOf" srcId="{4A30678A-A0C4-4639-B8EE-50A8AB9BBE4E}" destId="{F8DA0563-C7BF-4735-A12C-CC568FC416A3}" srcOrd="1" destOrd="0" presId="urn:microsoft.com/office/officeart/2005/8/layout/hList9"/>
    <dgm:cxn modelId="{49D14D56-F702-446A-80A3-BD99A0B73FBA}" srcId="{D6E015D9-D85F-4D22-BB78-7DE8D87769C5}" destId="{AE309E33-B483-44C3-AB86-F51993ACE809}" srcOrd="2" destOrd="0" parTransId="{BC3505BB-C950-40A9-890E-BFCE6DD2A257}" sibTransId="{3EBDD2C7-27A6-46DE-9B8E-CA56473193C0}"/>
    <dgm:cxn modelId="{BBA5600F-B110-46CD-A19D-59FEADF77F0D}" type="presOf" srcId="{13C2B416-5AF5-4374-81EA-3FC162F01B97}" destId="{87202BD7-0E56-4284-A149-F66E213F016A}" srcOrd="1" destOrd="0" presId="urn:microsoft.com/office/officeart/2005/8/layout/hList9"/>
    <dgm:cxn modelId="{972AFB40-BE40-4FF0-A10F-306D6150C5CA}" type="presOf" srcId="{6EB983FD-D6D5-475F-8DC1-A81F890E5CBE}" destId="{EA66A49A-757C-4F95-823F-666B9FDB1888}" srcOrd="0" destOrd="0" presId="urn:microsoft.com/office/officeart/2005/8/layout/hList9"/>
    <dgm:cxn modelId="{5B92009E-A348-44BC-9058-ABF939BCEA47}" type="presOf" srcId="{9AD65C90-B022-49C8-B973-54281EC19806}" destId="{BAF4C6E2-DF40-4851-8DC6-639EC4067AEE}" srcOrd="1" destOrd="0" presId="urn:microsoft.com/office/officeart/2005/8/layout/hList9"/>
    <dgm:cxn modelId="{E9C39E58-1D12-4330-90D3-E531D78B068D}" type="presOf" srcId="{9AD65C90-B022-49C8-B973-54281EC19806}" destId="{510CDF2E-7D92-4D65-BBC9-ABF7510F80FD}" srcOrd="0" destOrd="0" presId="urn:microsoft.com/office/officeart/2005/8/layout/hList9"/>
    <dgm:cxn modelId="{D5164B7F-0388-4356-91EE-896483D197BC}" type="presOf" srcId="{B65A2697-8D6D-4514-BBF9-169253CBE381}" destId="{0FAE7315-0109-4ABD-9E8D-8B96518A9104}" srcOrd="1" destOrd="0" presId="urn:microsoft.com/office/officeart/2005/8/layout/hList9"/>
    <dgm:cxn modelId="{58D7CF86-B245-4145-955A-B7EA7519E60D}" srcId="{E2D0D6B6-4945-4880-8E1D-688978E46C51}" destId="{E79A279F-58E6-47EB-BC3A-479B23740421}" srcOrd="0" destOrd="0" parTransId="{8576B25B-DA98-4410-9BDF-C7E0586FD42C}" sibTransId="{C3707603-F9D7-447D-A329-D5DF5BB0D052}"/>
    <dgm:cxn modelId="{181E2950-7F5F-41E3-96CB-728137115B9F}" type="presOf" srcId="{B65A2697-8D6D-4514-BBF9-169253CBE381}" destId="{0B55251E-27B8-41B7-AC2E-396E1D303771}" srcOrd="0" destOrd="0" presId="urn:microsoft.com/office/officeart/2005/8/layout/hList9"/>
    <dgm:cxn modelId="{90A4702B-C69E-4860-8A63-D20AF278817C}" type="presOf" srcId="{0A0B70AD-6D6D-443C-B293-F230EC8E2594}" destId="{6E44CC9E-BDE2-4B8B-912B-A99A3257B88A}" srcOrd="0" destOrd="0" presId="urn:microsoft.com/office/officeart/2005/8/layout/hList9"/>
    <dgm:cxn modelId="{A2FD7B2C-F29B-4A1C-A3EB-319A52389F2E}" srcId="{053E8753-4B3D-4CAA-A4BF-37D22D7C5910}" destId="{FDD03A09-430C-4DF8-923A-22860A1B2DC1}" srcOrd="0" destOrd="0" parTransId="{4C40F4EA-6BA3-427E-BBC6-A651D646515B}" sibTransId="{D3FD6D2F-8D7D-48FC-9B90-903BB23E6D45}"/>
    <dgm:cxn modelId="{4AC6BAC6-8FF3-4DB2-90FD-3AB5CB60EA81}" type="presOf" srcId="{9F5CB599-5A73-4DF9-B692-D82C45FC55BB}" destId="{F7B92CF6-BC6D-4669-AA6E-C34D1149F7E7}" srcOrd="0" destOrd="0" presId="urn:microsoft.com/office/officeart/2005/8/layout/hList9"/>
    <dgm:cxn modelId="{CF5660CF-FCF5-4E08-92F4-926EBE9C152C}" type="presOf" srcId="{9F5CB599-5A73-4DF9-B692-D82C45FC55BB}" destId="{27803E24-2C8A-4FC6-9679-8EF0BD240768}" srcOrd="1" destOrd="0" presId="urn:microsoft.com/office/officeart/2005/8/layout/hList9"/>
    <dgm:cxn modelId="{A756B643-A63D-4870-91FB-B9D1BA7880C6}" type="presOf" srcId="{27C59006-C3FE-493E-98F0-79243F076441}" destId="{4AEEB997-C9EA-493A-9BC2-A38A70CD60A1}" srcOrd="1" destOrd="0" presId="urn:microsoft.com/office/officeart/2005/8/layout/hList9"/>
    <dgm:cxn modelId="{30ED22D5-0B09-4D34-BD5C-8A1967655325}" srcId="{D6E015D9-D85F-4D22-BB78-7DE8D87769C5}" destId="{4A30678A-A0C4-4639-B8EE-50A8AB9BBE4E}" srcOrd="1" destOrd="0" parTransId="{80D84F49-D2C0-4A75-9E2D-CFB7E5618DA6}" sibTransId="{9A232CC2-13A2-448E-8BC9-D3C472445DE0}"/>
    <dgm:cxn modelId="{2BFD6E51-9089-45ED-A8A0-672C6876A14D}" srcId="{935E2226-196A-4C1E-9B85-ECDCAFC6D366}" destId="{B67EEDAE-AA20-4F56-8CE0-4E54268BE704}" srcOrd="3" destOrd="0" parTransId="{61727AFA-6630-4469-80BA-54C6F91404F2}" sibTransId="{063B4C9E-9C31-4D6E-9D43-DE6D6562B031}"/>
    <dgm:cxn modelId="{2D510120-E4B7-41CF-92A4-20D33E983D3A}" type="presOf" srcId="{21342F65-5151-4AA2-A70F-30ADD953EF91}" destId="{92BCEED5-A35E-41D3-B7A7-4BE26681715B}" srcOrd="1" destOrd="0" presId="urn:microsoft.com/office/officeart/2005/8/layout/hList9"/>
    <dgm:cxn modelId="{031309FF-2EB9-4051-8CF3-AC8CDAD004F3}" srcId="{053E8753-4B3D-4CAA-A4BF-37D22D7C5910}" destId="{A1E0AC6F-F69F-437D-9CFE-A142ECFF969A}" srcOrd="1" destOrd="0" parTransId="{8070E734-CDEE-4594-B4DC-893EF3E68EF6}" sibTransId="{F3A8F411-35F4-4F49-87E7-2C930E442E8A}"/>
    <dgm:cxn modelId="{A83E285E-1375-4251-8E6E-D12BC97F5F01}" type="presOf" srcId="{C6F0D8CF-0FEC-43BF-8884-BB0893289A71}" destId="{BEA73A40-C1C7-4A19-AD2C-0834AED9EEE2}" srcOrd="0" destOrd="0" presId="urn:microsoft.com/office/officeart/2005/8/layout/hList9"/>
    <dgm:cxn modelId="{1C66DAFB-0B5A-4CA9-BFCC-B58C82C707D3}" srcId="{E2D0D6B6-4945-4880-8E1D-688978E46C51}" destId="{B65A2697-8D6D-4514-BBF9-169253CBE381}" srcOrd="4" destOrd="0" parTransId="{7C90E7F9-DB0B-4AEE-8DD5-6A26AE5BA59A}" sibTransId="{8AD3B3C6-DF37-4CD6-9654-A36086118B7F}"/>
    <dgm:cxn modelId="{C630BC52-725F-4DF6-80E9-8659D6BE6AEB}" srcId="{E2D0D6B6-4945-4880-8E1D-688978E46C51}" destId="{21342F65-5151-4AA2-A70F-30ADD953EF91}" srcOrd="3" destOrd="0" parTransId="{48C4DBD2-70F8-46A3-A238-127A6964C997}" sibTransId="{94B535E8-B7AF-4EA5-AB3E-5939BFA9A38F}"/>
    <dgm:cxn modelId="{95281C86-813C-41AF-8E97-596528B40055}" srcId="{B67EEDAE-AA20-4F56-8CE0-4E54268BE704}" destId="{7DBBD3E9-CDC9-44E4-86E2-84570AA03722}" srcOrd="0" destOrd="0" parTransId="{9ABB47B6-8D3F-4310-A06E-3341DA14166B}" sibTransId="{1B32CCBC-F86A-42AD-9FC4-DE79597C5FF0}"/>
    <dgm:cxn modelId="{10C8A8BD-E2E6-4144-827B-60A67FB2FF1C}" type="presOf" srcId="{E2D0D6B6-4945-4880-8E1D-688978E46C51}" destId="{BAF1764B-F87B-4A81-BE17-16272C7934B4}" srcOrd="0" destOrd="0" presId="urn:microsoft.com/office/officeart/2005/8/layout/hList9"/>
    <dgm:cxn modelId="{83B1ED5F-EDFE-439D-9A0C-AEB5AC2996B3}" srcId="{B67EEDAE-AA20-4F56-8CE0-4E54268BE704}" destId="{6EB983FD-D6D5-475F-8DC1-A81F890E5CBE}" srcOrd="1" destOrd="0" parTransId="{FF0CD153-B76B-451D-BC37-5C3E813212CF}" sibTransId="{914E2DCA-5970-4444-9D88-DE1F83B0A9F2}"/>
    <dgm:cxn modelId="{A3E97E72-E664-448E-8D32-62C51688235C}" type="presOf" srcId="{72E610F2-8EE4-446B-861E-40F0AB8767E5}" destId="{E2AAFE03-9D27-45E6-9EE7-410FC812B7CD}" srcOrd="1" destOrd="0" presId="urn:microsoft.com/office/officeart/2005/8/layout/hList9"/>
    <dgm:cxn modelId="{13D83541-D957-4030-9F2B-26D0E60AABA3}" type="presOf" srcId="{2ABBA386-7D3A-43F7-BD9E-8CA2A179F933}" destId="{CB58066F-3E52-4197-B48E-FEA97892B0D4}" srcOrd="1" destOrd="0" presId="urn:microsoft.com/office/officeart/2005/8/layout/hList9"/>
    <dgm:cxn modelId="{E4A67523-14CE-479B-A180-E438EE78C9C9}" srcId="{935E2226-196A-4C1E-9B85-ECDCAFC6D366}" destId="{D6E015D9-D85F-4D22-BB78-7DE8D87769C5}" srcOrd="4" destOrd="0" parTransId="{8E558FF8-3B73-492F-B5FF-6611C5F4ABAA}" sibTransId="{A8825879-6084-4384-9449-D4E29968786F}"/>
    <dgm:cxn modelId="{9D6333D6-440C-4A02-BEF9-EDF8373DFBFE}" type="presOf" srcId="{37A0BB9A-87F7-43AD-8E8A-D2165D5FC8FE}" destId="{ED7151B0-61AD-4EF1-A097-1B8003F59D5C}" srcOrd="0" destOrd="0" presId="urn:microsoft.com/office/officeart/2005/8/layout/hList9"/>
    <dgm:cxn modelId="{DACB6EF3-9375-43DE-AF7E-4B6F031742EB}" type="presOf" srcId="{2ABBA386-7D3A-43F7-BD9E-8CA2A179F933}" destId="{3DB1EDEE-39D0-425A-8F6D-0FF1026238AD}" srcOrd="0" destOrd="0" presId="urn:microsoft.com/office/officeart/2005/8/layout/hList9"/>
    <dgm:cxn modelId="{CE098F61-4A4F-417C-ADD4-71A902E9631C}" srcId="{E2D0D6B6-4945-4880-8E1D-688978E46C51}" destId="{9AD65C90-B022-49C8-B973-54281EC19806}" srcOrd="1" destOrd="0" parTransId="{F55E4F48-9BFD-497D-B464-D6E929FA61DF}" sibTransId="{A57857E0-8E32-4B9C-952E-E66AD0CFA1D5}"/>
    <dgm:cxn modelId="{93E2184F-D237-4035-95AF-AB4ED0389CF7}" type="presOf" srcId="{053E8753-4B3D-4CAA-A4BF-37D22D7C5910}" destId="{4497F96F-8D36-4076-90B4-EBACC16DDD34}" srcOrd="0" destOrd="0" presId="urn:microsoft.com/office/officeart/2005/8/layout/hList9"/>
    <dgm:cxn modelId="{98A870B4-B4B3-412F-9A4D-BB02AE1C03A2}" srcId="{935E2226-196A-4C1E-9B85-ECDCAFC6D366}" destId="{37A0BB9A-87F7-43AD-8E8A-D2165D5FC8FE}" srcOrd="2" destOrd="0" parTransId="{300D1B60-B6B3-4F34-84E1-7BF308B6103F}" sibTransId="{19626383-07EC-4717-A578-3707534E18F5}"/>
    <dgm:cxn modelId="{5F96CA4E-65F8-4F22-922E-257BE69DF4C7}" type="presParOf" srcId="{F62CBAB7-1F77-4C91-8B41-F0EC9E7FE4DE}" destId="{7F3AB042-3E5C-4DE8-A0B4-BFC693FA99A4}" srcOrd="0" destOrd="0" presId="urn:microsoft.com/office/officeart/2005/8/layout/hList9"/>
    <dgm:cxn modelId="{3B6FB7C5-EE0B-42AD-9C6F-30D2F251C200}" type="presParOf" srcId="{F62CBAB7-1F77-4C91-8B41-F0EC9E7FE4DE}" destId="{44904D18-C5EC-47E8-BBB3-02510FBD3BF1}" srcOrd="1" destOrd="0" presId="urn:microsoft.com/office/officeart/2005/8/layout/hList9"/>
    <dgm:cxn modelId="{ACEE6BCA-6639-418D-9C8D-AF1FB57107A1}" type="presParOf" srcId="{44904D18-C5EC-47E8-BBB3-02510FBD3BF1}" destId="{86444816-B0C6-4E5D-B4EF-B36252A63CC0}" srcOrd="0" destOrd="0" presId="urn:microsoft.com/office/officeart/2005/8/layout/hList9"/>
    <dgm:cxn modelId="{07730E1E-D5EE-4401-A9E9-7605C2765876}" type="presParOf" srcId="{44904D18-C5EC-47E8-BBB3-02510FBD3BF1}" destId="{79B990C8-217B-4200-8B8C-7E26E91FF5ED}" srcOrd="1" destOrd="0" presId="urn:microsoft.com/office/officeart/2005/8/layout/hList9"/>
    <dgm:cxn modelId="{63260024-BFB9-4F19-89D9-4478FD50E7CD}" type="presParOf" srcId="{79B990C8-217B-4200-8B8C-7E26E91FF5ED}" destId="{EC34DE06-CDEE-4E52-9F49-F5D04C7DDDD5}" srcOrd="0" destOrd="0" presId="urn:microsoft.com/office/officeart/2005/8/layout/hList9"/>
    <dgm:cxn modelId="{B1833183-A2A3-421E-8CB7-B03C7F7C47F9}" type="presParOf" srcId="{79B990C8-217B-4200-8B8C-7E26E91FF5ED}" destId="{268E55B5-822E-477D-8B40-E9B52B646D60}" srcOrd="1" destOrd="0" presId="urn:microsoft.com/office/officeart/2005/8/layout/hList9"/>
    <dgm:cxn modelId="{9C48697A-E21F-4263-B6E6-916669A46B90}" type="presParOf" srcId="{44904D18-C5EC-47E8-BBB3-02510FBD3BF1}" destId="{1B254E4A-46A8-4668-8ED6-38247D96B469}" srcOrd="2" destOrd="0" presId="urn:microsoft.com/office/officeart/2005/8/layout/hList9"/>
    <dgm:cxn modelId="{D316D581-337E-41D7-90F5-F4EFEB14B9D2}" type="presParOf" srcId="{1B254E4A-46A8-4668-8ED6-38247D96B469}" destId="{510CDF2E-7D92-4D65-BBC9-ABF7510F80FD}" srcOrd="0" destOrd="0" presId="urn:microsoft.com/office/officeart/2005/8/layout/hList9"/>
    <dgm:cxn modelId="{4FBF3C12-7324-42AE-850D-CFA9D42DE9DC}" type="presParOf" srcId="{1B254E4A-46A8-4668-8ED6-38247D96B469}" destId="{BAF4C6E2-DF40-4851-8DC6-639EC4067AEE}" srcOrd="1" destOrd="0" presId="urn:microsoft.com/office/officeart/2005/8/layout/hList9"/>
    <dgm:cxn modelId="{C7CA73D2-CB5C-47FC-9803-FFB8D775A19B}" type="presParOf" srcId="{44904D18-C5EC-47E8-BBB3-02510FBD3BF1}" destId="{C1106AF3-8BF5-4A47-AB78-168573807315}" srcOrd="3" destOrd="0" presId="urn:microsoft.com/office/officeart/2005/8/layout/hList9"/>
    <dgm:cxn modelId="{3C3C18FA-B74B-4E75-8F1C-703FE4D70E95}" type="presParOf" srcId="{C1106AF3-8BF5-4A47-AB78-168573807315}" destId="{F7B92CF6-BC6D-4669-AA6E-C34D1149F7E7}" srcOrd="0" destOrd="0" presId="urn:microsoft.com/office/officeart/2005/8/layout/hList9"/>
    <dgm:cxn modelId="{DC404721-982B-4199-BC3C-9FB90D6F571D}" type="presParOf" srcId="{C1106AF3-8BF5-4A47-AB78-168573807315}" destId="{27803E24-2C8A-4FC6-9679-8EF0BD240768}" srcOrd="1" destOrd="0" presId="urn:microsoft.com/office/officeart/2005/8/layout/hList9"/>
    <dgm:cxn modelId="{A933E579-0D1C-4191-A4DF-D87F1AFD430D}" type="presParOf" srcId="{44904D18-C5EC-47E8-BBB3-02510FBD3BF1}" destId="{5EBCE9B4-91FF-47AB-B613-29D445461BF6}" srcOrd="4" destOrd="0" presId="urn:microsoft.com/office/officeart/2005/8/layout/hList9"/>
    <dgm:cxn modelId="{C47A3FC5-D38C-465D-86E5-DB2840832D0F}" type="presParOf" srcId="{5EBCE9B4-91FF-47AB-B613-29D445461BF6}" destId="{3CDCBBED-14D1-4A3B-8145-B616D65A11B5}" srcOrd="0" destOrd="0" presId="urn:microsoft.com/office/officeart/2005/8/layout/hList9"/>
    <dgm:cxn modelId="{EE0E1AC7-3EEA-429F-981C-A8C5CD6345F7}" type="presParOf" srcId="{5EBCE9B4-91FF-47AB-B613-29D445461BF6}" destId="{92BCEED5-A35E-41D3-B7A7-4BE26681715B}" srcOrd="1" destOrd="0" presId="urn:microsoft.com/office/officeart/2005/8/layout/hList9"/>
    <dgm:cxn modelId="{3E6AF457-FFCA-475D-A00F-48330A5CB0C7}" type="presParOf" srcId="{44904D18-C5EC-47E8-BBB3-02510FBD3BF1}" destId="{5A96A0DD-2C62-422F-8751-429D910D6F48}" srcOrd="5" destOrd="0" presId="urn:microsoft.com/office/officeart/2005/8/layout/hList9"/>
    <dgm:cxn modelId="{604FC37F-9502-4E61-B133-4AC9E40E70AF}" type="presParOf" srcId="{5A96A0DD-2C62-422F-8751-429D910D6F48}" destId="{0B55251E-27B8-41B7-AC2E-396E1D303771}" srcOrd="0" destOrd="0" presId="urn:microsoft.com/office/officeart/2005/8/layout/hList9"/>
    <dgm:cxn modelId="{FB5AD170-EB1B-4BAB-BB50-E6AAA5A4D17D}" type="presParOf" srcId="{5A96A0DD-2C62-422F-8751-429D910D6F48}" destId="{0FAE7315-0109-4ABD-9E8D-8B96518A9104}" srcOrd="1" destOrd="0" presId="urn:microsoft.com/office/officeart/2005/8/layout/hList9"/>
    <dgm:cxn modelId="{98A885E8-F0E1-43F8-84C9-6964106E30F8}" type="presParOf" srcId="{44904D18-C5EC-47E8-BBB3-02510FBD3BF1}" destId="{AF731046-9881-4D82-B2BD-FEA68B1ED221}" srcOrd="6" destOrd="0" presId="urn:microsoft.com/office/officeart/2005/8/layout/hList9"/>
    <dgm:cxn modelId="{16AAACD6-3CF7-4D72-9758-C7A6B600DC69}" type="presParOf" srcId="{AF731046-9881-4D82-B2BD-FEA68B1ED221}" destId="{3ECE8F7B-853F-49FD-B4B0-E845CF102EAC}" srcOrd="0" destOrd="0" presId="urn:microsoft.com/office/officeart/2005/8/layout/hList9"/>
    <dgm:cxn modelId="{A3694DD5-EA39-48E3-A11A-AF857A7B774E}" type="presParOf" srcId="{AF731046-9881-4D82-B2BD-FEA68B1ED221}" destId="{4AEEB997-C9EA-493A-9BC2-A38A70CD60A1}" srcOrd="1" destOrd="0" presId="urn:microsoft.com/office/officeart/2005/8/layout/hList9"/>
    <dgm:cxn modelId="{D71B3C75-5D0A-46FE-8961-054B7DE5FD0C}" type="presParOf" srcId="{F62CBAB7-1F77-4C91-8B41-F0EC9E7FE4DE}" destId="{51540D2E-28A5-4616-BF2F-C524F69D49E3}" srcOrd="2" destOrd="0" presId="urn:microsoft.com/office/officeart/2005/8/layout/hList9"/>
    <dgm:cxn modelId="{EE04B806-B3B0-4889-A677-8E7AE55845B7}" type="presParOf" srcId="{F62CBAB7-1F77-4C91-8B41-F0EC9E7FE4DE}" destId="{BAF1764B-F87B-4A81-BE17-16272C7934B4}" srcOrd="3" destOrd="0" presId="urn:microsoft.com/office/officeart/2005/8/layout/hList9"/>
    <dgm:cxn modelId="{0D6AB9D1-05D9-419E-AFD6-2E9147C60AD9}" type="presParOf" srcId="{F62CBAB7-1F77-4C91-8B41-F0EC9E7FE4DE}" destId="{3970FCC5-4800-43A8-BCA0-7D02ED776669}" srcOrd="4" destOrd="0" presId="urn:microsoft.com/office/officeart/2005/8/layout/hList9"/>
    <dgm:cxn modelId="{76E300D1-B9E0-4E46-9BFD-1F17844A5D71}" type="presParOf" srcId="{F62CBAB7-1F77-4C91-8B41-F0EC9E7FE4DE}" destId="{812C64A1-E228-4C60-A35E-E84EF1CCA5CD}" srcOrd="5" destOrd="0" presId="urn:microsoft.com/office/officeart/2005/8/layout/hList9"/>
    <dgm:cxn modelId="{A1971BD3-5ACA-4F26-892E-2DF9B6BED55A}" type="presParOf" srcId="{F62CBAB7-1F77-4C91-8B41-F0EC9E7FE4DE}" destId="{F58DA94D-0717-4488-876B-9A23F6EA2A65}" srcOrd="6" destOrd="0" presId="urn:microsoft.com/office/officeart/2005/8/layout/hList9"/>
    <dgm:cxn modelId="{967F8DE5-D482-4598-9051-DD0107619158}" type="presParOf" srcId="{F58DA94D-0717-4488-876B-9A23F6EA2A65}" destId="{AB2F1091-C681-4C61-9915-CC012C7E0659}" srcOrd="0" destOrd="0" presId="urn:microsoft.com/office/officeart/2005/8/layout/hList9"/>
    <dgm:cxn modelId="{00552993-A79A-452F-9A65-7B8A7D9AC37E}" type="presParOf" srcId="{F58DA94D-0717-4488-876B-9A23F6EA2A65}" destId="{E0B28F77-0C52-48CB-ACF7-46647C0D0DFD}" srcOrd="1" destOrd="0" presId="urn:microsoft.com/office/officeart/2005/8/layout/hList9"/>
    <dgm:cxn modelId="{915F60D8-7A2B-4AF8-82CB-66374988FCBB}" type="presParOf" srcId="{E0B28F77-0C52-48CB-ACF7-46647C0D0DFD}" destId="{A2698B72-BC87-4729-B7A5-A57604DAF0CD}" srcOrd="0" destOrd="0" presId="urn:microsoft.com/office/officeart/2005/8/layout/hList9"/>
    <dgm:cxn modelId="{B3734FF6-6CA4-4E76-898C-88143423260E}" type="presParOf" srcId="{E0B28F77-0C52-48CB-ACF7-46647C0D0DFD}" destId="{6F3900D6-4A7B-4EF9-9BAC-885133DC7B3C}" srcOrd="1" destOrd="0" presId="urn:microsoft.com/office/officeart/2005/8/layout/hList9"/>
    <dgm:cxn modelId="{15A9D888-CD5F-47A3-90D1-23BD1DE0A962}" type="presParOf" srcId="{F58DA94D-0717-4488-876B-9A23F6EA2A65}" destId="{BEAB899F-A220-4F93-AA8B-D9B7D5DC32C9}" srcOrd="2" destOrd="0" presId="urn:microsoft.com/office/officeart/2005/8/layout/hList9"/>
    <dgm:cxn modelId="{270BE0AB-E19B-446C-B7A9-A181F229B093}" type="presParOf" srcId="{BEAB899F-A220-4F93-AA8B-D9B7D5DC32C9}" destId="{2A3FF550-FA7B-4FEB-90AC-80AE44D1B625}" srcOrd="0" destOrd="0" presId="urn:microsoft.com/office/officeart/2005/8/layout/hList9"/>
    <dgm:cxn modelId="{2C9D9AC8-DCDD-49A7-9BB4-F5A8A012B0CE}" type="presParOf" srcId="{BEAB899F-A220-4F93-AA8B-D9B7D5DC32C9}" destId="{7961738D-0CA3-4D46-B543-B502251CDCC0}" srcOrd="1" destOrd="0" presId="urn:microsoft.com/office/officeart/2005/8/layout/hList9"/>
    <dgm:cxn modelId="{26B47BEF-EB6B-4BD1-B8E8-879BDCC5B3C2}" type="presParOf" srcId="{F62CBAB7-1F77-4C91-8B41-F0EC9E7FE4DE}" destId="{3BAD7D6D-8636-41CA-B11A-4790FC6DF5DB}" srcOrd="7" destOrd="0" presId="urn:microsoft.com/office/officeart/2005/8/layout/hList9"/>
    <dgm:cxn modelId="{EF119FE4-D40B-41EB-8CC8-5D81AAD7B128}" type="presParOf" srcId="{F62CBAB7-1F77-4C91-8B41-F0EC9E7FE4DE}" destId="{4497F96F-8D36-4076-90B4-EBACC16DDD34}" srcOrd="8" destOrd="0" presId="urn:microsoft.com/office/officeart/2005/8/layout/hList9"/>
    <dgm:cxn modelId="{C4969E06-02A2-4FE2-B3E2-A8A57D570A37}" type="presParOf" srcId="{F62CBAB7-1F77-4C91-8B41-F0EC9E7FE4DE}" destId="{3DC5B507-8A8E-41E8-9663-D673434E7E02}" srcOrd="9" destOrd="0" presId="urn:microsoft.com/office/officeart/2005/8/layout/hList9"/>
    <dgm:cxn modelId="{9F420C21-E40D-44EE-BB91-4935B5A6CEB3}" type="presParOf" srcId="{F62CBAB7-1F77-4C91-8B41-F0EC9E7FE4DE}" destId="{ADC7E26E-8F41-4110-A772-7110D75D83FE}" srcOrd="10" destOrd="0" presId="urn:microsoft.com/office/officeart/2005/8/layout/hList9"/>
    <dgm:cxn modelId="{4328C27D-6A5F-47D2-912E-178C9007C1CD}" type="presParOf" srcId="{F62CBAB7-1F77-4C91-8B41-F0EC9E7FE4DE}" destId="{6A1D508B-76F0-4516-8058-6C46D1FB0BC7}" srcOrd="11" destOrd="0" presId="urn:microsoft.com/office/officeart/2005/8/layout/hList9"/>
    <dgm:cxn modelId="{571100D9-CB36-4FCA-9F59-6DE803F02058}" type="presParOf" srcId="{6A1D508B-76F0-4516-8058-6C46D1FB0BC7}" destId="{D7165892-3AC1-481C-B0FB-30A0CD0B36B2}" srcOrd="0" destOrd="0" presId="urn:microsoft.com/office/officeart/2005/8/layout/hList9"/>
    <dgm:cxn modelId="{12837FE7-AF1E-4127-8A60-D42CF3AD350A}" type="presParOf" srcId="{6A1D508B-76F0-4516-8058-6C46D1FB0BC7}" destId="{1D53EA4C-240B-4DA7-83FB-08B69E7D1F54}" srcOrd="1" destOrd="0" presId="urn:microsoft.com/office/officeart/2005/8/layout/hList9"/>
    <dgm:cxn modelId="{02A034CA-4BA1-487B-80B6-76F0A53129A0}" type="presParOf" srcId="{1D53EA4C-240B-4DA7-83FB-08B69E7D1F54}" destId="{BEA73A40-C1C7-4A19-AD2C-0834AED9EEE2}" srcOrd="0" destOrd="0" presId="urn:microsoft.com/office/officeart/2005/8/layout/hList9"/>
    <dgm:cxn modelId="{C26077E9-9447-4253-AADD-464AFD8AD419}" type="presParOf" srcId="{1D53EA4C-240B-4DA7-83FB-08B69E7D1F54}" destId="{D0B050ED-5DF5-44E5-A712-E5B07E5EDAFC}" srcOrd="1" destOrd="0" presId="urn:microsoft.com/office/officeart/2005/8/layout/hList9"/>
    <dgm:cxn modelId="{AFB3E5C1-B697-478E-84CE-F4E9A086070B}" type="presParOf" srcId="{6A1D508B-76F0-4516-8058-6C46D1FB0BC7}" destId="{97D36679-0280-447E-B001-A85E8385462D}" srcOrd="2" destOrd="0" presId="urn:microsoft.com/office/officeart/2005/8/layout/hList9"/>
    <dgm:cxn modelId="{D3A97D53-AEB4-4683-8BC7-EB5562416914}" type="presParOf" srcId="{97D36679-0280-447E-B001-A85E8385462D}" destId="{6E44CC9E-BDE2-4B8B-912B-A99A3257B88A}" srcOrd="0" destOrd="0" presId="urn:microsoft.com/office/officeart/2005/8/layout/hList9"/>
    <dgm:cxn modelId="{9F01A02C-389D-43C2-8550-CDD4FD3D946E}" type="presParOf" srcId="{97D36679-0280-447E-B001-A85E8385462D}" destId="{4BA38A10-B5D0-471E-BD97-BE0C4A5568C9}" srcOrd="1" destOrd="0" presId="urn:microsoft.com/office/officeart/2005/8/layout/hList9"/>
    <dgm:cxn modelId="{1447E008-A581-41AD-A663-64CB3C9BBEEF}" type="presParOf" srcId="{6A1D508B-76F0-4516-8058-6C46D1FB0BC7}" destId="{4CB55801-BE17-4EAD-91E7-83BFA57ED998}" srcOrd="3" destOrd="0" presId="urn:microsoft.com/office/officeart/2005/8/layout/hList9"/>
    <dgm:cxn modelId="{1B852310-A61F-44F7-A904-3807BC0146EF}" type="presParOf" srcId="{4CB55801-BE17-4EAD-91E7-83BFA57ED998}" destId="{BD81080B-1FAD-4C33-9201-D16A6D52447C}" srcOrd="0" destOrd="0" presId="urn:microsoft.com/office/officeart/2005/8/layout/hList9"/>
    <dgm:cxn modelId="{65099397-8A19-4495-A388-EDEE317F6E94}" type="presParOf" srcId="{4CB55801-BE17-4EAD-91E7-83BFA57ED998}" destId="{E2AAFE03-9D27-45E6-9EE7-410FC812B7CD}" srcOrd="1" destOrd="0" presId="urn:microsoft.com/office/officeart/2005/8/layout/hList9"/>
    <dgm:cxn modelId="{EFA2E66A-720F-4887-BB8E-AE1A9746BC27}" type="presParOf" srcId="{F62CBAB7-1F77-4C91-8B41-F0EC9E7FE4DE}" destId="{2A884D35-7A8A-4DB5-8626-D2CD498325EE}" srcOrd="12" destOrd="0" presId="urn:microsoft.com/office/officeart/2005/8/layout/hList9"/>
    <dgm:cxn modelId="{E0B36448-760D-4A54-A325-D3CD4D509B85}" type="presParOf" srcId="{F62CBAB7-1F77-4C91-8B41-F0EC9E7FE4DE}" destId="{ED7151B0-61AD-4EF1-A097-1B8003F59D5C}" srcOrd="13" destOrd="0" presId="urn:microsoft.com/office/officeart/2005/8/layout/hList9"/>
    <dgm:cxn modelId="{4D8F8F57-A13E-4E22-B931-D4BD2FBEA6B4}" type="presParOf" srcId="{F62CBAB7-1F77-4C91-8B41-F0EC9E7FE4DE}" destId="{0369E34C-32A4-4BE4-B19B-3E276030F5B7}" srcOrd="14" destOrd="0" presId="urn:microsoft.com/office/officeart/2005/8/layout/hList9"/>
    <dgm:cxn modelId="{86E92460-797D-4F18-9911-ACB479553E41}" type="presParOf" srcId="{F62CBAB7-1F77-4C91-8B41-F0EC9E7FE4DE}" destId="{735208E8-8A5F-482A-BF0F-F4ED15568ABB}" srcOrd="15" destOrd="0" presId="urn:microsoft.com/office/officeart/2005/8/layout/hList9"/>
    <dgm:cxn modelId="{E1201913-0D10-45AB-9086-CFF223A0CF5E}" type="presParOf" srcId="{F62CBAB7-1F77-4C91-8B41-F0EC9E7FE4DE}" destId="{C3A9ED0C-2312-4307-9085-906AD76E2AAD}" srcOrd="16" destOrd="0" presId="urn:microsoft.com/office/officeart/2005/8/layout/hList9"/>
    <dgm:cxn modelId="{A0BE308F-A0E7-442C-B4CB-B7C1AE45D1DC}" type="presParOf" srcId="{C3A9ED0C-2312-4307-9085-906AD76E2AAD}" destId="{70184102-9ADD-4B1D-B9D6-DFEFF5F258DD}" srcOrd="0" destOrd="0" presId="urn:microsoft.com/office/officeart/2005/8/layout/hList9"/>
    <dgm:cxn modelId="{D4639AB7-791C-470F-8A7B-8E3BE6394CB1}" type="presParOf" srcId="{C3A9ED0C-2312-4307-9085-906AD76E2AAD}" destId="{2C38A245-BCF9-4D0B-AF35-9BB6A163EDDE}" srcOrd="1" destOrd="0" presId="urn:microsoft.com/office/officeart/2005/8/layout/hList9"/>
    <dgm:cxn modelId="{7B79995A-DDD5-4C31-A951-FD917126E096}" type="presParOf" srcId="{2C38A245-BCF9-4D0B-AF35-9BB6A163EDDE}" destId="{2D3C2E7C-44D8-4B65-8F96-50B8CF5AD60D}" srcOrd="0" destOrd="0" presId="urn:microsoft.com/office/officeart/2005/8/layout/hList9"/>
    <dgm:cxn modelId="{5FCBD8B0-A048-47F5-B515-CC37D8536995}" type="presParOf" srcId="{2C38A245-BCF9-4D0B-AF35-9BB6A163EDDE}" destId="{FBC14D77-2191-4420-8A5D-4F86D9063628}" srcOrd="1" destOrd="0" presId="urn:microsoft.com/office/officeart/2005/8/layout/hList9"/>
    <dgm:cxn modelId="{55F3371F-ACD2-4B03-BBBC-0C0599034427}" type="presParOf" srcId="{C3A9ED0C-2312-4307-9085-906AD76E2AAD}" destId="{89FC5375-6C27-4833-80C3-E8037BCF7CED}" srcOrd="2" destOrd="0" presId="urn:microsoft.com/office/officeart/2005/8/layout/hList9"/>
    <dgm:cxn modelId="{5F4522E0-C82E-43ED-8B84-78CB4FDD1F52}" type="presParOf" srcId="{89FC5375-6C27-4833-80C3-E8037BCF7CED}" destId="{EA66A49A-757C-4F95-823F-666B9FDB1888}" srcOrd="0" destOrd="0" presId="urn:microsoft.com/office/officeart/2005/8/layout/hList9"/>
    <dgm:cxn modelId="{9F355CB7-F8D7-4CA2-BDD0-0C4D6432DD6A}" type="presParOf" srcId="{89FC5375-6C27-4833-80C3-E8037BCF7CED}" destId="{042F3251-6372-42A7-AE5C-322C0AD93A10}" srcOrd="1" destOrd="0" presId="urn:microsoft.com/office/officeart/2005/8/layout/hList9"/>
    <dgm:cxn modelId="{49E7AE7F-2FFA-4EB2-89AC-8CA06E4D3826}" type="presParOf" srcId="{F62CBAB7-1F77-4C91-8B41-F0EC9E7FE4DE}" destId="{455575D1-3D6D-478D-B127-85FB03E00D6D}" srcOrd="17" destOrd="0" presId="urn:microsoft.com/office/officeart/2005/8/layout/hList9"/>
    <dgm:cxn modelId="{E0A8347E-5D19-4F7C-966C-21DF1E6AD33B}" type="presParOf" srcId="{F62CBAB7-1F77-4C91-8B41-F0EC9E7FE4DE}" destId="{0064CD6E-22DB-487E-BBA6-106DB6410843}" srcOrd="18" destOrd="0" presId="urn:microsoft.com/office/officeart/2005/8/layout/hList9"/>
    <dgm:cxn modelId="{C8FFAA22-39E3-466D-87FB-FA0F2D7EBF4A}" type="presParOf" srcId="{F62CBAB7-1F77-4C91-8B41-F0EC9E7FE4DE}" destId="{14D8A8FE-69EE-464D-961C-EC485D4A9C0E}" srcOrd="19" destOrd="0" presId="urn:microsoft.com/office/officeart/2005/8/layout/hList9"/>
    <dgm:cxn modelId="{F03DD8E9-66CE-4E97-BD18-8C311662A047}" type="presParOf" srcId="{F62CBAB7-1F77-4C91-8B41-F0EC9E7FE4DE}" destId="{8AA8ED4A-DA5F-4AA1-9EC5-D4FF59DE4613}" srcOrd="20" destOrd="0" presId="urn:microsoft.com/office/officeart/2005/8/layout/hList9"/>
    <dgm:cxn modelId="{09861B51-8545-4578-8854-1B96F0091CC1}" type="presParOf" srcId="{F62CBAB7-1F77-4C91-8B41-F0EC9E7FE4DE}" destId="{E1846A9A-76D2-4B4E-9A6A-C69189C20EC2}" srcOrd="21" destOrd="0" presId="urn:microsoft.com/office/officeart/2005/8/layout/hList9"/>
    <dgm:cxn modelId="{BE84C261-6FDA-4CDE-A241-4B47DBF2B586}" type="presParOf" srcId="{E1846A9A-76D2-4B4E-9A6A-C69189C20EC2}" destId="{701E4F98-07EF-429A-947F-45B7CA61A03A}" srcOrd="0" destOrd="0" presId="urn:microsoft.com/office/officeart/2005/8/layout/hList9"/>
    <dgm:cxn modelId="{C2A5864B-C09B-4826-891D-2447E8D607EF}" type="presParOf" srcId="{E1846A9A-76D2-4B4E-9A6A-C69189C20EC2}" destId="{3DFC9129-FECC-4CCC-9DD7-BD87B408F3AA}" srcOrd="1" destOrd="0" presId="urn:microsoft.com/office/officeart/2005/8/layout/hList9"/>
    <dgm:cxn modelId="{5E2EC8C1-A7DE-4251-A080-19FDE8B3DDC6}" type="presParOf" srcId="{3DFC9129-FECC-4CCC-9DD7-BD87B408F3AA}" destId="{58D1B40E-AEAA-4B16-B7C6-EEDD7F3CD56B}" srcOrd="0" destOrd="0" presId="urn:microsoft.com/office/officeart/2005/8/layout/hList9"/>
    <dgm:cxn modelId="{35B670B1-3549-4980-81E1-B2EF02A8C844}" type="presParOf" srcId="{3DFC9129-FECC-4CCC-9DD7-BD87B408F3AA}" destId="{677A2A9E-DDA4-4456-9B55-FD0EA8902894}" srcOrd="1" destOrd="0" presId="urn:microsoft.com/office/officeart/2005/8/layout/hList9"/>
    <dgm:cxn modelId="{95B53866-43E0-4768-9A6D-BDF69F763B19}" type="presParOf" srcId="{E1846A9A-76D2-4B4E-9A6A-C69189C20EC2}" destId="{4EF5A376-3FB8-44B7-A1B2-EF2F99EF863D}" srcOrd="2" destOrd="0" presId="urn:microsoft.com/office/officeart/2005/8/layout/hList9"/>
    <dgm:cxn modelId="{C98EF049-E622-4F1F-8820-AAD1455D6439}" type="presParOf" srcId="{4EF5A376-3FB8-44B7-A1B2-EF2F99EF863D}" destId="{5AF2C422-BCE7-47DA-BE51-6C4885C94A21}" srcOrd="0" destOrd="0" presId="urn:microsoft.com/office/officeart/2005/8/layout/hList9"/>
    <dgm:cxn modelId="{A4E8F37B-790E-4171-9D5D-D3DC51AC6D74}" type="presParOf" srcId="{4EF5A376-3FB8-44B7-A1B2-EF2F99EF863D}" destId="{F8DA0563-C7BF-4735-A12C-CC568FC416A3}" srcOrd="1" destOrd="0" presId="urn:microsoft.com/office/officeart/2005/8/layout/hList9"/>
    <dgm:cxn modelId="{79E60BB4-A00D-4D23-8FDF-A243F1E80579}" type="presParOf" srcId="{E1846A9A-76D2-4B4E-9A6A-C69189C20EC2}" destId="{DEEB8C9C-6C54-40C8-BD1F-A588BFC78C1F}" srcOrd="3" destOrd="0" presId="urn:microsoft.com/office/officeart/2005/8/layout/hList9"/>
    <dgm:cxn modelId="{557E51A9-62A0-44BD-A3FC-670468F99C8C}" type="presParOf" srcId="{DEEB8C9C-6C54-40C8-BD1F-A588BFC78C1F}" destId="{675A20A9-2390-46A6-B1C0-C984D33FA8E4}" srcOrd="0" destOrd="0" presId="urn:microsoft.com/office/officeart/2005/8/layout/hList9"/>
    <dgm:cxn modelId="{95384479-D2EE-448C-BC61-262936AB035C}" type="presParOf" srcId="{DEEB8C9C-6C54-40C8-BD1F-A588BFC78C1F}" destId="{48CED45B-3631-440A-A333-DE731976B8E2}" srcOrd="1" destOrd="0" presId="urn:microsoft.com/office/officeart/2005/8/layout/hList9"/>
    <dgm:cxn modelId="{1FFBA8A4-A180-429A-9B77-004E1341B6FF}" type="presParOf" srcId="{F62CBAB7-1F77-4C91-8B41-F0EC9E7FE4DE}" destId="{6752A17E-EFA2-4913-A902-D6E9FEEC3071}" srcOrd="22" destOrd="0" presId="urn:microsoft.com/office/officeart/2005/8/layout/hList9"/>
    <dgm:cxn modelId="{949352F5-C21D-4CF5-B438-1CDAD7CEC34A}" type="presParOf" srcId="{F62CBAB7-1F77-4C91-8B41-F0EC9E7FE4DE}" destId="{51C141EC-DF9E-4F24-A0FA-CDD0C0EDEAE9}" srcOrd="23" destOrd="0" presId="urn:microsoft.com/office/officeart/2005/8/layout/hList9"/>
    <dgm:cxn modelId="{37C603BD-07A7-4F9D-9A26-54AB196973AE}" type="presParOf" srcId="{F62CBAB7-1F77-4C91-8B41-F0EC9E7FE4DE}" destId="{3423AAC0-216B-4D57-8EC8-07CF881F0AAE}" srcOrd="24" destOrd="0" presId="urn:microsoft.com/office/officeart/2005/8/layout/hList9"/>
    <dgm:cxn modelId="{B182AC1E-4896-4714-AF14-32E4E8B7DA14}" type="presParOf" srcId="{F62CBAB7-1F77-4C91-8B41-F0EC9E7FE4DE}" destId="{19B5904F-8218-44E5-ADDF-B62034CAF6EE}" srcOrd="25" destOrd="0" presId="urn:microsoft.com/office/officeart/2005/8/layout/hList9"/>
    <dgm:cxn modelId="{00DA07DB-C9D7-49B7-AF96-599103E289E2}" type="presParOf" srcId="{F62CBAB7-1F77-4C91-8B41-F0EC9E7FE4DE}" destId="{FE1EEE58-7CD2-45A0-AA41-596258BC36A8}" srcOrd="26" destOrd="0" presId="urn:microsoft.com/office/officeart/2005/8/layout/hList9"/>
    <dgm:cxn modelId="{C5D8951C-A6D6-498C-BCA1-FC94CC17250A}" type="presParOf" srcId="{FE1EEE58-7CD2-45A0-AA41-596258BC36A8}" destId="{1DACFC14-9460-4FF2-96D5-D3C8D8B67AAA}" srcOrd="0" destOrd="0" presId="urn:microsoft.com/office/officeart/2005/8/layout/hList9"/>
    <dgm:cxn modelId="{29D1D80E-15D2-4E6D-9DEE-EE50A040AB9E}" type="presParOf" srcId="{FE1EEE58-7CD2-45A0-AA41-596258BC36A8}" destId="{91695B71-8FEB-466B-A9B7-F8607EBFAF05}" srcOrd="1" destOrd="0" presId="urn:microsoft.com/office/officeart/2005/8/layout/hList9"/>
    <dgm:cxn modelId="{9E2F4B84-4DD0-4F0E-AD43-03B22D6DF0E5}" type="presParOf" srcId="{91695B71-8FEB-466B-A9B7-F8607EBFAF05}" destId="{B204F5D9-786E-43C7-B8EB-CAAF06CFDD60}" srcOrd="0" destOrd="0" presId="urn:microsoft.com/office/officeart/2005/8/layout/hList9"/>
    <dgm:cxn modelId="{3D23C91F-7AEF-47E6-90C1-3BF2B74EBE0A}" type="presParOf" srcId="{91695B71-8FEB-466B-A9B7-F8607EBFAF05}" destId="{87202BD7-0E56-4284-A149-F66E213F016A}" srcOrd="1" destOrd="0" presId="urn:microsoft.com/office/officeart/2005/8/layout/hList9"/>
    <dgm:cxn modelId="{7A5F649A-F39E-44DA-BFEC-E18EC41DAD04}" type="presParOf" srcId="{FE1EEE58-7CD2-45A0-AA41-596258BC36A8}" destId="{783746F0-12FB-4894-9A0C-A498650D402E}" srcOrd="2" destOrd="0" presId="urn:microsoft.com/office/officeart/2005/8/layout/hList9"/>
    <dgm:cxn modelId="{E6D80E05-D8B1-4F8A-85FD-7976BB627CA2}" type="presParOf" srcId="{783746F0-12FB-4894-9A0C-A498650D402E}" destId="{3DB1EDEE-39D0-425A-8F6D-0FF1026238AD}" srcOrd="0" destOrd="0" presId="urn:microsoft.com/office/officeart/2005/8/layout/hList9"/>
    <dgm:cxn modelId="{78777A88-AB8A-4811-818E-E47369860B7D}" type="presParOf" srcId="{783746F0-12FB-4894-9A0C-A498650D402E}" destId="{CB58066F-3E52-4197-B48E-FEA97892B0D4}" srcOrd="1" destOrd="0" presId="urn:microsoft.com/office/officeart/2005/8/layout/hList9"/>
    <dgm:cxn modelId="{3726CE0E-EFF1-484E-9389-D15C4A6ECE82}" type="presParOf" srcId="{F62CBAB7-1F77-4C91-8B41-F0EC9E7FE4DE}" destId="{88D88FC5-8BFB-43E5-A016-B9175D52D080}" srcOrd="27" destOrd="0" presId="urn:microsoft.com/office/officeart/2005/8/layout/hList9"/>
    <dgm:cxn modelId="{29DB3B39-04D7-485E-9391-8E9E5B29085E}" type="presParOf" srcId="{F62CBAB7-1F77-4C91-8B41-F0EC9E7FE4DE}" destId="{C0F0307F-3EA7-4BA7-BB8F-D4CA6C49AD9A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1689A-93DE-4D44-9BE8-14FF21E384EC}">
      <dsp:nvSpPr>
        <dsp:cNvPr id="0" name=""/>
        <dsp:cNvSpPr/>
      </dsp:nvSpPr>
      <dsp:spPr>
        <a:xfrm>
          <a:off x="757940" y="2160528"/>
          <a:ext cx="1875020" cy="937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生活小幫手</a:t>
          </a:r>
          <a:endParaRPr lang="zh-TW" altLang="en-US" sz="2800" kern="1200" dirty="0"/>
        </a:p>
      </dsp:txBody>
      <dsp:txXfrm>
        <a:off x="785399" y="2187987"/>
        <a:ext cx="1820102" cy="882592"/>
      </dsp:txXfrm>
    </dsp:sp>
    <dsp:sp modelId="{07337AD6-4F31-45DD-9212-AA7F2E61DD4D}">
      <dsp:nvSpPr>
        <dsp:cNvPr id="0" name=""/>
        <dsp:cNvSpPr/>
      </dsp:nvSpPr>
      <dsp:spPr>
        <a:xfrm rot="19457599">
          <a:off x="2546146" y="2346433"/>
          <a:ext cx="9236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3638" y="1331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84874" y="2336658"/>
        <a:ext cx="46181" cy="46181"/>
      </dsp:txXfrm>
    </dsp:sp>
    <dsp:sp modelId="{18D1A3C1-2218-46A0-BA60-DA72DF68F498}">
      <dsp:nvSpPr>
        <dsp:cNvPr id="0" name=""/>
        <dsp:cNvSpPr/>
      </dsp:nvSpPr>
      <dsp:spPr>
        <a:xfrm>
          <a:off x="3382969" y="1621459"/>
          <a:ext cx="1875020" cy="937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記事</a:t>
          </a:r>
          <a:endParaRPr lang="zh-TW" altLang="en-US" sz="2800" kern="1200" dirty="0"/>
        </a:p>
      </dsp:txBody>
      <dsp:txXfrm>
        <a:off x="3410428" y="1648918"/>
        <a:ext cx="1820102" cy="882592"/>
      </dsp:txXfrm>
    </dsp:sp>
    <dsp:sp modelId="{7F06173B-9814-4158-A520-EF7D39463793}">
      <dsp:nvSpPr>
        <dsp:cNvPr id="0" name=""/>
        <dsp:cNvSpPr/>
      </dsp:nvSpPr>
      <dsp:spPr>
        <a:xfrm rot="2142401">
          <a:off x="2546146" y="2885502"/>
          <a:ext cx="9236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3638" y="1331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84874" y="2875726"/>
        <a:ext cx="46181" cy="46181"/>
      </dsp:txXfrm>
    </dsp:sp>
    <dsp:sp modelId="{9D2FC523-BF5A-4386-9618-BC3A438F9756}">
      <dsp:nvSpPr>
        <dsp:cNvPr id="0" name=""/>
        <dsp:cNvSpPr/>
      </dsp:nvSpPr>
      <dsp:spPr>
        <a:xfrm>
          <a:off x="3382969" y="2699596"/>
          <a:ext cx="1875020" cy="9375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記帳</a:t>
          </a:r>
          <a:endParaRPr lang="zh-TW" altLang="en-US" sz="2800" kern="1200" dirty="0"/>
        </a:p>
      </dsp:txBody>
      <dsp:txXfrm>
        <a:off x="3410428" y="2727055"/>
        <a:ext cx="1820102" cy="882592"/>
      </dsp:txXfrm>
    </dsp:sp>
    <dsp:sp modelId="{12602CC1-7778-41F3-9397-D8C2D79A8239}">
      <dsp:nvSpPr>
        <dsp:cNvPr id="0" name=""/>
        <dsp:cNvSpPr/>
      </dsp:nvSpPr>
      <dsp:spPr>
        <a:xfrm rot="17132988">
          <a:off x="4234121" y="1807365"/>
          <a:ext cx="27977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97746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5563050" y="1750737"/>
        <a:ext cx="139887" cy="139887"/>
      </dsp:txXfrm>
    </dsp:sp>
    <dsp:sp modelId="{1FFAAE42-FF1D-4C53-8C4B-B78E7DE1E100}">
      <dsp:nvSpPr>
        <dsp:cNvPr id="0" name=""/>
        <dsp:cNvSpPr/>
      </dsp:nvSpPr>
      <dsp:spPr>
        <a:xfrm>
          <a:off x="6007998" y="4254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食</a:t>
          </a:r>
          <a:endParaRPr lang="zh-TW" altLang="en-US" sz="2800" kern="1200" dirty="0"/>
        </a:p>
      </dsp:txBody>
      <dsp:txXfrm>
        <a:off x="6035457" y="31713"/>
        <a:ext cx="1820102" cy="882592"/>
      </dsp:txXfrm>
    </dsp:sp>
    <dsp:sp modelId="{B5ED079F-1B2A-483F-A4DC-321E6820DD23}">
      <dsp:nvSpPr>
        <dsp:cNvPr id="0" name=""/>
        <dsp:cNvSpPr/>
      </dsp:nvSpPr>
      <dsp:spPr>
        <a:xfrm rot="17692822">
          <a:off x="4741666" y="2346433"/>
          <a:ext cx="178265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82656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5588428" y="2315182"/>
        <a:ext cx="89132" cy="89132"/>
      </dsp:txXfrm>
    </dsp:sp>
    <dsp:sp modelId="{7D0807EB-1787-4144-ACED-A0B210BF2272}">
      <dsp:nvSpPr>
        <dsp:cNvPr id="0" name=""/>
        <dsp:cNvSpPr/>
      </dsp:nvSpPr>
      <dsp:spPr>
        <a:xfrm>
          <a:off x="6007998" y="1082391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衣</a:t>
          </a:r>
          <a:endParaRPr lang="zh-TW" altLang="en-US" sz="2800" kern="1200" dirty="0"/>
        </a:p>
      </dsp:txBody>
      <dsp:txXfrm>
        <a:off x="6035457" y="1109850"/>
        <a:ext cx="1820102" cy="882592"/>
      </dsp:txXfrm>
    </dsp:sp>
    <dsp:sp modelId="{92D898D4-CD5A-4299-8263-090D5CAC53B5}">
      <dsp:nvSpPr>
        <dsp:cNvPr id="0" name=""/>
        <dsp:cNvSpPr/>
      </dsp:nvSpPr>
      <dsp:spPr>
        <a:xfrm rot="19457599">
          <a:off x="5171175" y="2885502"/>
          <a:ext cx="9236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3638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09903" y="2875726"/>
        <a:ext cx="46181" cy="46181"/>
      </dsp:txXfrm>
    </dsp:sp>
    <dsp:sp modelId="{A7D2005D-3C01-4648-853F-0497B4C08D9D}">
      <dsp:nvSpPr>
        <dsp:cNvPr id="0" name=""/>
        <dsp:cNvSpPr/>
      </dsp:nvSpPr>
      <dsp:spPr>
        <a:xfrm>
          <a:off x="6007998" y="2160528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住</a:t>
          </a:r>
          <a:endParaRPr lang="zh-TW" altLang="en-US" sz="2800" kern="1200" dirty="0"/>
        </a:p>
      </dsp:txBody>
      <dsp:txXfrm>
        <a:off x="6035457" y="2187987"/>
        <a:ext cx="1820102" cy="882592"/>
      </dsp:txXfrm>
    </dsp:sp>
    <dsp:sp modelId="{623DAD2F-D226-4D6F-9F01-930CFA3FE9D5}">
      <dsp:nvSpPr>
        <dsp:cNvPr id="0" name=""/>
        <dsp:cNvSpPr/>
      </dsp:nvSpPr>
      <dsp:spPr>
        <a:xfrm rot="2142401">
          <a:off x="5171175" y="3424570"/>
          <a:ext cx="9236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23638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09903" y="3414795"/>
        <a:ext cx="46181" cy="46181"/>
      </dsp:txXfrm>
    </dsp:sp>
    <dsp:sp modelId="{97FE52E2-FA5D-4A4B-855E-26EA4D03BDD4}">
      <dsp:nvSpPr>
        <dsp:cNvPr id="0" name=""/>
        <dsp:cNvSpPr/>
      </dsp:nvSpPr>
      <dsp:spPr>
        <a:xfrm>
          <a:off x="6007998" y="3238665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行</a:t>
          </a:r>
          <a:endParaRPr lang="zh-TW" altLang="en-US" sz="2800" kern="1200" dirty="0"/>
        </a:p>
      </dsp:txBody>
      <dsp:txXfrm>
        <a:off x="6035457" y="3266124"/>
        <a:ext cx="1820102" cy="882592"/>
      </dsp:txXfrm>
    </dsp:sp>
    <dsp:sp modelId="{A88946F2-1F19-4998-A899-394C5B284A16}">
      <dsp:nvSpPr>
        <dsp:cNvPr id="0" name=""/>
        <dsp:cNvSpPr/>
      </dsp:nvSpPr>
      <dsp:spPr>
        <a:xfrm rot="3907178">
          <a:off x="4741666" y="3963639"/>
          <a:ext cx="178265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82656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5588428" y="3932388"/>
        <a:ext cx="89132" cy="89132"/>
      </dsp:txXfrm>
    </dsp:sp>
    <dsp:sp modelId="{72E1195E-2445-4796-A795-463246B0DA82}">
      <dsp:nvSpPr>
        <dsp:cNvPr id="0" name=""/>
        <dsp:cNvSpPr/>
      </dsp:nvSpPr>
      <dsp:spPr>
        <a:xfrm>
          <a:off x="6007998" y="4316802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育</a:t>
          </a:r>
          <a:endParaRPr lang="zh-TW" altLang="en-US" sz="2800" kern="1200" dirty="0"/>
        </a:p>
      </dsp:txBody>
      <dsp:txXfrm>
        <a:off x="6035457" y="4344261"/>
        <a:ext cx="1820102" cy="882592"/>
      </dsp:txXfrm>
    </dsp:sp>
    <dsp:sp modelId="{7C598027-8010-49DB-8488-3AEFDE33FCC6}">
      <dsp:nvSpPr>
        <dsp:cNvPr id="0" name=""/>
        <dsp:cNvSpPr/>
      </dsp:nvSpPr>
      <dsp:spPr>
        <a:xfrm rot="4467012">
          <a:off x="4234121" y="4502707"/>
          <a:ext cx="27977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97746" y="1331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5563050" y="4446079"/>
        <a:ext cx="139887" cy="139887"/>
      </dsp:txXfrm>
    </dsp:sp>
    <dsp:sp modelId="{FDD9CB64-8D4F-4DEC-AB68-4C51714E81E3}">
      <dsp:nvSpPr>
        <dsp:cNvPr id="0" name=""/>
        <dsp:cNvSpPr/>
      </dsp:nvSpPr>
      <dsp:spPr>
        <a:xfrm>
          <a:off x="6007998" y="5394939"/>
          <a:ext cx="1875020" cy="9375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樂</a:t>
          </a:r>
          <a:endParaRPr lang="zh-TW" altLang="en-US" sz="2800" kern="1200" dirty="0"/>
        </a:p>
      </dsp:txBody>
      <dsp:txXfrm>
        <a:off x="6035457" y="5422398"/>
        <a:ext cx="1820102" cy="882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4DE06-CDEE-4E52-9F49-F5D04C7DDDD5}">
      <dsp:nvSpPr>
        <dsp:cNvPr id="0" name=""/>
        <dsp:cNvSpPr/>
      </dsp:nvSpPr>
      <dsp:spPr>
        <a:xfrm>
          <a:off x="496126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早餐</a:t>
          </a:r>
          <a:endParaRPr lang="zh-TW" altLang="en-US" sz="1800" kern="1200" dirty="0"/>
        </a:p>
      </dsp:txBody>
      <dsp:txXfrm>
        <a:off x="643697" y="1706422"/>
        <a:ext cx="774744" cy="615184"/>
      </dsp:txXfrm>
    </dsp:sp>
    <dsp:sp modelId="{510CDF2E-7D92-4D65-BBC9-ABF7510F80FD}">
      <dsp:nvSpPr>
        <dsp:cNvPr id="0" name=""/>
        <dsp:cNvSpPr/>
      </dsp:nvSpPr>
      <dsp:spPr>
        <a:xfrm>
          <a:off x="496126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午餐</a:t>
          </a:r>
          <a:endParaRPr lang="zh-TW" altLang="en-US" sz="1800" kern="1200" dirty="0"/>
        </a:p>
      </dsp:txBody>
      <dsp:txXfrm>
        <a:off x="643697" y="2321606"/>
        <a:ext cx="774744" cy="615184"/>
      </dsp:txXfrm>
    </dsp:sp>
    <dsp:sp modelId="{F7B92CF6-BC6D-4669-AA6E-C34D1149F7E7}">
      <dsp:nvSpPr>
        <dsp:cNvPr id="0" name=""/>
        <dsp:cNvSpPr/>
      </dsp:nvSpPr>
      <dsp:spPr>
        <a:xfrm>
          <a:off x="496126" y="2936791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晚餐</a:t>
          </a:r>
          <a:endParaRPr lang="zh-TW" altLang="en-US" sz="1800" kern="1200" dirty="0"/>
        </a:p>
      </dsp:txBody>
      <dsp:txXfrm>
        <a:off x="643697" y="2936791"/>
        <a:ext cx="774744" cy="615184"/>
      </dsp:txXfrm>
    </dsp:sp>
    <dsp:sp modelId="{3CDCBBED-14D1-4A3B-8145-B616D65A11B5}">
      <dsp:nvSpPr>
        <dsp:cNvPr id="0" name=""/>
        <dsp:cNvSpPr/>
      </dsp:nvSpPr>
      <dsp:spPr>
        <a:xfrm>
          <a:off x="496126" y="3551975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宵夜</a:t>
          </a:r>
          <a:endParaRPr lang="zh-TW" altLang="en-US" sz="1800" kern="1200" dirty="0"/>
        </a:p>
      </dsp:txBody>
      <dsp:txXfrm>
        <a:off x="643697" y="3551975"/>
        <a:ext cx="774744" cy="615184"/>
      </dsp:txXfrm>
    </dsp:sp>
    <dsp:sp modelId="{0B55251E-27B8-41B7-AC2E-396E1D303771}">
      <dsp:nvSpPr>
        <dsp:cNvPr id="0" name=""/>
        <dsp:cNvSpPr/>
      </dsp:nvSpPr>
      <dsp:spPr>
        <a:xfrm>
          <a:off x="496126" y="4167159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飲料</a:t>
          </a:r>
          <a:endParaRPr lang="zh-TW" altLang="en-US" sz="1800" kern="1200" dirty="0"/>
        </a:p>
      </dsp:txBody>
      <dsp:txXfrm>
        <a:off x="643697" y="4167159"/>
        <a:ext cx="774744" cy="615184"/>
      </dsp:txXfrm>
    </dsp:sp>
    <dsp:sp modelId="{3ECE8F7B-853F-49FD-B4B0-E845CF102EAC}">
      <dsp:nvSpPr>
        <dsp:cNvPr id="0" name=""/>
        <dsp:cNvSpPr/>
      </dsp:nvSpPr>
      <dsp:spPr>
        <a:xfrm>
          <a:off x="496126" y="4782344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零食</a:t>
          </a:r>
          <a:endParaRPr lang="zh-TW" altLang="en-US" sz="1800" kern="1200" dirty="0"/>
        </a:p>
      </dsp:txBody>
      <dsp:txXfrm>
        <a:off x="643697" y="4782344"/>
        <a:ext cx="774744" cy="615184"/>
      </dsp:txXfrm>
    </dsp:sp>
    <dsp:sp modelId="{BAF1764B-F87B-4A81-BE17-16272C7934B4}">
      <dsp:nvSpPr>
        <dsp:cNvPr id="0" name=""/>
        <dsp:cNvSpPr/>
      </dsp:nvSpPr>
      <dsp:spPr>
        <a:xfrm>
          <a:off x="4225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食</a:t>
          </a:r>
          <a:endParaRPr lang="zh-TW" altLang="en-US" sz="2100" kern="1200" dirty="0"/>
        </a:p>
      </dsp:txBody>
      <dsp:txXfrm>
        <a:off x="94272" y="1550518"/>
        <a:ext cx="434782" cy="434782"/>
      </dsp:txXfrm>
    </dsp:sp>
    <dsp:sp modelId="{A2698B72-BC87-4729-B7A5-A57604DAF0CD}">
      <dsp:nvSpPr>
        <dsp:cNvPr id="0" name=""/>
        <dsp:cNvSpPr/>
      </dsp:nvSpPr>
      <dsp:spPr>
        <a:xfrm>
          <a:off x="2033319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日常用品</a:t>
          </a:r>
          <a:endParaRPr lang="zh-TW" altLang="en-US" sz="1800" kern="1200" dirty="0"/>
        </a:p>
      </dsp:txBody>
      <dsp:txXfrm>
        <a:off x="2180889" y="1706422"/>
        <a:ext cx="774744" cy="615184"/>
      </dsp:txXfrm>
    </dsp:sp>
    <dsp:sp modelId="{2A3FF550-FA7B-4FEB-90AC-80AE44D1B625}">
      <dsp:nvSpPr>
        <dsp:cNvPr id="0" name=""/>
        <dsp:cNvSpPr/>
      </dsp:nvSpPr>
      <dsp:spPr>
        <a:xfrm>
          <a:off x="2033319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衣服</a:t>
          </a:r>
          <a:endParaRPr lang="zh-TW" altLang="en-US" sz="1800" kern="1200" dirty="0"/>
        </a:p>
      </dsp:txBody>
      <dsp:txXfrm>
        <a:off x="2180889" y="2321606"/>
        <a:ext cx="774744" cy="615184"/>
      </dsp:txXfrm>
    </dsp:sp>
    <dsp:sp modelId="{4497F96F-8D36-4076-90B4-EBACC16DDD34}">
      <dsp:nvSpPr>
        <dsp:cNvPr id="0" name=""/>
        <dsp:cNvSpPr/>
      </dsp:nvSpPr>
      <dsp:spPr>
        <a:xfrm>
          <a:off x="1541417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衣</a:t>
          </a:r>
          <a:endParaRPr lang="en-US" altLang="zh-TW" sz="1800" kern="1200" dirty="0" smtClean="0"/>
        </a:p>
      </dsp:txBody>
      <dsp:txXfrm>
        <a:off x="1631464" y="1550518"/>
        <a:ext cx="434782" cy="434782"/>
      </dsp:txXfrm>
    </dsp:sp>
    <dsp:sp modelId="{BEA73A40-C1C7-4A19-AD2C-0834AED9EEE2}">
      <dsp:nvSpPr>
        <dsp:cNvPr id="0" name=""/>
        <dsp:cNvSpPr/>
      </dsp:nvSpPr>
      <dsp:spPr>
        <a:xfrm>
          <a:off x="3570511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水電</a:t>
          </a:r>
          <a:endParaRPr lang="zh-TW" altLang="en-US" sz="1800" kern="1200" dirty="0"/>
        </a:p>
      </dsp:txBody>
      <dsp:txXfrm>
        <a:off x="3718081" y="1706422"/>
        <a:ext cx="774744" cy="615184"/>
      </dsp:txXfrm>
    </dsp:sp>
    <dsp:sp modelId="{6E44CC9E-BDE2-4B8B-912B-A99A3257B88A}">
      <dsp:nvSpPr>
        <dsp:cNvPr id="0" name=""/>
        <dsp:cNvSpPr/>
      </dsp:nvSpPr>
      <dsp:spPr>
        <a:xfrm>
          <a:off x="3570511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房租</a:t>
          </a:r>
          <a:endParaRPr lang="zh-TW" altLang="en-US" sz="1800" kern="1200" dirty="0"/>
        </a:p>
      </dsp:txBody>
      <dsp:txXfrm>
        <a:off x="3718081" y="2321606"/>
        <a:ext cx="774744" cy="615184"/>
      </dsp:txXfrm>
    </dsp:sp>
    <dsp:sp modelId="{BD81080B-1FAD-4C33-9201-D16A6D52447C}">
      <dsp:nvSpPr>
        <dsp:cNvPr id="0" name=""/>
        <dsp:cNvSpPr/>
      </dsp:nvSpPr>
      <dsp:spPr>
        <a:xfrm>
          <a:off x="3570511" y="2936791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電話</a:t>
          </a:r>
          <a:endParaRPr lang="zh-TW" altLang="en-US" sz="1800" kern="1200" dirty="0"/>
        </a:p>
      </dsp:txBody>
      <dsp:txXfrm>
        <a:off x="3718081" y="2936791"/>
        <a:ext cx="774744" cy="615184"/>
      </dsp:txXfrm>
    </dsp:sp>
    <dsp:sp modelId="{ED7151B0-61AD-4EF1-A097-1B8003F59D5C}">
      <dsp:nvSpPr>
        <dsp:cNvPr id="0" name=""/>
        <dsp:cNvSpPr/>
      </dsp:nvSpPr>
      <dsp:spPr>
        <a:xfrm>
          <a:off x="3078609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住</a:t>
          </a:r>
          <a:endParaRPr lang="en-US" altLang="zh-TW" sz="1800" kern="1200" dirty="0" smtClean="0"/>
        </a:p>
      </dsp:txBody>
      <dsp:txXfrm>
        <a:off x="3168656" y="1550518"/>
        <a:ext cx="434782" cy="434782"/>
      </dsp:txXfrm>
    </dsp:sp>
    <dsp:sp modelId="{2D3C2E7C-44D8-4B65-8F96-50B8CF5AD60D}">
      <dsp:nvSpPr>
        <dsp:cNvPr id="0" name=""/>
        <dsp:cNvSpPr/>
      </dsp:nvSpPr>
      <dsp:spPr>
        <a:xfrm>
          <a:off x="5107703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交通</a:t>
          </a:r>
          <a:endParaRPr lang="zh-TW" altLang="en-US" sz="1800" kern="1200" dirty="0"/>
        </a:p>
      </dsp:txBody>
      <dsp:txXfrm>
        <a:off x="5255274" y="1706422"/>
        <a:ext cx="774744" cy="615184"/>
      </dsp:txXfrm>
    </dsp:sp>
    <dsp:sp modelId="{EA66A49A-757C-4F95-823F-666B9FDB1888}">
      <dsp:nvSpPr>
        <dsp:cNvPr id="0" name=""/>
        <dsp:cNvSpPr/>
      </dsp:nvSpPr>
      <dsp:spPr>
        <a:xfrm>
          <a:off x="5107703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油錢</a:t>
          </a:r>
          <a:endParaRPr lang="zh-TW" altLang="en-US" sz="1800" kern="1200" dirty="0"/>
        </a:p>
      </dsp:txBody>
      <dsp:txXfrm>
        <a:off x="5255274" y="2321606"/>
        <a:ext cx="774744" cy="615184"/>
      </dsp:txXfrm>
    </dsp:sp>
    <dsp:sp modelId="{0064CD6E-22DB-487E-BBA6-106DB6410843}">
      <dsp:nvSpPr>
        <dsp:cNvPr id="0" name=""/>
        <dsp:cNvSpPr/>
      </dsp:nvSpPr>
      <dsp:spPr>
        <a:xfrm>
          <a:off x="4615802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行</a:t>
          </a:r>
          <a:endParaRPr lang="zh-TW" altLang="en-US" sz="1800" kern="1200" dirty="0"/>
        </a:p>
      </dsp:txBody>
      <dsp:txXfrm>
        <a:off x="4705849" y="1550518"/>
        <a:ext cx="434782" cy="434782"/>
      </dsp:txXfrm>
    </dsp:sp>
    <dsp:sp modelId="{58D1B40E-AEAA-4B16-B7C6-EEDD7F3CD56B}">
      <dsp:nvSpPr>
        <dsp:cNvPr id="0" name=""/>
        <dsp:cNvSpPr/>
      </dsp:nvSpPr>
      <dsp:spPr>
        <a:xfrm>
          <a:off x="6644896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學費</a:t>
          </a:r>
          <a:endParaRPr lang="zh-TW" altLang="en-US" sz="1800" kern="1200" dirty="0"/>
        </a:p>
      </dsp:txBody>
      <dsp:txXfrm>
        <a:off x="6792466" y="1706422"/>
        <a:ext cx="774744" cy="615184"/>
      </dsp:txXfrm>
    </dsp:sp>
    <dsp:sp modelId="{5AF2C422-BCE7-47DA-BE51-6C4885C94A21}">
      <dsp:nvSpPr>
        <dsp:cNvPr id="0" name=""/>
        <dsp:cNvSpPr/>
      </dsp:nvSpPr>
      <dsp:spPr>
        <a:xfrm>
          <a:off x="6644896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書錢</a:t>
          </a:r>
          <a:endParaRPr lang="zh-TW" altLang="en-US" sz="1800" kern="1200" dirty="0"/>
        </a:p>
      </dsp:txBody>
      <dsp:txXfrm>
        <a:off x="6792466" y="2321606"/>
        <a:ext cx="774744" cy="615184"/>
      </dsp:txXfrm>
    </dsp:sp>
    <dsp:sp modelId="{675A20A9-2390-46A6-B1C0-C984D33FA8E4}">
      <dsp:nvSpPr>
        <dsp:cNvPr id="0" name=""/>
        <dsp:cNvSpPr/>
      </dsp:nvSpPr>
      <dsp:spPr>
        <a:xfrm>
          <a:off x="6644896" y="2936791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文具用品</a:t>
          </a:r>
          <a:endParaRPr lang="zh-TW" altLang="en-US" sz="1800" kern="1200" dirty="0"/>
        </a:p>
      </dsp:txBody>
      <dsp:txXfrm>
        <a:off x="6792466" y="2936791"/>
        <a:ext cx="774744" cy="615184"/>
      </dsp:txXfrm>
    </dsp:sp>
    <dsp:sp modelId="{51C141EC-DF9E-4F24-A0FA-CDD0C0EDEAE9}">
      <dsp:nvSpPr>
        <dsp:cNvPr id="0" name=""/>
        <dsp:cNvSpPr/>
      </dsp:nvSpPr>
      <dsp:spPr>
        <a:xfrm>
          <a:off x="6152994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育</a:t>
          </a:r>
          <a:endParaRPr lang="zh-TW" altLang="en-US" sz="1800" kern="1200" dirty="0"/>
        </a:p>
      </dsp:txBody>
      <dsp:txXfrm>
        <a:off x="6243041" y="1550518"/>
        <a:ext cx="434782" cy="434782"/>
      </dsp:txXfrm>
    </dsp:sp>
    <dsp:sp modelId="{B204F5D9-786E-43C7-B8EB-CAAF06CFDD60}">
      <dsp:nvSpPr>
        <dsp:cNvPr id="0" name=""/>
        <dsp:cNvSpPr/>
      </dsp:nvSpPr>
      <dsp:spPr>
        <a:xfrm>
          <a:off x="8182088" y="1706422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娛樂</a:t>
          </a:r>
          <a:endParaRPr lang="zh-TW" altLang="en-US" sz="1700" kern="1200" dirty="0"/>
        </a:p>
      </dsp:txBody>
      <dsp:txXfrm>
        <a:off x="8329658" y="1706422"/>
        <a:ext cx="774744" cy="615184"/>
      </dsp:txXfrm>
    </dsp:sp>
    <dsp:sp modelId="{3DB1EDEE-39D0-425A-8F6D-0FF1026238AD}">
      <dsp:nvSpPr>
        <dsp:cNvPr id="0" name=""/>
        <dsp:cNvSpPr/>
      </dsp:nvSpPr>
      <dsp:spPr>
        <a:xfrm>
          <a:off x="8182088" y="2321606"/>
          <a:ext cx="922315" cy="61518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其他</a:t>
          </a:r>
          <a:endParaRPr lang="zh-TW" altLang="en-US" sz="1700" kern="1200" dirty="0"/>
        </a:p>
      </dsp:txBody>
      <dsp:txXfrm>
        <a:off x="8329658" y="2321606"/>
        <a:ext cx="774744" cy="615184"/>
      </dsp:txXfrm>
    </dsp:sp>
    <dsp:sp modelId="{C0F0307F-3EA7-4BA7-BB8F-D4CA6C49AD9A}">
      <dsp:nvSpPr>
        <dsp:cNvPr id="0" name=""/>
        <dsp:cNvSpPr/>
      </dsp:nvSpPr>
      <dsp:spPr>
        <a:xfrm>
          <a:off x="7690186" y="1460471"/>
          <a:ext cx="614876" cy="614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樂</a:t>
          </a:r>
          <a:endParaRPr lang="zh-TW" altLang="en-US" sz="1800" kern="1200" dirty="0"/>
        </a:p>
      </dsp:txBody>
      <dsp:txXfrm>
        <a:off x="7780233" y="1550518"/>
        <a:ext cx="434782" cy="434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93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69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3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829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0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9617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9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170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15C7EF-6B99-4A0F-A9DB-570944341DD2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844A7F-AA6C-4A86-8C6F-242C4CCDA1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343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生活小幫手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8548" y="5013176"/>
            <a:ext cx="3205980" cy="184482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B0444132 </a:t>
            </a:r>
            <a:r>
              <a:rPr lang="zh-TW" altLang="en-US" dirty="0" smtClean="0">
                <a:solidFill>
                  <a:schemeClr val="tx1"/>
                </a:solidFill>
              </a:rPr>
              <a:t>張仁樵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B0444146</a:t>
            </a:r>
            <a:r>
              <a:rPr lang="zh-TW" altLang="en-US" dirty="0" smtClean="0">
                <a:solidFill>
                  <a:schemeClr val="tx1"/>
                </a:solidFill>
              </a:rPr>
              <a:t> 林子由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B0444224</a:t>
            </a:r>
            <a:r>
              <a:rPr lang="zh-TW" altLang="en-US" dirty="0" smtClean="0">
                <a:solidFill>
                  <a:schemeClr val="tx1"/>
                </a:solidFill>
              </a:rPr>
              <a:t> 陳以琳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B0444232</a:t>
            </a:r>
            <a:r>
              <a:rPr lang="zh-TW" altLang="en-US" dirty="0" smtClean="0">
                <a:solidFill>
                  <a:schemeClr val="tx1"/>
                </a:solidFill>
              </a:rPr>
              <a:t> 謝雨錡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37325"/>
              </p:ext>
            </p:extLst>
          </p:nvPr>
        </p:nvGraphicFramePr>
        <p:xfrm>
          <a:off x="323528" y="188640"/>
          <a:ext cx="864096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0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903609995"/>
              </p:ext>
            </p:extLst>
          </p:nvPr>
        </p:nvGraphicFramePr>
        <p:xfrm>
          <a:off x="0" y="0"/>
          <a:ext cx="910862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92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561734" cy="1080120"/>
          </a:xfrm>
        </p:spPr>
        <p:txBody>
          <a:bodyPr/>
          <a:lstStyle/>
          <a:p>
            <a:r>
              <a:rPr lang="zh-TW" altLang="en-US" dirty="0"/>
              <a:t>記帳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72816"/>
            <a:ext cx="6855786" cy="43315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STEP1</a:t>
            </a:r>
            <a:r>
              <a:rPr lang="zh-TW" altLang="en-US" sz="2800" dirty="0" smtClean="0"/>
              <a:t>：輸入支出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STEP2</a:t>
            </a:r>
            <a:r>
              <a:rPr lang="zh-TW" altLang="en-US" sz="2800" dirty="0" smtClean="0"/>
              <a:t>：</a:t>
            </a:r>
            <a:r>
              <a:rPr lang="zh-TW" altLang="en-US" sz="2800" dirty="0"/>
              <a:t>分析月</a:t>
            </a:r>
            <a:r>
              <a:rPr lang="zh-TW" altLang="en-US" sz="2800" dirty="0" smtClean="0"/>
              <a:t>支出</a:t>
            </a:r>
            <a:endParaRPr lang="en-US" altLang="zh-TW" sz="2800" dirty="0" smtClean="0"/>
          </a:p>
          <a:p>
            <a:r>
              <a:rPr lang="zh-TW" altLang="en-US" sz="2800" dirty="0"/>
              <a:t>如果</a:t>
            </a:r>
            <a:r>
              <a:rPr lang="zh-TW" altLang="en-US" sz="2800" dirty="0" smtClean="0"/>
              <a:t>早餐大於</a:t>
            </a:r>
            <a:r>
              <a:rPr lang="en-US" altLang="zh-TW" sz="2800" dirty="0" smtClean="0"/>
              <a:t>1500</a:t>
            </a:r>
            <a:r>
              <a:rPr lang="zh-TW" altLang="en-US" sz="2800" dirty="0" smtClean="0"/>
              <a:t>元，則顯示吃很好喔</a:t>
            </a:r>
            <a:endParaRPr lang="en-US" altLang="zh-TW" sz="2800" dirty="0" smtClean="0"/>
          </a:p>
          <a:p>
            <a:r>
              <a:rPr lang="zh-TW" altLang="en-US" sz="2800" dirty="0" smtClean="0"/>
              <a:t>如果水電等於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元，則提醒有沒有繳錢</a:t>
            </a:r>
            <a:endParaRPr lang="en-US" altLang="zh-TW" sz="2800" dirty="0" smtClean="0"/>
          </a:p>
          <a:p>
            <a:r>
              <a:rPr lang="zh-TW" altLang="en-US" sz="2800" dirty="0" smtClean="0"/>
              <a:t>如果油錢花費多少錢，則顯示騎車開車要小心喔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0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記事功能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STEP1</a:t>
            </a:r>
            <a:r>
              <a:rPr lang="zh-TW" altLang="en-US" sz="2800" dirty="0"/>
              <a:t>：</a:t>
            </a:r>
            <a:r>
              <a:rPr lang="zh-TW" altLang="en-US" sz="2800" dirty="0" smtClean="0"/>
              <a:t>新增代辦</a:t>
            </a:r>
            <a:r>
              <a:rPr lang="zh-TW" altLang="en-US" sz="2800" dirty="0"/>
              <a:t>事項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STEP2</a:t>
            </a:r>
            <a:r>
              <a:rPr lang="zh-TW" altLang="en-US" sz="2800" dirty="0" smtClean="0"/>
              <a:t>：顯示行事曆</a:t>
            </a:r>
            <a:endParaRPr lang="en-US" altLang="zh-TW" sz="2800" dirty="0"/>
          </a:p>
          <a:p>
            <a:r>
              <a:rPr lang="zh-TW" altLang="en-US" sz="2800" dirty="0" smtClean="0"/>
              <a:t>不會顯示以前的事情</a:t>
            </a:r>
            <a:endParaRPr lang="en-US" altLang="zh-TW" sz="2800" dirty="0"/>
          </a:p>
          <a:p>
            <a:r>
              <a:rPr lang="zh-TW" altLang="en-US" sz="2800" dirty="0" smtClean="0"/>
              <a:t>會依日期自動排序</a:t>
            </a:r>
            <a:endParaRPr lang="en-US" altLang="zh-TW" sz="2800" dirty="0"/>
          </a:p>
          <a:p>
            <a:r>
              <a:rPr lang="zh-TW" altLang="en-US" sz="2800" dirty="0" smtClean="0"/>
              <a:t>如果一天有多項事情則會一併顯示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79786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66</TotalTime>
  <Words>134</Words>
  <Application>Microsoft Office PowerPoint</Application>
  <PresentationFormat>如螢幕大小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徽章</vt:lpstr>
      <vt:lpstr>生活小幫手</vt:lpstr>
      <vt:lpstr>PowerPoint 簡報</vt:lpstr>
      <vt:lpstr>PowerPoint 簡報</vt:lpstr>
      <vt:lpstr>記帳功能</vt:lpstr>
      <vt:lpstr>記事功能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生活小幫手</dc:title>
  <dc:creator>user</dc:creator>
  <cp:lastModifiedBy>peter</cp:lastModifiedBy>
  <cp:revision>8</cp:revision>
  <dcterms:created xsi:type="dcterms:W3CDTF">2017-06-13T13:30:46Z</dcterms:created>
  <dcterms:modified xsi:type="dcterms:W3CDTF">2017-06-15T04:30:35Z</dcterms:modified>
</cp:coreProperties>
</file>