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80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30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91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7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17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70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3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04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1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5F1A-E95C-4B2C-A699-B797F12EFD5F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1CC4-79A8-44F0-9A74-DB849D1F9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303755">
            <a:off x="1358537" y="1058822"/>
            <a:ext cx="9448800" cy="1825096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台灣進出口貿易分析</a:t>
            </a:r>
            <a:r>
              <a:rPr lang="en-US" altLang="zh-TW" dirty="0" smtClean="0"/>
              <a:t>(90~104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316209">
            <a:off x="1343540" y="3304901"/>
            <a:ext cx="9448800" cy="223374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</a:p>
          <a:p>
            <a:pPr algn="ctr"/>
            <a:r>
              <a:rPr lang="zh-TW" altLang="en-US" sz="2400" dirty="0" smtClean="0"/>
              <a:t>資管二甲 </a:t>
            </a:r>
            <a:r>
              <a:rPr lang="en-US" altLang="zh-TW" sz="2400" dirty="0" smtClean="0"/>
              <a:t>B0444102</a:t>
            </a:r>
            <a:r>
              <a:rPr lang="zh-TW" altLang="en-US" sz="2400" dirty="0" smtClean="0"/>
              <a:t> 嚴信虹</a:t>
            </a:r>
            <a:endParaRPr lang="en-US" altLang="zh-TW" sz="2400" dirty="0"/>
          </a:p>
          <a:p>
            <a:pPr algn="ctr"/>
            <a:r>
              <a:rPr lang="zh-TW" altLang="en-US" sz="2400" dirty="0" smtClean="0"/>
              <a:t>資管二甲 </a:t>
            </a:r>
            <a:r>
              <a:rPr lang="en-US" altLang="zh-TW" sz="2400" dirty="0" smtClean="0"/>
              <a:t>B0444132</a:t>
            </a:r>
            <a:r>
              <a:rPr lang="zh-TW" altLang="en-US" sz="2400" dirty="0" smtClean="0"/>
              <a:t> 張仁樵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資管二乙 </a:t>
            </a:r>
            <a:r>
              <a:rPr lang="en-US" altLang="zh-TW" sz="2400" dirty="0" smtClean="0"/>
              <a:t>B0444247</a:t>
            </a:r>
            <a:r>
              <a:rPr lang="zh-TW" altLang="en-US" sz="2400" dirty="0" smtClean="0"/>
              <a:t> 陳彥廷</a:t>
            </a:r>
            <a:endParaRPr lang="en-US" altLang="zh-TW" sz="2400" dirty="0"/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3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346164">
            <a:off x="2859637" y="585688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中華民國財政部</a:t>
            </a:r>
            <a:r>
              <a:rPr lang="en-US" altLang="zh-TW" dirty="0" smtClean="0"/>
              <a:t>_</a:t>
            </a:r>
            <a:r>
              <a:rPr lang="zh-TW" altLang="en-US" dirty="0" smtClean="0"/>
              <a:t>貿易統計資料查詢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://web02.mof.gov.tw/njswww/WebProxy.aspx?sys=100&amp;funid=defjsptgl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前言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 smtClean="0"/>
              <a:t>我們想要了解台灣進出口的國家、產品分布，而其中產品又分主要貨品、產品細分類兩項。</a:t>
            </a:r>
            <a:endParaRPr lang="en-US" altLang="zh-TW" sz="2400" dirty="0" smtClean="0"/>
          </a:p>
          <a:p>
            <a:r>
              <a:rPr lang="zh-TW" altLang="en-US" sz="2400" dirty="0" smtClean="0"/>
              <a:t>主要探索台灣對中國大陸出口之依賴、日本進口之依賴、台灣對石油進口國家的分布，以及與韓國之比</a:t>
            </a:r>
            <a:r>
              <a:rPr lang="zh-TW" altLang="en-US" sz="2400" dirty="0"/>
              <a:t>較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另外探索進出口是否會受到年份及月分的影響。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481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04" y="3372235"/>
            <a:ext cx="7343286" cy="3269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273947">
            <a:off x="2937478" y="155651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1" y="482456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前四張</a:t>
            </a:r>
            <a:r>
              <a:rPr lang="zh-TW" altLang="en-US" dirty="0"/>
              <a:t>工作表分別為介紹</a:t>
            </a:r>
            <a:r>
              <a:rPr lang="zh-TW" altLang="en-US" dirty="0" smtClean="0"/>
              <a:t>台灣進出口的主要貨品和貨品細分類的簡介，工作表的上方有三個篩選窗格分別為年份、月份、國家可供使用者選取，而中間都有一個圖讓使用者較好視覺化的理解，最後最下方使用一個來顯示所貿易的金額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千美元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如右下角動畫之播放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04" y="3266517"/>
            <a:ext cx="7317392" cy="32247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04" y="3321948"/>
            <a:ext cx="7193033" cy="316936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51" y="3315033"/>
            <a:ext cx="7317392" cy="3226524"/>
          </a:xfrm>
        </p:spPr>
      </p:pic>
    </p:spTree>
    <p:extLst>
      <p:ext uri="{BB962C8B-B14F-4D97-AF65-F5344CB8AC3E}">
        <p14:creationId xmlns:p14="http://schemas.microsoft.com/office/powerpoint/2010/main" val="34390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167834">
            <a:off x="2942687" y="64424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對中國大陸之依賴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972196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我們可以利用從第五、六張工作表發現，我國出口對中國大陸的依賴非常高，無論是在主要貨品或是貨品細分類上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分別為</a:t>
            </a:r>
            <a:r>
              <a:rPr lang="en-US" altLang="zh-TW" dirty="0" smtClean="0"/>
              <a:t>21%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21.4%)</a:t>
            </a:r>
            <a:r>
              <a:rPr lang="zh-TW" altLang="en-US" dirty="0" smtClean="0"/>
              <a:t>，占了我國超過</a:t>
            </a:r>
            <a:r>
              <a:rPr lang="en-US" altLang="zh-TW" dirty="0" smtClean="0"/>
              <a:t>1/5</a:t>
            </a:r>
            <a:r>
              <a:rPr lang="zh-TW" altLang="en-US" dirty="0" smtClean="0"/>
              <a:t>的出口比例，而且有逐年增加的趨勢。然後民國</a:t>
            </a:r>
            <a:r>
              <a:rPr lang="en-US" altLang="zh-TW" dirty="0" smtClean="0"/>
              <a:t>98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(1999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，受到</a:t>
            </a:r>
            <a:r>
              <a:rPr lang="en-US" altLang="zh-TW" dirty="0" smtClean="0"/>
              <a:t>1997</a:t>
            </a:r>
            <a:r>
              <a:rPr lang="zh-TW" altLang="en-US" dirty="0" smtClean="0"/>
              <a:t>年開始的亞洲金融風暴影響，中國大陸的投資客縮減投資，就明顯地能看出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年我國的出口金額降低了不少，由此我國的出口很容易受到中國大陸的投資客影響。所以我們應該減少對中國大陸之依賴。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3" y="1626232"/>
            <a:ext cx="5182323" cy="299126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8" y="4617499"/>
            <a:ext cx="10058400" cy="20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196062">
            <a:off x="2849496" y="9391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對日本之依賴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98417" y="1319347"/>
            <a:ext cx="5334000" cy="4024125"/>
          </a:xfrm>
        </p:spPr>
        <p:txBody>
          <a:bodyPr/>
          <a:lstStyle/>
          <a:p>
            <a:r>
              <a:rPr lang="zh-TW" altLang="en-US" dirty="0" smtClean="0"/>
              <a:t>我們可以從第七、八張工作表發現我國進口對日本也相對偏高的依賴，而不是想像中的中國大陸，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分別為</a:t>
            </a:r>
            <a:r>
              <a:rPr lang="en-US" altLang="zh-TW" dirty="0" smtClean="0"/>
              <a:t>19.8%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18.7%)</a:t>
            </a:r>
            <a:r>
              <a:rPr lang="zh-TW" altLang="en-US" dirty="0" smtClean="0"/>
              <a:t>我們覺得可能跟國人的消費習慣有關，譬如電子產品、水產品、或者動漫之相關周邊產品。但是近年或許是受到日本</a:t>
            </a:r>
            <a:r>
              <a:rPr lang="en-US" altLang="zh-TW" dirty="0" smtClean="0"/>
              <a:t>311</a:t>
            </a:r>
            <a:r>
              <a:rPr lang="zh-TW" altLang="en-US" dirty="0" smtClean="0"/>
              <a:t>核災的影響有逐年降低的趨勢。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17" y="1862019"/>
            <a:ext cx="5334000" cy="2428487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" y="4282777"/>
            <a:ext cx="10058400" cy="21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224519">
            <a:off x="2850782" y="281048"/>
            <a:ext cx="8610600" cy="1293028"/>
          </a:xfrm>
        </p:spPr>
        <p:txBody>
          <a:bodyPr/>
          <a:lstStyle/>
          <a:p>
            <a:pPr algn="ctr"/>
            <a:r>
              <a:rPr lang="zh-TW" altLang="en-US" dirty="0"/>
              <a:t>原</a:t>
            </a:r>
            <a:r>
              <a:rPr lang="zh-TW" altLang="en-US" dirty="0" smtClean="0"/>
              <a:t>油進口極度依賴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634" y="927562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我們能夠透過第七張工作表發現，我國原油進口，幾乎完全集中在沙烏地阿拉伯和阿拉伯聯合大公國這兩個國家上，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分別為</a:t>
            </a:r>
            <a:r>
              <a:rPr lang="en-US" altLang="zh-TW" dirty="0" smtClean="0"/>
              <a:t>76.2%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13.5%)</a:t>
            </a:r>
            <a:r>
              <a:rPr lang="zh-TW" altLang="en-US" dirty="0" smtClean="0"/>
              <a:t>，如果這兩個國家同時都有戰爭，我國的原油進口將面臨一個極大的困難，所以我國未來應該多分一些風險在其他國家上。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4" y="4352283"/>
            <a:ext cx="10578739" cy="2243502"/>
          </a:xfrm>
        </p:spPr>
      </p:pic>
    </p:spTree>
    <p:extLst>
      <p:ext uri="{BB962C8B-B14F-4D97-AF65-F5344CB8AC3E}">
        <p14:creationId xmlns:p14="http://schemas.microsoft.com/office/powerpoint/2010/main" val="7594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258084">
            <a:off x="3012542" y="42430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與韓國之比較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2623" y="897085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從第三張工作表中，我們將國家點至韓國後，我們可以發現電子零件之產品佔了前兩名，我們覺得可能是受到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產品的影響，而我們另外可以看到資通與視聽產品也排到了第六名，我們覺得可能受到近年國人喜歡韓劇、韓流明星的緣故，以及韓國善用各種行銷手段，也間接影響到國人的消費偏好。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16" y="4258491"/>
            <a:ext cx="8607646" cy="2498176"/>
          </a:xfrm>
        </p:spPr>
      </p:pic>
    </p:spTree>
    <p:extLst>
      <p:ext uri="{BB962C8B-B14F-4D97-AF65-F5344CB8AC3E}">
        <p14:creationId xmlns:p14="http://schemas.microsoft.com/office/powerpoint/2010/main" val="17618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201544">
            <a:off x="3026229" y="26428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年份月份對進出口的影響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8363" y="666205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我們可以利用第九、十張的工作表中的</a:t>
            </a:r>
            <a:r>
              <a:rPr lang="en-US" altLang="zh-TW" dirty="0" smtClean="0"/>
              <a:t>Rader</a:t>
            </a:r>
            <a:r>
              <a:rPr lang="zh-TW" altLang="en-US" dirty="0" smtClean="0"/>
              <a:t>圖發現我國在民國</a:t>
            </a:r>
            <a:r>
              <a:rPr lang="en-US" altLang="zh-TW" dirty="0" smtClean="0"/>
              <a:t>98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(1999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的進出口產值，都比前幾年降低不少，我們認為是受到</a:t>
            </a:r>
            <a:r>
              <a:rPr lang="en-US" altLang="zh-TW" dirty="0" smtClean="0"/>
              <a:t>1997</a:t>
            </a:r>
            <a:r>
              <a:rPr lang="zh-TW" altLang="en-US" dirty="0" smtClean="0"/>
              <a:t>年開始的亞洲金融風暴後的連帶影響，另外我們發現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月的進出口產值也是偏低，我們認為除了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月本身較少天外，還有可能受到我國的春節大部分都是在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月的影響。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3969332"/>
            <a:ext cx="9892937" cy="2785388"/>
          </a:xfrm>
        </p:spPr>
      </p:pic>
    </p:spTree>
    <p:extLst>
      <p:ext uri="{BB962C8B-B14F-4D97-AF65-F5344CB8AC3E}">
        <p14:creationId xmlns:p14="http://schemas.microsoft.com/office/powerpoint/2010/main" val="33543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141475">
            <a:off x="2921727" y="566796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名詞解釋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6794" y="182496"/>
            <a:ext cx="5334000" cy="4024125"/>
          </a:xfrm>
        </p:spPr>
        <p:txBody>
          <a:bodyPr anchor="ctr"/>
          <a:lstStyle/>
          <a:p>
            <a:r>
              <a:rPr lang="zh-TW" altLang="en-US" dirty="0" smtClean="0"/>
              <a:t>我們可以從第十一張工作表中看到我國從民國</a:t>
            </a:r>
            <a:r>
              <a:rPr lang="en-US" altLang="zh-TW" dirty="0" smtClean="0"/>
              <a:t>90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~104</a:t>
            </a:r>
            <a:r>
              <a:rPr lang="zh-TW" altLang="en-US" dirty="0" smtClean="0"/>
              <a:t>年每年的貿易額都是出超的狀態，而對外貿易依存度有逐年降低的趨勢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smtClean="0"/>
              <a:t>11.51~6.62)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40" y="2822538"/>
            <a:ext cx="8965574" cy="3931920"/>
          </a:xfrm>
        </p:spPr>
      </p:pic>
    </p:spTree>
    <p:extLst>
      <p:ext uri="{BB962C8B-B14F-4D97-AF65-F5344CB8AC3E}">
        <p14:creationId xmlns:p14="http://schemas.microsoft.com/office/powerpoint/2010/main" val="29828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102</TotalTime>
  <Words>678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Century Gothic</vt:lpstr>
      <vt:lpstr>飛機雲</vt:lpstr>
      <vt:lpstr>台灣進出口貿易分析(90~104年)</vt:lpstr>
      <vt:lpstr>前言 </vt:lpstr>
      <vt:lpstr>簡介</vt:lpstr>
      <vt:lpstr>對中國大陸之依賴</vt:lpstr>
      <vt:lpstr>對日本之依賴</vt:lpstr>
      <vt:lpstr>原油進口極度依賴</vt:lpstr>
      <vt:lpstr>與韓國之比較</vt:lpstr>
      <vt:lpstr>年份月份對進出口的影響</vt:lpstr>
      <vt:lpstr>名詞解釋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台灣進出口貿易分析(90~104年)</dc:title>
  <dc:creator>peter</dc:creator>
  <cp:lastModifiedBy>peter</cp:lastModifiedBy>
  <cp:revision>13</cp:revision>
  <dcterms:created xsi:type="dcterms:W3CDTF">2017-01-09T14:11:19Z</dcterms:created>
  <dcterms:modified xsi:type="dcterms:W3CDTF">2017-01-09T15:54:18Z</dcterms:modified>
</cp:coreProperties>
</file>