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74" r:id="rId13"/>
    <p:sldId id="269" r:id="rId14"/>
    <p:sldId id="266" r:id="rId15"/>
    <p:sldId id="267" r:id="rId16"/>
    <p:sldId id="270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2" autoAdjust="0"/>
  </p:normalViewPr>
  <p:slideViewPr>
    <p:cSldViewPr>
      <p:cViewPr>
        <p:scale>
          <a:sx n="67" d="100"/>
          <a:sy n="67" d="100"/>
        </p:scale>
        <p:origin x="-147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939D-585E-4DCB-BD7B-2A92C9DC849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4F09F-F3D0-4323-A9A0-D2EEFC837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4F09F-F3D0-4323-A9A0-D2EEFC8372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2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4F09F-F3D0-4323-A9A0-D2EEFC8372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074309"/>
            <a:ext cx="7772400" cy="9027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869976"/>
            <a:ext cx="6400800" cy="694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E7B-06D0-4E23-8BD4-99BAD79B7E5E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3986-BCA0-4393-8738-37C928DB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5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74639"/>
            <a:ext cx="649106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600201"/>
            <a:ext cx="6491064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E7B-06D0-4E23-8BD4-99BAD79B7E5E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3986-BCA0-4393-8738-37C928DB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5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3272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84850"/>
            <a:ext cx="8229600" cy="4041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1E7B-06D0-4E23-8BD4-99BAD79B7E5E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3986-BCA0-4393-8738-37C928DB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1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 dirty="0" smtClean="0"/>
              <a:t>按一下以編輯母片標題樣式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 smtClean="0"/>
              <a:t>按一下以編輯母片文字樣式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1E7B-06D0-4E23-8BD4-99BAD79B7E5E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3986-BCA0-4393-8738-37C928DB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8278688" cy="1562603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Wireshark </a:t>
            </a:r>
            <a:r>
              <a:rPr lang="zh-TW" altLang="en-US" sz="6000" dirty="0" smtClean="0"/>
              <a:t>基礎教學</a:t>
            </a:r>
            <a:endParaRPr lang="zh-CN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64088" y="5157192"/>
            <a:ext cx="3592488" cy="10081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/>
              <a:t>助教</a:t>
            </a:r>
            <a:r>
              <a:rPr lang="zh-TW" altLang="en-US" dirty="0" smtClean="0"/>
              <a:t>：林光耀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授課</a:t>
            </a:r>
            <a:r>
              <a:rPr lang="zh-TW" altLang="en-US" dirty="0"/>
              <a:t>老師：陳昱仁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0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預設篩選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預設基本條件</a:t>
            </a:r>
            <a:r>
              <a:rPr lang="zh-TW" altLang="en-US" dirty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大部分還須自行輸入判斷式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8387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5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顯示篩選</a:t>
            </a:r>
            <a:r>
              <a:rPr lang="zh-TW" altLang="en-US" dirty="0" smtClean="0"/>
              <a:t>器 </a:t>
            </a:r>
            <a:r>
              <a:rPr lang="en-US" altLang="zh-TW" dirty="0" smtClean="0"/>
              <a:t>Filter Expression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0381"/>
            <a:ext cx="721995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020272" y="2639294"/>
            <a:ext cx="720080" cy="285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8" y="1124744"/>
            <a:ext cx="48863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39752" y="3356992"/>
            <a:ext cx="20162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5430" y="1844824"/>
            <a:ext cx="720080" cy="14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90826" y="3921200"/>
            <a:ext cx="720080" cy="285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5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610674" cy="581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76256" y="1628799"/>
            <a:ext cx="276337" cy="14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9792" y="1876373"/>
            <a:ext cx="1656184" cy="1120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顯示篩選器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7" y="1898848"/>
            <a:ext cx="72866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43608" y="2636912"/>
            <a:ext cx="583264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顯示篩選器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65474"/>
            <a:ext cx="7858180" cy="600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2708920"/>
            <a:ext cx="2916324" cy="181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96136" y="2924944"/>
            <a:ext cx="648072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封包儲存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需中斷抓取封包，才能儲存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657475"/>
            <a:ext cx="72104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49101" y="4437112"/>
            <a:ext cx="2916324" cy="32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封包解析</a:t>
            </a:r>
            <a:r>
              <a:rPr lang="zh-CN" altLang="en-US" dirty="0" smtClean="0"/>
              <a:t>範例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</a:p>
          <a:p>
            <a:pPr lvl="1"/>
            <a:r>
              <a:rPr lang="zh-TW" altLang="en-US" dirty="0" smtClean="0"/>
              <a:t>校務資訊系統</a:t>
            </a:r>
            <a:endParaRPr lang="en-US" altLang="zh-TW" dirty="0" smtClean="0"/>
          </a:p>
          <a:p>
            <a:r>
              <a:rPr lang="en-US" altLang="zh-TW" dirty="0" smtClean="0"/>
              <a:t>FTP</a:t>
            </a:r>
          </a:p>
          <a:p>
            <a:r>
              <a:rPr lang="en-US" altLang="zh-TW" dirty="0" smtClean="0"/>
              <a:t>TELNT</a:t>
            </a:r>
          </a:p>
          <a:p>
            <a:pPr lvl="1"/>
            <a:r>
              <a:rPr lang="zh-TW" altLang="en-US" dirty="0" smtClean="0"/>
              <a:t>長庚大學巧克力</a:t>
            </a:r>
            <a:r>
              <a:rPr lang="zh-TW" altLang="en-US" dirty="0"/>
              <a:t>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73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推薦書籍</a:t>
            </a:r>
            <a:endParaRPr lang="zh-CN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實戰封包分析：使用Wiresh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48159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over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15346"/>
            <a:ext cx="2751084" cy="37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://jennycollier.com/wp-content/uploads/2013/08/4632046_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Wireshark</a:t>
            </a:r>
            <a:r>
              <a:rPr lang="zh-CN" altLang="en-US" dirty="0"/>
              <a:t>安裝</a:t>
            </a:r>
          </a:p>
          <a:p>
            <a:endParaRPr lang="zh-CN" altLang="en-US" dirty="0"/>
          </a:p>
          <a:p>
            <a:r>
              <a:rPr lang="zh-TW" altLang="en-US" dirty="0"/>
              <a:t>基礎</a:t>
            </a:r>
            <a:r>
              <a:rPr lang="zh-CN" altLang="en-US" dirty="0" smtClean="0"/>
              <a:t>操作</a:t>
            </a:r>
            <a:r>
              <a:rPr lang="zh-CN" altLang="en-US" dirty="0"/>
              <a:t>流程</a:t>
            </a:r>
          </a:p>
          <a:p>
            <a:endParaRPr lang="zh-CN" altLang="en-US" dirty="0"/>
          </a:p>
          <a:p>
            <a:r>
              <a:rPr lang="zh-CN" altLang="en-US" dirty="0"/>
              <a:t>封包解析</a:t>
            </a:r>
            <a:r>
              <a:rPr lang="zh-CN" altLang="en-US" dirty="0" smtClean="0"/>
              <a:t>範例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 smtClean="0"/>
              <a:t>安裝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官網</a:t>
            </a:r>
            <a:r>
              <a:rPr lang="en-US" altLang="zh-TW" dirty="0" smtClean="0"/>
              <a:t>)</a:t>
            </a:r>
            <a:endParaRPr lang="zh-CN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5112"/>
            <a:ext cx="8229600" cy="3816176"/>
          </a:xfrm>
        </p:spPr>
      </p:pic>
      <p:sp>
        <p:nvSpPr>
          <p:cNvPr id="6" name="文字方塊 5"/>
          <p:cNvSpPr txBox="1"/>
          <p:nvPr/>
        </p:nvSpPr>
        <p:spPr>
          <a:xfrm>
            <a:off x="717296" y="6453336"/>
            <a:ext cx="774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https://www.wireshark.org/download.html</a:t>
            </a:r>
            <a:endParaRPr lang="zh-CN" altLang="en-US" sz="1400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5616" y="4005064"/>
            <a:ext cx="2448272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挑選網路介面卡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7081"/>
            <a:ext cx="5909468" cy="450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07704" y="3717032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63888" y="41992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選擇一個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3059832" y="4077072"/>
            <a:ext cx="720080" cy="306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" y="836712"/>
            <a:ext cx="9080155" cy="6156836"/>
          </a:xfrm>
        </p:spPr>
      </p:pic>
      <p:sp>
        <p:nvSpPr>
          <p:cNvPr id="5" name="矩形 4"/>
          <p:cNvSpPr/>
          <p:nvPr/>
        </p:nvSpPr>
        <p:spPr>
          <a:xfrm>
            <a:off x="63845" y="1844824"/>
            <a:ext cx="8945519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724" y="4005063"/>
            <a:ext cx="8855763" cy="1105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845" y="5373216"/>
            <a:ext cx="8956001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3327" y="2946876"/>
            <a:ext cx="131032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Packet List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9512" y="4602614"/>
            <a:ext cx="165576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Packet Details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44208" y="6068035"/>
            <a:ext cx="165576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Packet Bytes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437" y="1294255"/>
            <a:ext cx="288240" cy="325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15616" y="1340768"/>
            <a:ext cx="940002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停止擷取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 </a:t>
            </a:r>
            <a:r>
              <a:rPr lang="en-US" altLang="zh-TW" dirty="0" smtClean="0"/>
              <a:t>-</a:t>
            </a:r>
            <a:r>
              <a:rPr lang="zh-TW" altLang="en-US" dirty="0" smtClean="0"/>
              <a:t>封包篩選器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04131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TW" altLang="en-US" dirty="0" smtClean="0"/>
              <a:t>擷取篩選器 </a:t>
            </a:r>
            <a:r>
              <a:rPr lang="en-US" altLang="zh-TW" dirty="0" smtClean="0"/>
              <a:t>(Capture filter)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TW" altLang="en-US" dirty="0" smtClean="0"/>
              <a:t>顯示篩選器 </a:t>
            </a:r>
            <a:r>
              <a:rPr lang="en-US" altLang="zh-TW" dirty="0" smtClean="0"/>
              <a:t>(Display filter)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0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擷取篩選器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2199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555776" y="2374013"/>
            <a:ext cx="576064" cy="19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55775" y="2564904"/>
            <a:ext cx="2097807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5" y="1081266"/>
            <a:ext cx="9039225" cy="551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588224" y="6063041"/>
            <a:ext cx="792088" cy="381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5661248"/>
            <a:ext cx="5904656" cy="381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篩選語法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25314"/>
              </p:ext>
            </p:extLst>
          </p:nvPr>
        </p:nvGraphicFramePr>
        <p:xfrm>
          <a:off x="395536" y="2348880"/>
          <a:ext cx="8496943" cy="1512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4032448"/>
                <a:gridCol w="3240359"/>
              </a:tblGrid>
              <a:tr h="30473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限定詞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舉例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73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Type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識別</a:t>
                      </a:r>
                      <a:r>
                        <a:rPr lang="en-US" altLang="zh-TW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ID</a:t>
                      </a:r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名稱或代號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host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port</a:t>
                      </a:r>
                      <a:endParaRPr lang="zh-CN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  <a:tr h="30473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Dir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指定</a:t>
                      </a:r>
                      <a:r>
                        <a:rPr lang="en-US" altLang="zh-TW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ID</a:t>
                      </a:r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名稱或代號之轉換或來的方向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src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,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dst</a:t>
                      </a:r>
                      <a:endParaRPr lang="zh-CN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  <a:tr h="414888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Proto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限制對特定協定的比對</a:t>
                      </a:r>
                      <a:endParaRPr lang="zh-CN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ip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udp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http,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ftp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95536" y="443711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邏輯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運算子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AND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運算子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(&amp;&amp;)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運算子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(||)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NOT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運算子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(!)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83304" y="4437112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host   120.126.18.176  &amp;&amp;   port  80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右大括弧 6"/>
          <p:cNvSpPr/>
          <p:nvPr/>
        </p:nvSpPr>
        <p:spPr>
          <a:xfrm rot="5400000">
            <a:off x="4011628" y="5403606"/>
            <a:ext cx="288032" cy="400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弧 7"/>
          <p:cNvSpPr/>
          <p:nvPr/>
        </p:nvSpPr>
        <p:spPr>
          <a:xfrm rot="5400000">
            <a:off x="4443676" y="5404186"/>
            <a:ext cx="288032" cy="400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48491" y="5837202"/>
            <a:ext cx="1055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限定詞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右大括弧 9"/>
          <p:cNvSpPr/>
          <p:nvPr/>
        </p:nvSpPr>
        <p:spPr>
          <a:xfrm rot="5400000">
            <a:off x="5642076" y="4938675"/>
            <a:ext cx="288032" cy="1316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30320" y="5868273"/>
            <a:ext cx="89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</a:p>
        </p:txBody>
      </p:sp>
      <p:sp>
        <p:nvSpPr>
          <p:cNvPr id="13" name="右大括弧 12"/>
          <p:cNvSpPr/>
          <p:nvPr/>
        </p:nvSpPr>
        <p:spPr>
          <a:xfrm rot="5400000">
            <a:off x="7440368" y="5364398"/>
            <a:ext cx="147679" cy="424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弧 13"/>
          <p:cNvSpPr/>
          <p:nvPr/>
        </p:nvSpPr>
        <p:spPr>
          <a:xfrm rot="5400000">
            <a:off x="7958468" y="5358801"/>
            <a:ext cx="147679" cy="424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820208" y="5837202"/>
            <a:ext cx="66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914222" y="5835476"/>
            <a:ext cx="96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限定詞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右大括弧 16"/>
          <p:cNvSpPr/>
          <p:nvPr/>
        </p:nvSpPr>
        <p:spPr>
          <a:xfrm rot="5400000" flipH="1">
            <a:off x="6810831" y="4766885"/>
            <a:ext cx="206783" cy="356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68771" y="4365104"/>
            <a:ext cx="1055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運算子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69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225</Template>
  <TotalTime>286</TotalTime>
  <Words>191</Words>
  <Application>Microsoft Office PowerPoint</Application>
  <PresentationFormat>如螢幕大小 (4:3)</PresentationFormat>
  <Paragraphs>64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225</vt:lpstr>
      <vt:lpstr>Wireshark 基礎教學</vt:lpstr>
      <vt:lpstr>AGENDA</vt:lpstr>
      <vt:lpstr>Wireshark安裝(官網)</vt:lpstr>
      <vt:lpstr>操作流程 - 挑選網路介面卡</vt:lpstr>
      <vt:lpstr>PowerPoint 簡報</vt:lpstr>
      <vt:lpstr>操作流程 -封包篩選器</vt:lpstr>
      <vt:lpstr>擷取篩選器</vt:lpstr>
      <vt:lpstr>PowerPoint 簡報</vt:lpstr>
      <vt:lpstr>篩選語法</vt:lpstr>
      <vt:lpstr>預設篩選</vt:lpstr>
      <vt:lpstr>顯示篩選器 Filter Expression</vt:lpstr>
      <vt:lpstr>PowerPoint 簡報</vt:lpstr>
      <vt:lpstr>PowerPoint 簡報</vt:lpstr>
      <vt:lpstr>顯示篩選器</vt:lpstr>
      <vt:lpstr>顯示篩選器</vt:lpstr>
      <vt:lpstr>封包儲存</vt:lpstr>
      <vt:lpstr>封包解析範例</vt:lpstr>
      <vt:lpstr>推薦書籍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基礎教學</dc:title>
  <dc:creator>Gene</dc:creator>
  <cp:lastModifiedBy>Jason</cp:lastModifiedBy>
  <cp:revision>25</cp:revision>
  <dcterms:created xsi:type="dcterms:W3CDTF">2015-03-30T04:47:46Z</dcterms:created>
  <dcterms:modified xsi:type="dcterms:W3CDTF">2016-03-31T09:34:09Z</dcterms:modified>
</cp:coreProperties>
</file>