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6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70" r:id="rId13"/>
    <p:sldId id="267" r:id="rId14"/>
    <p:sldId id="268" r:id="rId15"/>
    <p:sldId id="271" r:id="rId16"/>
    <p:sldId id="273" r:id="rId17"/>
    <p:sldId id="274" r:id="rId18"/>
    <p:sldId id="272" r:id="rId19"/>
    <p:sldId id="276" r:id="rId20"/>
    <p:sldId id="277" r:id="rId21"/>
    <p:sldId id="278" r:id="rId22"/>
    <p:sldId id="284" r:id="rId23"/>
    <p:sldId id="279" r:id="rId24"/>
    <p:sldId id="280" r:id="rId25"/>
    <p:sldId id="281" r:id="rId26"/>
    <p:sldId id="285" r:id="rId27"/>
    <p:sldId id="286" r:id="rId28"/>
    <p:sldId id="282" r:id="rId29"/>
    <p:sldId id="275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ECE"/>
    <a:srgbClr val="E0D2EE"/>
    <a:srgbClr val="CDE0F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9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仁樵" userId="10033FFFA35DEFEC@LIVE.COM" providerId="AD" clId="Web-{7BD3A626-1D73-4C2C-A2FA-5CFFAA530B15}"/>
    <pc:docChg chg="modSld">
      <pc:chgData name="張仁樵" userId="10033FFFA35DEFEC@LIVE.COM" providerId="AD" clId="Web-{7BD3A626-1D73-4C2C-A2FA-5CFFAA530B15}" dt="2018-01-14T16:36:40.522" v="5"/>
      <pc:docMkLst>
        <pc:docMk/>
      </pc:docMkLst>
      <pc:sldChg chg="addSp delSp modSp mod setBg">
        <pc:chgData name="張仁樵" userId="10033FFFA35DEFEC@LIVE.COM" providerId="AD" clId="Web-{7BD3A626-1D73-4C2C-A2FA-5CFFAA530B15}" dt="2018-01-14T16:35:39.442" v="0"/>
        <pc:sldMkLst>
          <pc:docMk/>
          <pc:sldMk cId="3568913980" sldId="266"/>
        </pc:sldMkLst>
        <pc:spChg chg="mod">
          <ac:chgData name="張仁樵" userId="10033FFFA35DEFEC@LIVE.COM" providerId="AD" clId="Web-{7BD3A626-1D73-4C2C-A2FA-5CFFAA530B15}" dt="2018-01-14T16:35:39.442" v="0"/>
          <ac:spMkLst>
            <pc:docMk/>
            <pc:sldMk cId="3568913980" sldId="266"/>
            <ac:spMk id="2" creationId="{00000000-0000-0000-0000-000000000000}"/>
          </ac:spMkLst>
        </pc:spChg>
        <pc:spChg chg="del mod">
          <ac:chgData name="張仁樵" userId="10033FFFA35DEFEC@LIVE.COM" providerId="AD" clId="Web-{7BD3A626-1D73-4C2C-A2FA-5CFFAA530B15}" dt="2018-01-14T16:35:39.442" v="0"/>
          <ac:spMkLst>
            <pc:docMk/>
            <pc:sldMk cId="3568913980" sldId="266"/>
            <ac:spMk id="6" creationId="{00000000-0000-0000-0000-000000000000}"/>
          </ac:spMkLst>
        </pc:spChg>
        <pc:graphicFrameChg chg="add">
          <ac:chgData name="張仁樵" userId="10033FFFA35DEFEC@LIVE.COM" providerId="AD" clId="Web-{7BD3A626-1D73-4C2C-A2FA-5CFFAA530B15}" dt="2018-01-14T16:35:39.442" v="0"/>
          <ac:graphicFrameMkLst>
            <pc:docMk/>
            <pc:sldMk cId="3568913980" sldId="266"/>
            <ac:graphicFrameMk id="5" creationId="{00000000-0000-0000-0000-000000000000}"/>
          </ac:graphicFrameMkLst>
        </pc:graphicFrameChg>
      </pc:sldChg>
      <pc:sldChg chg="addSp modSp mod setBg setClrOvrMap">
        <pc:chgData name="張仁樵" userId="10033FFFA35DEFEC@LIVE.COM" providerId="AD" clId="Web-{7BD3A626-1D73-4C2C-A2FA-5CFFAA530B15}" dt="2018-01-14T16:36:00.537" v="1"/>
        <pc:sldMkLst>
          <pc:docMk/>
          <pc:sldMk cId="3793717335" sldId="269"/>
        </pc:sldMkLst>
        <pc:spChg chg="mod">
          <ac:chgData name="張仁樵" userId="10033FFFA35DEFEC@LIVE.COM" providerId="AD" clId="Web-{7BD3A626-1D73-4C2C-A2FA-5CFFAA530B15}" dt="2018-01-14T16:36:00.537" v="1"/>
          <ac:spMkLst>
            <pc:docMk/>
            <pc:sldMk cId="3793717335" sldId="269"/>
            <ac:spMk id="4" creationId="{00000000-0000-0000-0000-000000000000}"/>
          </ac:spMkLst>
        </pc:spChg>
        <pc:spChg chg="mod">
          <ac:chgData name="張仁樵" userId="10033FFFA35DEFEC@LIVE.COM" providerId="AD" clId="Web-{7BD3A626-1D73-4C2C-A2FA-5CFFAA530B15}" dt="2018-01-14T16:36:00.537" v="1"/>
          <ac:spMkLst>
            <pc:docMk/>
            <pc:sldMk cId="3793717335" sldId="269"/>
            <ac:spMk id="5" creationId="{00000000-0000-0000-0000-000000000000}"/>
          </ac:spMkLst>
        </pc:spChg>
        <pc:spChg chg="add">
          <ac:chgData name="張仁樵" userId="10033FFFA35DEFEC@LIVE.COM" providerId="AD" clId="Web-{7BD3A626-1D73-4C2C-A2FA-5CFFAA530B15}" dt="2018-01-14T16:36:00.537" v="1"/>
          <ac:spMkLst>
            <pc:docMk/>
            <pc:sldMk cId="3793717335" sldId="269"/>
            <ac:spMk id="14" creationId="{864672EB-02A8-48AB-BCFB-00B78DBA6A1E}"/>
          </ac:spMkLst>
        </pc:spChg>
        <pc:spChg chg="add">
          <ac:chgData name="張仁樵" userId="10033FFFA35DEFEC@LIVE.COM" providerId="AD" clId="Web-{7BD3A626-1D73-4C2C-A2FA-5CFFAA530B15}" dt="2018-01-14T16:36:00.537" v="1"/>
          <ac:spMkLst>
            <pc:docMk/>
            <pc:sldMk cId="3793717335" sldId="269"/>
            <ac:spMk id="16" creationId="{7255A803-13A1-44E9-ACA9-889A5CC39BB5}"/>
          </ac:spMkLst>
        </pc:spChg>
        <pc:spChg chg="add">
          <ac:chgData name="張仁樵" userId="10033FFFA35DEFEC@LIVE.COM" providerId="AD" clId="Web-{7BD3A626-1D73-4C2C-A2FA-5CFFAA530B15}" dt="2018-01-14T16:36:00.537" v="1"/>
          <ac:spMkLst>
            <pc:docMk/>
            <pc:sldMk cId="3793717335" sldId="269"/>
            <ac:spMk id="18" creationId="{BC82C52F-0333-430E-AF00-FA48A518A1A5}"/>
          </ac:spMkLst>
        </pc:spChg>
        <pc:picChg chg="add">
          <ac:chgData name="張仁樵" userId="10033FFFA35DEFEC@LIVE.COM" providerId="AD" clId="Web-{7BD3A626-1D73-4C2C-A2FA-5CFFAA530B15}" dt="2018-01-14T16:36:00.537" v="1"/>
          <ac:picMkLst>
            <pc:docMk/>
            <pc:sldMk cId="3793717335" sldId="269"/>
            <ac:picMk id="10" creationId="{9A0F0AC6-A89F-416B-9FA4-48E664065E73}"/>
          </ac:picMkLst>
        </pc:picChg>
        <pc:picChg chg="add">
          <ac:chgData name="張仁樵" userId="10033FFFA35DEFEC@LIVE.COM" providerId="AD" clId="Web-{7BD3A626-1D73-4C2C-A2FA-5CFFAA530B15}" dt="2018-01-14T16:36:00.537" v="1"/>
          <ac:picMkLst>
            <pc:docMk/>
            <pc:sldMk cId="3793717335" sldId="269"/>
            <ac:picMk id="12" creationId="{C31AA009-40AD-4098-8AE7-680CA35C6EAA}"/>
          </ac:picMkLst>
        </pc:picChg>
        <pc:picChg chg="add">
          <ac:chgData name="張仁樵" userId="10033FFFA35DEFEC@LIVE.COM" providerId="AD" clId="Web-{7BD3A626-1D73-4C2C-A2FA-5CFFAA530B15}" dt="2018-01-14T16:36:00.537" v="1"/>
          <ac:picMkLst>
            <pc:docMk/>
            <pc:sldMk cId="3793717335" sldId="269"/>
            <ac:picMk id="20" creationId="{BE9CCFFE-A385-4D35-8504-960F050EF7F8}"/>
          </ac:picMkLst>
        </pc:picChg>
        <pc:picChg chg="add">
          <ac:chgData name="張仁樵" userId="10033FFFA35DEFEC@LIVE.COM" providerId="AD" clId="Web-{7BD3A626-1D73-4C2C-A2FA-5CFFAA530B15}" dt="2018-01-14T16:36:00.537" v="1"/>
          <ac:picMkLst>
            <pc:docMk/>
            <pc:sldMk cId="3793717335" sldId="269"/>
            <ac:picMk id="22" creationId="{2FA7483C-C90B-453F-AB53-60D8FDE6D3F6}"/>
          </ac:picMkLst>
        </pc:picChg>
        <pc:picChg chg="add">
          <ac:chgData name="張仁樵" userId="10033FFFA35DEFEC@LIVE.COM" providerId="AD" clId="Web-{7BD3A626-1D73-4C2C-A2FA-5CFFAA530B15}" dt="2018-01-14T16:36:00.537" v="1"/>
          <ac:picMkLst>
            <pc:docMk/>
            <pc:sldMk cId="3793717335" sldId="269"/>
            <ac:picMk id="24" creationId="{1AD41804-3572-46FD-8124-D3079B642712}"/>
          </ac:picMkLst>
        </pc:picChg>
        <pc:picChg chg="add">
          <ac:chgData name="張仁樵" userId="10033FFFA35DEFEC@LIVE.COM" providerId="AD" clId="Web-{7BD3A626-1D73-4C2C-A2FA-5CFFAA530B15}" dt="2018-01-14T16:36:00.537" v="1"/>
          <ac:picMkLst>
            <pc:docMk/>
            <pc:sldMk cId="3793717335" sldId="269"/>
            <ac:picMk id="26" creationId="{5316A1D8-3445-4B94-B595-2285C05EEEBE}"/>
          </ac:picMkLst>
        </pc:picChg>
      </pc:sldChg>
      <pc:sldChg chg="addSp modSp mod setBg setClrOvrMap">
        <pc:chgData name="張仁樵" userId="10033FFFA35DEFEC@LIVE.COM" providerId="AD" clId="Web-{7BD3A626-1D73-4C2C-A2FA-5CFFAA530B15}" dt="2018-01-14T16:36:14.116" v="2"/>
        <pc:sldMkLst>
          <pc:docMk/>
          <pc:sldMk cId="2618635788" sldId="270"/>
        </pc:sldMkLst>
        <pc:spChg chg="mod">
          <ac:chgData name="張仁樵" userId="10033FFFA35DEFEC@LIVE.COM" providerId="AD" clId="Web-{7BD3A626-1D73-4C2C-A2FA-5CFFAA530B15}" dt="2018-01-14T16:36:14.116" v="2"/>
          <ac:spMkLst>
            <pc:docMk/>
            <pc:sldMk cId="2618635788" sldId="270"/>
            <ac:spMk id="4" creationId="{00000000-0000-0000-0000-000000000000}"/>
          </ac:spMkLst>
        </pc:spChg>
        <pc:spChg chg="mod">
          <ac:chgData name="張仁樵" userId="10033FFFA35DEFEC@LIVE.COM" providerId="AD" clId="Web-{7BD3A626-1D73-4C2C-A2FA-5CFFAA530B15}" dt="2018-01-14T16:36:14.116" v="2"/>
          <ac:spMkLst>
            <pc:docMk/>
            <pc:sldMk cId="2618635788" sldId="270"/>
            <ac:spMk id="5" creationId="{00000000-0000-0000-0000-000000000000}"/>
          </ac:spMkLst>
        </pc:spChg>
        <pc:spChg chg="add">
          <ac:chgData name="張仁樵" userId="10033FFFA35DEFEC@LIVE.COM" providerId="AD" clId="Web-{7BD3A626-1D73-4C2C-A2FA-5CFFAA530B15}" dt="2018-01-14T16:36:14.116" v="2"/>
          <ac:spMkLst>
            <pc:docMk/>
            <pc:sldMk cId="2618635788" sldId="270"/>
            <ac:spMk id="14" creationId="{864672EB-02A8-48AB-BCFB-00B78DBA6A1E}"/>
          </ac:spMkLst>
        </pc:spChg>
        <pc:spChg chg="add">
          <ac:chgData name="張仁樵" userId="10033FFFA35DEFEC@LIVE.COM" providerId="AD" clId="Web-{7BD3A626-1D73-4C2C-A2FA-5CFFAA530B15}" dt="2018-01-14T16:36:14.116" v="2"/>
          <ac:spMkLst>
            <pc:docMk/>
            <pc:sldMk cId="2618635788" sldId="270"/>
            <ac:spMk id="16" creationId="{7255A803-13A1-44E9-ACA9-889A5CC39BB5}"/>
          </ac:spMkLst>
        </pc:spChg>
        <pc:spChg chg="add">
          <ac:chgData name="張仁樵" userId="10033FFFA35DEFEC@LIVE.COM" providerId="AD" clId="Web-{7BD3A626-1D73-4C2C-A2FA-5CFFAA530B15}" dt="2018-01-14T16:36:14.116" v="2"/>
          <ac:spMkLst>
            <pc:docMk/>
            <pc:sldMk cId="2618635788" sldId="270"/>
            <ac:spMk id="18" creationId="{BC82C52F-0333-430E-AF00-FA48A518A1A5}"/>
          </ac:spMkLst>
        </pc:spChg>
        <pc:picChg chg="add">
          <ac:chgData name="張仁樵" userId="10033FFFA35DEFEC@LIVE.COM" providerId="AD" clId="Web-{7BD3A626-1D73-4C2C-A2FA-5CFFAA530B15}" dt="2018-01-14T16:36:14.116" v="2"/>
          <ac:picMkLst>
            <pc:docMk/>
            <pc:sldMk cId="2618635788" sldId="270"/>
            <ac:picMk id="10" creationId="{9A0F0AC6-A89F-416B-9FA4-48E664065E73}"/>
          </ac:picMkLst>
        </pc:picChg>
        <pc:picChg chg="add">
          <ac:chgData name="張仁樵" userId="10033FFFA35DEFEC@LIVE.COM" providerId="AD" clId="Web-{7BD3A626-1D73-4C2C-A2FA-5CFFAA530B15}" dt="2018-01-14T16:36:14.116" v="2"/>
          <ac:picMkLst>
            <pc:docMk/>
            <pc:sldMk cId="2618635788" sldId="270"/>
            <ac:picMk id="12" creationId="{C31AA009-40AD-4098-8AE7-680CA35C6EAA}"/>
          </ac:picMkLst>
        </pc:picChg>
        <pc:picChg chg="add">
          <ac:chgData name="張仁樵" userId="10033FFFA35DEFEC@LIVE.COM" providerId="AD" clId="Web-{7BD3A626-1D73-4C2C-A2FA-5CFFAA530B15}" dt="2018-01-14T16:36:14.116" v="2"/>
          <ac:picMkLst>
            <pc:docMk/>
            <pc:sldMk cId="2618635788" sldId="270"/>
            <ac:picMk id="20" creationId="{BE9CCFFE-A385-4D35-8504-960F050EF7F8}"/>
          </ac:picMkLst>
        </pc:picChg>
        <pc:picChg chg="add">
          <ac:chgData name="張仁樵" userId="10033FFFA35DEFEC@LIVE.COM" providerId="AD" clId="Web-{7BD3A626-1D73-4C2C-A2FA-5CFFAA530B15}" dt="2018-01-14T16:36:14.116" v="2"/>
          <ac:picMkLst>
            <pc:docMk/>
            <pc:sldMk cId="2618635788" sldId="270"/>
            <ac:picMk id="22" creationId="{2FA7483C-C90B-453F-AB53-60D8FDE6D3F6}"/>
          </ac:picMkLst>
        </pc:picChg>
        <pc:picChg chg="add">
          <ac:chgData name="張仁樵" userId="10033FFFA35DEFEC@LIVE.COM" providerId="AD" clId="Web-{7BD3A626-1D73-4C2C-A2FA-5CFFAA530B15}" dt="2018-01-14T16:36:14.116" v="2"/>
          <ac:picMkLst>
            <pc:docMk/>
            <pc:sldMk cId="2618635788" sldId="270"/>
            <ac:picMk id="24" creationId="{1AD41804-3572-46FD-8124-D3079B642712}"/>
          </ac:picMkLst>
        </pc:picChg>
        <pc:picChg chg="add">
          <ac:chgData name="張仁樵" userId="10033FFFA35DEFEC@LIVE.COM" providerId="AD" clId="Web-{7BD3A626-1D73-4C2C-A2FA-5CFFAA530B15}" dt="2018-01-14T16:36:14.116" v="2"/>
          <ac:picMkLst>
            <pc:docMk/>
            <pc:sldMk cId="2618635788" sldId="270"/>
            <ac:picMk id="26" creationId="{5316A1D8-3445-4B94-B595-2285C05EEEBE}"/>
          </ac:picMkLst>
        </pc:picChg>
      </pc:sldChg>
      <pc:sldChg chg="addSp modSp mod setBg setClrOvrMap">
        <pc:chgData name="張仁樵" userId="10033FFFA35DEFEC@LIVE.COM" providerId="AD" clId="Web-{7BD3A626-1D73-4C2C-A2FA-5CFFAA530B15}" dt="2018-01-14T16:36:26.256" v="3"/>
        <pc:sldMkLst>
          <pc:docMk/>
          <pc:sldMk cId="1306156155" sldId="271"/>
        </pc:sldMkLst>
        <pc:spChg chg="mod">
          <ac:chgData name="張仁樵" userId="10033FFFA35DEFEC@LIVE.COM" providerId="AD" clId="Web-{7BD3A626-1D73-4C2C-A2FA-5CFFAA530B15}" dt="2018-01-14T16:36:26.256" v="3"/>
          <ac:spMkLst>
            <pc:docMk/>
            <pc:sldMk cId="1306156155" sldId="271"/>
            <ac:spMk id="4" creationId="{00000000-0000-0000-0000-000000000000}"/>
          </ac:spMkLst>
        </pc:spChg>
        <pc:spChg chg="mod">
          <ac:chgData name="張仁樵" userId="10033FFFA35DEFEC@LIVE.COM" providerId="AD" clId="Web-{7BD3A626-1D73-4C2C-A2FA-5CFFAA530B15}" dt="2018-01-14T16:36:26.256" v="3"/>
          <ac:spMkLst>
            <pc:docMk/>
            <pc:sldMk cId="1306156155" sldId="271"/>
            <ac:spMk id="5" creationId="{00000000-0000-0000-0000-000000000000}"/>
          </ac:spMkLst>
        </pc:spChg>
        <pc:spChg chg="add">
          <ac:chgData name="張仁樵" userId="10033FFFA35DEFEC@LIVE.COM" providerId="AD" clId="Web-{7BD3A626-1D73-4C2C-A2FA-5CFFAA530B15}" dt="2018-01-14T16:36:26.256" v="3"/>
          <ac:spMkLst>
            <pc:docMk/>
            <pc:sldMk cId="1306156155" sldId="271"/>
            <ac:spMk id="14" creationId="{864672EB-02A8-48AB-BCFB-00B78DBA6A1E}"/>
          </ac:spMkLst>
        </pc:spChg>
        <pc:spChg chg="add">
          <ac:chgData name="張仁樵" userId="10033FFFA35DEFEC@LIVE.COM" providerId="AD" clId="Web-{7BD3A626-1D73-4C2C-A2FA-5CFFAA530B15}" dt="2018-01-14T16:36:26.256" v="3"/>
          <ac:spMkLst>
            <pc:docMk/>
            <pc:sldMk cId="1306156155" sldId="271"/>
            <ac:spMk id="16" creationId="{7255A803-13A1-44E9-ACA9-889A5CC39BB5}"/>
          </ac:spMkLst>
        </pc:spChg>
        <pc:spChg chg="add">
          <ac:chgData name="張仁樵" userId="10033FFFA35DEFEC@LIVE.COM" providerId="AD" clId="Web-{7BD3A626-1D73-4C2C-A2FA-5CFFAA530B15}" dt="2018-01-14T16:36:26.256" v="3"/>
          <ac:spMkLst>
            <pc:docMk/>
            <pc:sldMk cId="1306156155" sldId="271"/>
            <ac:spMk id="18" creationId="{BC82C52F-0333-430E-AF00-FA48A518A1A5}"/>
          </ac:spMkLst>
        </pc:spChg>
        <pc:picChg chg="add">
          <ac:chgData name="張仁樵" userId="10033FFFA35DEFEC@LIVE.COM" providerId="AD" clId="Web-{7BD3A626-1D73-4C2C-A2FA-5CFFAA530B15}" dt="2018-01-14T16:36:26.256" v="3"/>
          <ac:picMkLst>
            <pc:docMk/>
            <pc:sldMk cId="1306156155" sldId="271"/>
            <ac:picMk id="10" creationId="{9A0F0AC6-A89F-416B-9FA4-48E664065E73}"/>
          </ac:picMkLst>
        </pc:picChg>
        <pc:picChg chg="add">
          <ac:chgData name="張仁樵" userId="10033FFFA35DEFEC@LIVE.COM" providerId="AD" clId="Web-{7BD3A626-1D73-4C2C-A2FA-5CFFAA530B15}" dt="2018-01-14T16:36:26.256" v="3"/>
          <ac:picMkLst>
            <pc:docMk/>
            <pc:sldMk cId="1306156155" sldId="271"/>
            <ac:picMk id="12" creationId="{C31AA009-40AD-4098-8AE7-680CA35C6EAA}"/>
          </ac:picMkLst>
        </pc:picChg>
        <pc:picChg chg="add">
          <ac:chgData name="張仁樵" userId="10033FFFA35DEFEC@LIVE.COM" providerId="AD" clId="Web-{7BD3A626-1D73-4C2C-A2FA-5CFFAA530B15}" dt="2018-01-14T16:36:26.256" v="3"/>
          <ac:picMkLst>
            <pc:docMk/>
            <pc:sldMk cId="1306156155" sldId="271"/>
            <ac:picMk id="20" creationId="{BE9CCFFE-A385-4D35-8504-960F050EF7F8}"/>
          </ac:picMkLst>
        </pc:picChg>
        <pc:picChg chg="add">
          <ac:chgData name="張仁樵" userId="10033FFFA35DEFEC@LIVE.COM" providerId="AD" clId="Web-{7BD3A626-1D73-4C2C-A2FA-5CFFAA530B15}" dt="2018-01-14T16:36:26.256" v="3"/>
          <ac:picMkLst>
            <pc:docMk/>
            <pc:sldMk cId="1306156155" sldId="271"/>
            <ac:picMk id="22" creationId="{2FA7483C-C90B-453F-AB53-60D8FDE6D3F6}"/>
          </ac:picMkLst>
        </pc:picChg>
        <pc:picChg chg="add">
          <ac:chgData name="張仁樵" userId="10033FFFA35DEFEC@LIVE.COM" providerId="AD" clId="Web-{7BD3A626-1D73-4C2C-A2FA-5CFFAA530B15}" dt="2018-01-14T16:36:26.256" v="3"/>
          <ac:picMkLst>
            <pc:docMk/>
            <pc:sldMk cId="1306156155" sldId="271"/>
            <ac:picMk id="24" creationId="{1AD41804-3572-46FD-8124-D3079B642712}"/>
          </ac:picMkLst>
        </pc:picChg>
        <pc:picChg chg="add">
          <ac:chgData name="張仁樵" userId="10033FFFA35DEFEC@LIVE.COM" providerId="AD" clId="Web-{7BD3A626-1D73-4C2C-A2FA-5CFFAA530B15}" dt="2018-01-14T16:36:26.256" v="3"/>
          <ac:picMkLst>
            <pc:docMk/>
            <pc:sldMk cId="1306156155" sldId="271"/>
            <ac:picMk id="26" creationId="{5316A1D8-3445-4B94-B595-2285C05EEEBE}"/>
          </ac:picMkLst>
        </pc:picChg>
      </pc:sldChg>
      <pc:sldChg chg="addSp modSp mod setBg setClrOvrMap">
        <pc:chgData name="張仁樵" userId="10033FFFA35DEFEC@LIVE.COM" providerId="AD" clId="Web-{7BD3A626-1D73-4C2C-A2FA-5CFFAA530B15}" dt="2018-01-14T16:36:32.959" v="4"/>
        <pc:sldMkLst>
          <pc:docMk/>
          <pc:sldMk cId="1296875357" sldId="272"/>
        </pc:sldMkLst>
        <pc:spChg chg="mod">
          <ac:chgData name="張仁樵" userId="10033FFFA35DEFEC@LIVE.COM" providerId="AD" clId="Web-{7BD3A626-1D73-4C2C-A2FA-5CFFAA530B15}" dt="2018-01-14T16:36:32.959" v="4"/>
          <ac:spMkLst>
            <pc:docMk/>
            <pc:sldMk cId="1296875357" sldId="272"/>
            <ac:spMk id="4" creationId="{00000000-0000-0000-0000-000000000000}"/>
          </ac:spMkLst>
        </pc:spChg>
        <pc:spChg chg="mod">
          <ac:chgData name="張仁樵" userId="10033FFFA35DEFEC@LIVE.COM" providerId="AD" clId="Web-{7BD3A626-1D73-4C2C-A2FA-5CFFAA530B15}" dt="2018-01-14T16:36:32.959" v="4"/>
          <ac:spMkLst>
            <pc:docMk/>
            <pc:sldMk cId="1296875357" sldId="272"/>
            <ac:spMk id="5" creationId="{00000000-0000-0000-0000-000000000000}"/>
          </ac:spMkLst>
        </pc:spChg>
        <pc:spChg chg="add">
          <ac:chgData name="張仁樵" userId="10033FFFA35DEFEC@LIVE.COM" providerId="AD" clId="Web-{7BD3A626-1D73-4C2C-A2FA-5CFFAA530B15}" dt="2018-01-14T16:36:32.959" v="4"/>
          <ac:spMkLst>
            <pc:docMk/>
            <pc:sldMk cId="1296875357" sldId="272"/>
            <ac:spMk id="14" creationId="{864672EB-02A8-48AB-BCFB-00B78DBA6A1E}"/>
          </ac:spMkLst>
        </pc:spChg>
        <pc:spChg chg="add">
          <ac:chgData name="張仁樵" userId="10033FFFA35DEFEC@LIVE.COM" providerId="AD" clId="Web-{7BD3A626-1D73-4C2C-A2FA-5CFFAA530B15}" dt="2018-01-14T16:36:32.959" v="4"/>
          <ac:spMkLst>
            <pc:docMk/>
            <pc:sldMk cId="1296875357" sldId="272"/>
            <ac:spMk id="16" creationId="{7255A803-13A1-44E9-ACA9-889A5CC39BB5}"/>
          </ac:spMkLst>
        </pc:spChg>
        <pc:spChg chg="add">
          <ac:chgData name="張仁樵" userId="10033FFFA35DEFEC@LIVE.COM" providerId="AD" clId="Web-{7BD3A626-1D73-4C2C-A2FA-5CFFAA530B15}" dt="2018-01-14T16:36:32.959" v="4"/>
          <ac:spMkLst>
            <pc:docMk/>
            <pc:sldMk cId="1296875357" sldId="272"/>
            <ac:spMk id="18" creationId="{BC82C52F-0333-430E-AF00-FA48A518A1A5}"/>
          </ac:spMkLst>
        </pc:spChg>
        <pc:picChg chg="add">
          <ac:chgData name="張仁樵" userId="10033FFFA35DEFEC@LIVE.COM" providerId="AD" clId="Web-{7BD3A626-1D73-4C2C-A2FA-5CFFAA530B15}" dt="2018-01-14T16:36:32.959" v="4"/>
          <ac:picMkLst>
            <pc:docMk/>
            <pc:sldMk cId="1296875357" sldId="272"/>
            <ac:picMk id="10" creationId="{9A0F0AC6-A89F-416B-9FA4-48E664065E73}"/>
          </ac:picMkLst>
        </pc:picChg>
        <pc:picChg chg="add">
          <ac:chgData name="張仁樵" userId="10033FFFA35DEFEC@LIVE.COM" providerId="AD" clId="Web-{7BD3A626-1D73-4C2C-A2FA-5CFFAA530B15}" dt="2018-01-14T16:36:32.959" v="4"/>
          <ac:picMkLst>
            <pc:docMk/>
            <pc:sldMk cId="1296875357" sldId="272"/>
            <ac:picMk id="12" creationId="{C31AA009-40AD-4098-8AE7-680CA35C6EAA}"/>
          </ac:picMkLst>
        </pc:picChg>
        <pc:picChg chg="add">
          <ac:chgData name="張仁樵" userId="10033FFFA35DEFEC@LIVE.COM" providerId="AD" clId="Web-{7BD3A626-1D73-4C2C-A2FA-5CFFAA530B15}" dt="2018-01-14T16:36:32.959" v="4"/>
          <ac:picMkLst>
            <pc:docMk/>
            <pc:sldMk cId="1296875357" sldId="272"/>
            <ac:picMk id="20" creationId="{BE9CCFFE-A385-4D35-8504-960F050EF7F8}"/>
          </ac:picMkLst>
        </pc:picChg>
        <pc:picChg chg="add">
          <ac:chgData name="張仁樵" userId="10033FFFA35DEFEC@LIVE.COM" providerId="AD" clId="Web-{7BD3A626-1D73-4C2C-A2FA-5CFFAA530B15}" dt="2018-01-14T16:36:32.959" v="4"/>
          <ac:picMkLst>
            <pc:docMk/>
            <pc:sldMk cId="1296875357" sldId="272"/>
            <ac:picMk id="22" creationId="{2FA7483C-C90B-453F-AB53-60D8FDE6D3F6}"/>
          </ac:picMkLst>
        </pc:picChg>
        <pc:picChg chg="add">
          <ac:chgData name="張仁樵" userId="10033FFFA35DEFEC@LIVE.COM" providerId="AD" clId="Web-{7BD3A626-1D73-4C2C-A2FA-5CFFAA530B15}" dt="2018-01-14T16:36:32.959" v="4"/>
          <ac:picMkLst>
            <pc:docMk/>
            <pc:sldMk cId="1296875357" sldId="272"/>
            <ac:picMk id="24" creationId="{1AD41804-3572-46FD-8124-D3079B642712}"/>
          </ac:picMkLst>
        </pc:picChg>
        <pc:picChg chg="add">
          <ac:chgData name="張仁樵" userId="10033FFFA35DEFEC@LIVE.COM" providerId="AD" clId="Web-{7BD3A626-1D73-4C2C-A2FA-5CFFAA530B15}" dt="2018-01-14T16:36:32.959" v="4"/>
          <ac:picMkLst>
            <pc:docMk/>
            <pc:sldMk cId="1296875357" sldId="272"/>
            <ac:picMk id="26" creationId="{5316A1D8-3445-4B94-B595-2285C05EEEBE}"/>
          </ac:picMkLst>
        </pc:picChg>
      </pc:sldChg>
      <pc:sldChg chg="addSp modSp mod setBg setClrOvrMap">
        <pc:chgData name="張仁樵" userId="10033FFFA35DEFEC@LIVE.COM" providerId="AD" clId="Web-{7BD3A626-1D73-4C2C-A2FA-5CFFAA530B15}" dt="2018-01-14T16:36:40.522" v="5"/>
        <pc:sldMkLst>
          <pc:docMk/>
          <pc:sldMk cId="3325353729" sldId="275"/>
        </pc:sldMkLst>
        <pc:spChg chg="mod">
          <ac:chgData name="張仁樵" userId="10033FFFA35DEFEC@LIVE.COM" providerId="AD" clId="Web-{7BD3A626-1D73-4C2C-A2FA-5CFFAA530B15}" dt="2018-01-14T16:36:40.522" v="5"/>
          <ac:spMkLst>
            <pc:docMk/>
            <pc:sldMk cId="3325353729" sldId="275"/>
            <ac:spMk id="2" creationId="{00000000-0000-0000-0000-000000000000}"/>
          </ac:spMkLst>
        </pc:spChg>
        <pc:spChg chg="mod">
          <ac:chgData name="張仁樵" userId="10033FFFA35DEFEC@LIVE.COM" providerId="AD" clId="Web-{7BD3A626-1D73-4C2C-A2FA-5CFFAA530B15}" dt="2018-01-14T16:36:40.522" v="5"/>
          <ac:spMkLst>
            <pc:docMk/>
            <pc:sldMk cId="3325353729" sldId="275"/>
            <ac:spMk id="3" creationId="{00000000-0000-0000-0000-000000000000}"/>
          </ac:spMkLst>
        </pc:spChg>
        <pc:spChg chg="add">
          <ac:chgData name="張仁樵" userId="10033FFFA35DEFEC@LIVE.COM" providerId="AD" clId="Web-{7BD3A626-1D73-4C2C-A2FA-5CFFAA530B15}" dt="2018-01-14T16:36:40.522" v="5"/>
          <ac:spMkLst>
            <pc:docMk/>
            <pc:sldMk cId="3325353729" sldId="275"/>
            <ac:spMk id="12" creationId="{864672EB-02A8-48AB-BCFB-00B78DBA6A1E}"/>
          </ac:spMkLst>
        </pc:spChg>
        <pc:spChg chg="add">
          <ac:chgData name="張仁樵" userId="10033FFFA35DEFEC@LIVE.COM" providerId="AD" clId="Web-{7BD3A626-1D73-4C2C-A2FA-5CFFAA530B15}" dt="2018-01-14T16:36:40.522" v="5"/>
          <ac:spMkLst>
            <pc:docMk/>
            <pc:sldMk cId="3325353729" sldId="275"/>
            <ac:spMk id="14" creationId="{7255A803-13A1-44E9-ACA9-889A5CC39BB5}"/>
          </ac:spMkLst>
        </pc:spChg>
        <pc:spChg chg="add">
          <ac:chgData name="張仁樵" userId="10033FFFA35DEFEC@LIVE.COM" providerId="AD" clId="Web-{7BD3A626-1D73-4C2C-A2FA-5CFFAA530B15}" dt="2018-01-14T16:36:40.522" v="5"/>
          <ac:spMkLst>
            <pc:docMk/>
            <pc:sldMk cId="3325353729" sldId="275"/>
            <ac:spMk id="16" creationId="{BC82C52F-0333-430E-AF00-FA48A518A1A5}"/>
          </ac:spMkLst>
        </pc:spChg>
        <pc:picChg chg="add">
          <ac:chgData name="張仁樵" userId="10033FFFA35DEFEC@LIVE.COM" providerId="AD" clId="Web-{7BD3A626-1D73-4C2C-A2FA-5CFFAA530B15}" dt="2018-01-14T16:36:40.522" v="5"/>
          <ac:picMkLst>
            <pc:docMk/>
            <pc:sldMk cId="3325353729" sldId="275"/>
            <ac:picMk id="8" creationId="{9A0F0AC6-A89F-416B-9FA4-48E664065E73}"/>
          </ac:picMkLst>
        </pc:picChg>
        <pc:picChg chg="add">
          <ac:chgData name="張仁樵" userId="10033FFFA35DEFEC@LIVE.COM" providerId="AD" clId="Web-{7BD3A626-1D73-4C2C-A2FA-5CFFAA530B15}" dt="2018-01-14T16:36:40.522" v="5"/>
          <ac:picMkLst>
            <pc:docMk/>
            <pc:sldMk cId="3325353729" sldId="275"/>
            <ac:picMk id="10" creationId="{C31AA009-40AD-4098-8AE7-680CA35C6EAA}"/>
          </ac:picMkLst>
        </pc:picChg>
        <pc:picChg chg="add">
          <ac:chgData name="張仁樵" userId="10033FFFA35DEFEC@LIVE.COM" providerId="AD" clId="Web-{7BD3A626-1D73-4C2C-A2FA-5CFFAA530B15}" dt="2018-01-14T16:36:40.522" v="5"/>
          <ac:picMkLst>
            <pc:docMk/>
            <pc:sldMk cId="3325353729" sldId="275"/>
            <ac:picMk id="18" creationId="{BE9CCFFE-A385-4D35-8504-960F050EF7F8}"/>
          </ac:picMkLst>
        </pc:picChg>
        <pc:picChg chg="add">
          <ac:chgData name="張仁樵" userId="10033FFFA35DEFEC@LIVE.COM" providerId="AD" clId="Web-{7BD3A626-1D73-4C2C-A2FA-5CFFAA530B15}" dt="2018-01-14T16:36:40.522" v="5"/>
          <ac:picMkLst>
            <pc:docMk/>
            <pc:sldMk cId="3325353729" sldId="275"/>
            <ac:picMk id="20" creationId="{2FA7483C-C90B-453F-AB53-60D8FDE6D3F6}"/>
          </ac:picMkLst>
        </pc:picChg>
        <pc:picChg chg="add">
          <ac:chgData name="張仁樵" userId="10033FFFA35DEFEC@LIVE.COM" providerId="AD" clId="Web-{7BD3A626-1D73-4C2C-A2FA-5CFFAA530B15}" dt="2018-01-14T16:36:40.522" v="5"/>
          <ac:picMkLst>
            <pc:docMk/>
            <pc:sldMk cId="3325353729" sldId="275"/>
            <ac:picMk id="22" creationId="{1AD41804-3572-46FD-8124-D3079B642712}"/>
          </ac:picMkLst>
        </pc:picChg>
        <pc:picChg chg="add">
          <ac:chgData name="張仁樵" userId="10033FFFA35DEFEC@LIVE.COM" providerId="AD" clId="Web-{7BD3A626-1D73-4C2C-A2FA-5CFFAA530B15}" dt="2018-01-14T16:36:40.522" v="5"/>
          <ac:picMkLst>
            <pc:docMk/>
            <pc:sldMk cId="3325353729" sldId="275"/>
            <ac:picMk id="24" creationId="{5316A1D8-3445-4B94-B595-2285C05EEEB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A3114-ECFD-4143-83CC-CBD11204FF99}" type="doc">
      <dgm:prSet loTypeId="urn:microsoft.com/office/officeart/2005/8/layout/vList2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EAE56F6F-51B7-4BCF-8020-41442020EB42}">
      <dgm:prSet/>
      <dgm:spPr/>
      <dgm:t>
        <a:bodyPr/>
        <a:lstStyle/>
        <a:p>
          <a:r>
            <a:rPr lang="zh-TW" baseline="0"/>
            <a:t>組長</a:t>
          </a:r>
          <a:r>
            <a:rPr lang="en-US" baseline="0"/>
            <a:t>:</a:t>
          </a:r>
          <a:endParaRPr lang="en-US"/>
        </a:p>
      </dgm:t>
    </dgm:pt>
    <dgm:pt modelId="{D4F36D66-ABF4-4973-B0CE-1E3441ED59AA}" type="parTrans" cxnId="{43312187-C52A-4EEC-9AB3-B8ED235B798D}">
      <dgm:prSet/>
      <dgm:spPr/>
      <dgm:t>
        <a:bodyPr/>
        <a:lstStyle/>
        <a:p>
          <a:endParaRPr lang="en-US"/>
        </a:p>
      </dgm:t>
    </dgm:pt>
    <dgm:pt modelId="{B936C4A1-7722-40E8-82F1-64700805DA98}" type="sibTrans" cxnId="{43312187-C52A-4EEC-9AB3-B8ED235B798D}">
      <dgm:prSet/>
      <dgm:spPr/>
      <dgm:t>
        <a:bodyPr/>
        <a:lstStyle/>
        <a:p>
          <a:endParaRPr lang="en-US"/>
        </a:p>
      </dgm:t>
    </dgm:pt>
    <dgm:pt modelId="{BF202052-6B0A-450D-8E99-A63AF1D5C750}">
      <dgm:prSet/>
      <dgm:spPr/>
      <dgm:t>
        <a:bodyPr/>
        <a:lstStyle/>
        <a:p>
          <a:r>
            <a:rPr lang="zh-TW" baseline="0"/>
            <a:t>資管三甲 </a:t>
          </a:r>
          <a:r>
            <a:rPr lang="en-US" baseline="0"/>
            <a:t>B0444132</a:t>
          </a:r>
          <a:r>
            <a:rPr lang="zh-TW" baseline="0"/>
            <a:t> 張仁樵</a:t>
          </a:r>
          <a:endParaRPr lang="en-US"/>
        </a:p>
      </dgm:t>
    </dgm:pt>
    <dgm:pt modelId="{77FB1CB1-80A9-417D-81DF-5416C753472E}" type="parTrans" cxnId="{71D6F899-6CF6-4CE2-B9C8-5642CF9DCC5B}">
      <dgm:prSet/>
      <dgm:spPr/>
      <dgm:t>
        <a:bodyPr/>
        <a:lstStyle/>
        <a:p>
          <a:endParaRPr lang="en-US"/>
        </a:p>
      </dgm:t>
    </dgm:pt>
    <dgm:pt modelId="{0AFB2148-9F93-4B11-B9F7-D466C0A400BC}" type="sibTrans" cxnId="{71D6F899-6CF6-4CE2-B9C8-5642CF9DCC5B}">
      <dgm:prSet/>
      <dgm:spPr/>
      <dgm:t>
        <a:bodyPr/>
        <a:lstStyle/>
        <a:p>
          <a:endParaRPr lang="en-US"/>
        </a:p>
      </dgm:t>
    </dgm:pt>
    <dgm:pt modelId="{B846A406-82C3-4DE4-B61B-BA716F5E0191}">
      <dgm:prSet/>
      <dgm:spPr/>
      <dgm:t>
        <a:bodyPr/>
        <a:lstStyle/>
        <a:p>
          <a:r>
            <a:rPr lang="zh-TW" baseline="0"/>
            <a:t>組員</a:t>
          </a:r>
          <a:r>
            <a:rPr lang="en-US" baseline="0"/>
            <a:t>:</a:t>
          </a:r>
          <a:endParaRPr lang="en-US"/>
        </a:p>
      </dgm:t>
    </dgm:pt>
    <dgm:pt modelId="{63FD7454-880E-4A83-924E-2EADAB84126C}" type="parTrans" cxnId="{6AED990E-53AE-4946-B4FB-A8E0CD7EC0F4}">
      <dgm:prSet/>
      <dgm:spPr/>
      <dgm:t>
        <a:bodyPr/>
        <a:lstStyle/>
        <a:p>
          <a:endParaRPr lang="en-US"/>
        </a:p>
      </dgm:t>
    </dgm:pt>
    <dgm:pt modelId="{202F5C77-BE99-4B0F-92A0-EF4FE08A5F10}" type="sibTrans" cxnId="{6AED990E-53AE-4946-B4FB-A8E0CD7EC0F4}">
      <dgm:prSet/>
      <dgm:spPr/>
      <dgm:t>
        <a:bodyPr/>
        <a:lstStyle/>
        <a:p>
          <a:endParaRPr lang="en-US"/>
        </a:p>
      </dgm:t>
    </dgm:pt>
    <dgm:pt modelId="{57DD7025-A35D-467E-A01B-8000A4377859}">
      <dgm:prSet/>
      <dgm:spPr/>
      <dgm:t>
        <a:bodyPr/>
        <a:lstStyle/>
        <a:p>
          <a:r>
            <a:rPr lang="zh-TW" baseline="0"/>
            <a:t>資管三乙 </a:t>
          </a:r>
          <a:r>
            <a:rPr lang="en-US" baseline="0"/>
            <a:t>B0444224</a:t>
          </a:r>
          <a:r>
            <a:rPr lang="zh-TW" baseline="0"/>
            <a:t> 陳以琳  </a:t>
          </a:r>
          <a:endParaRPr lang="en-US"/>
        </a:p>
      </dgm:t>
    </dgm:pt>
    <dgm:pt modelId="{444C4969-8EA4-4D6E-9A4D-3CD5D074FD97}" type="parTrans" cxnId="{4F9C4742-8B40-44F1-BBA1-ED5B5E5FF7B1}">
      <dgm:prSet/>
      <dgm:spPr/>
      <dgm:t>
        <a:bodyPr/>
        <a:lstStyle/>
        <a:p>
          <a:endParaRPr lang="en-US"/>
        </a:p>
      </dgm:t>
    </dgm:pt>
    <dgm:pt modelId="{87564274-9054-4D7C-AE5D-CBDE226EBD9F}" type="sibTrans" cxnId="{4F9C4742-8B40-44F1-BBA1-ED5B5E5FF7B1}">
      <dgm:prSet/>
      <dgm:spPr/>
      <dgm:t>
        <a:bodyPr/>
        <a:lstStyle/>
        <a:p>
          <a:endParaRPr lang="en-US"/>
        </a:p>
      </dgm:t>
    </dgm:pt>
    <dgm:pt modelId="{7B199572-1DF8-40ED-BA51-484984CE137F}">
      <dgm:prSet/>
      <dgm:spPr/>
      <dgm:t>
        <a:bodyPr/>
        <a:lstStyle/>
        <a:p>
          <a:r>
            <a:rPr lang="zh-TW" baseline="0"/>
            <a:t>資管三乙 </a:t>
          </a:r>
          <a:r>
            <a:rPr lang="en-US" baseline="0"/>
            <a:t>B0444229</a:t>
          </a:r>
          <a:r>
            <a:rPr lang="zh-TW" baseline="0"/>
            <a:t> 廖珉軒</a:t>
          </a:r>
          <a:endParaRPr lang="en-US"/>
        </a:p>
      </dgm:t>
    </dgm:pt>
    <dgm:pt modelId="{DA1A99D9-7F86-4EE8-9C51-DD531F78F17C}" type="parTrans" cxnId="{DC70083B-1587-48F8-A569-ABDA4B7F8A5F}">
      <dgm:prSet/>
      <dgm:spPr/>
      <dgm:t>
        <a:bodyPr/>
        <a:lstStyle/>
        <a:p>
          <a:endParaRPr lang="en-US"/>
        </a:p>
      </dgm:t>
    </dgm:pt>
    <dgm:pt modelId="{3071FA2D-4713-4687-A257-77FFE3B06300}" type="sibTrans" cxnId="{DC70083B-1587-48F8-A569-ABDA4B7F8A5F}">
      <dgm:prSet/>
      <dgm:spPr/>
      <dgm:t>
        <a:bodyPr/>
        <a:lstStyle/>
        <a:p>
          <a:endParaRPr lang="en-US"/>
        </a:p>
      </dgm:t>
    </dgm:pt>
    <dgm:pt modelId="{7C242643-226F-4612-81D7-5961ED1D20DB}">
      <dgm:prSet/>
      <dgm:spPr/>
      <dgm:t>
        <a:bodyPr/>
        <a:lstStyle/>
        <a:p>
          <a:r>
            <a:rPr lang="zh-TW" baseline="0"/>
            <a:t>資管三乙 </a:t>
          </a:r>
          <a:r>
            <a:rPr lang="en-US" baseline="0"/>
            <a:t>B0444230</a:t>
          </a:r>
          <a:r>
            <a:rPr lang="zh-TW" baseline="0"/>
            <a:t> 曾立崴  </a:t>
          </a:r>
          <a:endParaRPr lang="en-US"/>
        </a:p>
      </dgm:t>
    </dgm:pt>
    <dgm:pt modelId="{6F242390-578A-4567-BC52-0C7F8E1328E6}" type="parTrans" cxnId="{B4EFDBC6-40AD-4D6E-8BF9-45D1EAD954C8}">
      <dgm:prSet/>
      <dgm:spPr/>
      <dgm:t>
        <a:bodyPr/>
        <a:lstStyle/>
        <a:p>
          <a:endParaRPr lang="en-US"/>
        </a:p>
      </dgm:t>
    </dgm:pt>
    <dgm:pt modelId="{F8126871-F1DA-4A46-AD8F-8410AB2D58BE}" type="sibTrans" cxnId="{B4EFDBC6-40AD-4D6E-8BF9-45D1EAD954C8}">
      <dgm:prSet/>
      <dgm:spPr/>
      <dgm:t>
        <a:bodyPr/>
        <a:lstStyle/>
        <a:p>
          <a:endParaRPr lang="en-US"/>
        </a:p>
      </dgm:t>
    </dgm:pt>
    <dgm:pt modelId="{0C3FF4AF-7D3A-44EA-87D5-9A3661FF6986}">
      <dgm:prSet/>
      <dgm:spPr/>
      <dgm:t>
        <a:bodyPr/>
        <a:lstStyle/>
        <a:p>
          <a:r>
            <a:rPr lang="zh-TW" baseline="0"/>
            <a:t>資管三乙 </a:t>
          </a:r>
          <a:r>
            <a:rPr lang="en-US" baseline="0"/>
            <a:t>B0444232</a:t>
          </a:r>
          <a:r>
            <a:rPr lang="zh-TW" baseline="0"/>
            <a:t> 謝雨錡</a:t>
          </a:r>
          <a:endParaRPr lang="en-US"/>
        </a:p>
      </dgm:t>
    </dgm:pt>
    <dgm:pt modelId="{D93C6AA5-07F4-4149-9424-A26DB06D7807}" type="parTrans" cxnId="{F45841AA-7D93-4AFA-8AC9-8A6D6305BA89}">
      <dgm:prSet/>
      <dgm:spPr/>
      <dgm:t>
        <a:bodyPr/>
        <a:lstStyle/>
        <a:p>
          <a:endParaRPr lang="en-US"/>
        </a:p>
      </dgm:t>
    </dgm:pt>
    <dgm:pt modelId="{DEFCAA65-989C-4546-91EF-1C961A8C97A8}" type="sibTrans" cxnId="{F45841AA-7D93-4AFA-8AC9-8A6D6305BA89}">
      <dgm:prSet/>
      <dgm:spPr/>
      <dgm:t>
        <a:bodyPr/>
        <a:lstStyle/>
        <a:p>
          <a:endParaRPr lang="en-US"/>
        </a:p>
      </dgm:t>
    </dgm:pt>
    <dgm:pt modelId="{7B6CE91E-B1F5-46B0-B44B-AD3DBA617E9A}">
      <dgm:prSet/>
      <dgm:spPr/>
      <dgm:t>
        <a:bodyPr/>
        <a:lstStyle/>
        <a:p>
          <a:r>
            <a:rPr lang="zh-TW" baseline="0"/>
            <a:t>資管三乙 </a:t>
          </a:r>
          <a:r>
            <a:rPr lang="en-US" baseline="0"/>
            <a:t>B0444233</a:t>
          </a:r>
          <a:r>
            <a:rPr lang="zh-TW" baseline="0"/>
            <a:t> 林宜璇</a:t>
          </a:r>
          <a:endParaRPr lang="en-US"/>
        </a:p>
      </dgm:t>
    </dgm:pt>
    <dgm:pt modelId="{CC00071F-F1D6-40A4-B12C-AD27A7474B19}" type="parTrans" cxnId="{19B87471-7EF4-4FE4-9AFD-1EC0AEBC6795}">
      <dgm:prSet/>
      <dgm:spPr/>
      <dgm:t>
        <a:bodyPr/>
        <a:lstStyle/>
        <a:p>
          <a:endParaRPr lang="en-US"/>
        </a:p>
      </dgm:t>
    </dgm:pt>
    <dgm:pt modelId="{91BFF21E-BB5F-4D77-BD3C-9B084CEB0915}" type="sibTrans" cxnId="{19B87471-7EF4-4FE4-9AFD-1EC0AEBC6795}">
      <dgm:prSet/>
      <dgm:spPr/>
      <dgm:t>
        <a:bodyPr/>
        <a:lstStyle/>
        <a:p>
          <a:endParaRPr lang="en-US"/>
        </a:p>
      </dgm:t>
    </dgm:pt>
    <dgm:pt modelId="{BF35BC65-3E53-416C-9F1B-8381E99B0DB9}" type="pres">
      <dgm:prSet presAssocID="{AF4A3114-ECFD-4143-83CC-CBD11204FF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6A57C74-FEA0-452D-A6CF-B52DFB13728C}" type="pres">
      <dgm:prSet presAssocID="{EAE56F6F-51B7-4BCF-8020-41442020EB42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5366FD-FF92-4494-B468-79C6F0AD8837}" type="pres">
      <dgm:prSet presAssocID="{B936C4A1-7722-40E8-82F1-64700805DA98}" presName="spacer" presStyleCnt="0"/>
      <dgm:spPr/>
    </dgm:pt>
    <dgm:pt modelId="{0ADD2A39-90F6-436D-B8BB-B885BF6F3FAF}" type="pres">
      <dgm:prSet presAssocID="{BF202052-6B0A-450D-8E99-A63AF1D5C75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29840C-604C-4292-9F61-9FB384736CC9}" type="pres">
      <dgm:prSet presAssocID="{0AFB2148-9F93-4B11-B9F7-D466C0A400BC}" presName="spacer" presStyleCnt="0"/>
      <dgm:spPr/>
    </dgm:pt>
    <dgm:pt modelId="{AAA9A9CD-76D0-4FD8-947A-2FF6AE7D2E84}" type="pres">
      <dgm:prSet presAssocID="{B846A406-82C3-4DE4-B61B-BA716F5E0191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CFDF5C-3F6C-413C-B0AF-BDCF504E83E9}" type="pres">
      <dgm:prSet presAssocID="{202F5C77-BE99-4B0F-92A0-EF4FE08A5F10}" presName="spacer" presStyleCnt="0"/>
      <dgm:spPr/>
    </dgm:pt>
    <dgm:pt modelId="{D061F282-1A39-46DA-859F-99BDE3C10A1F}" type="pres">
      <dgm:prSet presAssocID="{57DD7025-A35D-467E-A01B-8000A4377859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EF3866-0D04-4077-B0C1-84AB7C058AB3}" type="pres">
      <dgm:prSet presAssocID="{87564274-9054-4D7C-AE5D-CBDE226EBD9F}" presName="spacer" presStyleCnt="0"/>
      <dgm:spPr/>
    </dgm:pt>
    <dgm:pt modelId="{BF77FF4A-8242-496D-971C-E0CC64BE902A}" type="pres">
      <dgm:prSet presAssocID="{7B199572-1DF8-40ED-BA51-484984CE137F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348B07-0162-4117-8E56-59D5C1C03769}" type="pres">
      <dgm:prSet presAssocID="{3071FA2D-4713-4687-A257-77FFE3B06300}" presName="spacer" presStyleCnt="0"/>
      <dgm:spPr/>
    </dgm:pt>
    <dgm:pt modelId="{0F6CFED9-6248-4A27-BD63-D6921F68C5C6}" type="pres">
      <dgm:prSet presAssocID="{7C242643-226F-4612-81D7-5961ED1D20DB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C997FB-1F00-4957-AB56-442D24A7F750}" type="pres">
      <dgm:prSet presAssocID="{F8126871-F1DA-4A46-AD8F-8410AB2D58BE}" presName="spacer" presStyleCnt="0"/>
      <dgm:spPr/>
    </dgm:pt>
    <dgm:pt modelId="{254EB007-F411-46A7-B103-FFE02D53BA49}" type="pres">
      <dgm:prSet presAssocID="{0C3FF4AF-7D3A-44EA-87D5-9A3661FF6986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29FA1F-65C7-4E1A-A095-F20C177BBD5B}" type="pres">
      <dgm:prSet presAssocID="{DEFCAA65-989C-4546-91EF-1C961A8C97A8}" presName="spacer" presStyleCnt="0"/>
      <dgm:spPr/>
    </dgm:pt>
    <dgm:pt modelId="{934441C8-F445-462A-81BD-B7FDFEACD77A}" type="pres">
      <dgm:prSet presAssocID="{7B6CE91E-B1F5-46B0-B44B-AD3DBA617E9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F9C4742-8B40-44F1-BBA1-ED5B5E5FF7B1}" srcId="{AF4A3114-ECFD-4143-83CC-CBD11204FF99}" destId="{57DD7025-A35D-467E-A01B-8000A4377859}" srcOrd="3" destOrd="0" parTransId="{444C4969-8EA4-4D6E-9A4D-3CD5D074FD97}" sibTransId="{87564274-9054-4D7C-AE5D-CBDE226EBD9F}"/>
    <dgm:cxn modelId="{A907F45F-5A4F-4749-B11F-8DEDD2FD9423}" type="presOf" srcId="{EAE56F6F-51B7-4BCF-8020-41442020EB42}" destId="{06A57C74-FEA0-452D-A6CF-B52DFB13728C}" srcOrd="0" destOrd="0" presId="urn:microsoft.com/office/officeart/2005/8/layout/vList2"/>
    <dgm:cxn modelId="{B4EFDBC6-40AD-4D6E-8BF9-45D1EAD954C8}" srcId="{AF4A3114-ECFD-4143-83CC-CBD11204FF99}" destId="{7C242643-226F-4612-81D7-5961ED1D20DB}" srcOrd="5" destOrd="0" parTransId="{6F242390-578A-4567-BC52-0C7F8E1328E6}" sibTransId="{F8126871-F1DA-4A46-AD8F-8410AB2D58BE}"/>
    <dgm:cxn modelId="{F838A7A8-10B0-4B32-B8AD-F4B6B9511A41}" type="presOf" srcId="{BF202052-6B0A-450D-8E99-A63AF1D5C750}" destId="{0ADD2A39-90F6-436D-B8BB-B885BF6F3FAF}" srcOrd="0" destOrd="0" presId="urn:microsoft.com/office/officeart/2005/8/layout/vList2"/>
    <dgm:cxn modelId="{E550D2B5-9A5E-4655-A8BE-C51B7BC558DC}" type="presOf" srcId="{AF4A3114-ECFD-4143-83CC-CBD11204FF99}" destId="{BF35BC65-3E53-416C-9F1B-8381E99B0DB9}" srcOrd="0" destOrd="0" presId="urn:microsoft.com/office/officeart/2005/8/layout/vList2"/>
    <dgm:cxn modelId="{24CDC963-6FE0-482C-B6ED-1A7BD9C05F5F}" type="presOf" srcId="{7B199572-1DF8-40ED-BA51-484984CE137F}" destId="{BF77FF4A-8242-496D-971C-E0CC64BE902A}" srcOrd="0" destOrd="0" presId="urn:microsoft.com/office/officeart/2005/8/layout/vList2"/>
    <dgm:cxn modelId="{DC70083B-1587-48F8-A569-ABDA4B7F8A5F}" srcId="{AF4A3114-ECFD-4143-83CC-CBD11204FF99}" destId="{7B199572-1DF8-40ED-BA51-484984CE137F}" srcOrd="4" destOrd="0" parTransId="{DA1A99D9-7F86-4EE8-9C51-DD531F78F17C}" sibTransId="{3071FA2D-4713-4687-A257-77FFE3B06300}"/>
    <dgm:cxn modelId="{0003112D-369A-460B-965D-98F059478DEC}" type="presOf" srcId="{57DD7025-A35D-467E-A01B-8000A4377859}" destId="{D061F282-1A39-46DA-859F-99BDE3C10A1F}" srcOrd="0" destOrd="0" presId="urn:microsoft.com/office/officeart/2005/8/layout/vList2"/>
    <dgm:cxn modelId="{6AED990E-53AE-4946-B4FB-A8E0CD7EC0F4}" srcId="{AF4A3114-ECFD-4143-83CC-CBD11204FF99}" destId="{B846A406-82C3-4DE4-B61B-BA716F5E0191}" srcOrd="2" destOrd="0" parTransId="{63FD7454-880E-4A83-924E-2EADAB84126C}" sibTransId="{202F5C77-BE99-4B0F-92A0-EF4FE08A5F10}"/>
    <dgm:cxn modelId="{7B9AF6F4-9595-4DEA-A6D3-E6516A359637}" type="presOf" srcId="{7C242643-226F-4612-81D7-5961ED1D20DB}" destId="{0F6CFED9-6248-4A27-BD63-D6921F68C5C6}" srcOrd="0" destOrd="0" presId="urn:microsoft.com/office/officeart/2005/8/layout/vList2"/>
    <dgm:cxn modelId="{43312187-C52A-4EEC-9AB3-B8ED235B798D}" srcId="{AF4A3114-ECFD-4143-83CC-CBD11204FF99}" destId="{EAE56F6F-51B7-4BCF-8020-41442020EB42}" srcOrd="0" destOrd="0" parTransId="{D4F36D66-ABF4-4973-B0CE-1E3441ED59AA}" sibTransId="{B936C4A1-7722-40E8-82F1-64700805DA98}"/>
    <dgm:cxn modelId="{19B87471-7EF4-4FE4-9AFD-1EC0AEBC6795}" srcId="{AF4A3114-ECFD-4143-83CC-CBD11204FF99}" destId="{7B6CE91E-B1F5-46B0-B44B-AD3DBA617E9A}" srcOrd="7" destOrd="0" parTransId="{CC00071F-F1D6-40A4-B12C-AD27A7474B19}" sibTransId="{91BFF21E-BB5F-4D77-BD3C-9B084CEB0915}"/>
    <dgm:cxn modelId="{F45841AA-7D93-4AFA-8AC9-8A6D6305BA89}" srcId="{AF4A3114-ECFD-4143-83CC-CBD11204FF99}" destId="{0C3FF4AF-7D3A-44EA-87D5-9A3661FF6986}" srcOrd="6" destOrd="0" parTransId="{D93C6AA5-07F4-4149-9424-A26DB06D7807}" sibTransId="{DEFCAA65-989C-4546-91EF-1C961A8C97A8}"/>
    <dgm:cxn modelId="{64C82D7A-ACFF-4C1F-89B2-7EB70CA2E666}" type="presOf" srcId="{7B6CE91E-B1F5-46B0-B44B-AD3DBA617E9A}" destId="{934441C8-F445-462A-81BD-B7FDFEACD77A}" srcOrd="0" destOrd="0" presId="urn:microsoft.com/office/officeart/2005/8/layout/vList2"/>
    <dgm:cxn modelId="{9C07C059-6165-40B3-B4F1-89D1994DC798}" type="presOf" srcId="{B846A406-82C3-4DE4-B61B-BA716F5E0191}" destId="{AAA9A9CD-76D0-4FD8-947A-2FF6AE7D2E84}" srcOrd="0" destOrd="0" presId="urn:microsoft.com/office/officeart/2005/8/layout/vList2"/>
    <dgm:cxn modelId="{82D522A0-557A-46CD-B0DC-F77FDE04D56A}" type="presOf" srcId="{0C3FF4AF-7D3A-44EA-87D5-9A3661FF6986}" destId="{254EB007-F411-46A7-B103-FFE02D53BA49}" srcOrd="0" destOrd="0" presId="urn:microsoft.com/office/officeart/2005/8/layout/vList2"/>
    <dgm:cxn modelId="{71D6F899-6CF6-4CE2-B9C8-5642CF9DCC5B}" srcId="{AF4A3114-ECFD-4143-83CC-CBD11204FF99}" destId="{BF202052-6B0A-450D-8E99-A63AF1D5C750}" srcOrd="1" destOrd="0" parTransId="{77FB1CB1-80A9-417D-81DF-5416C753472E}" sibTransId="{0AFB2148-9F93-4B11-B9F7-D466C0A400BC}"/>
    <dgm:cxn modelId="{D2CFB91E-CF8D-4D43-B02E-4AC9A14BD490}" type="presParOf" srcId="{BF35BC65-3E53-416C-9F1B-8381E99B0DB9}" destId="{06A57C74-FEA0-452D-A6CF-B52DFB13728C}" srcOrd="0" destOrd="0" presId="urn:microsoft.com/office/officeart/2005/8/layout/vList2"/>
    <dgm:cxn modelId="{93AB2127-F2BE-4B46-A208-2046A324D6AA}" type="presParOf" srcId="{BF35BC65-3E53-416C-9F1B-8381E99B0DB9}" destId="{C75366FD-FF92-4494-B468-79C6F0AD8837}" srcOrd="1" destOrd="0" presId="urn:microsoft.com/office/officeart/2005/8/layout/vList2"/>
    <dgm:cxn modelId="{9FE0D752-E3F1-40AB-BE31-7B959BCBAEC6}" type="presParOf" srcId="{BF35BC65-3E53-416C-9F1B-8381E99B0DB9}" destId="{0ADD2A39-90F6-436D-B8BB-B885BF6F3FAF}" srcOrd="2" destOrd="0" presId="urn:microsoft.com/office/officeart/2005/8/layout/vList2"/>
    <dgm:cxn modelId="{B5C8218F-4D3F-402D-A2D5-77204168BAA2}" type="presParOf" srcId="{BF35BC65-3E53-416C-9F1B-8381E99B0DB9}" destId="{C529840C-604C-4292-9F61-9FB384736CC9}" srcOrd="3" destOrd="0" presId="urn:microsoft.com/office/officeart/2005/8/layout/vList2"/>
    <dgm:cxn modelId="{71CB6314-96DC-48DE-9094-77FBDA0F22B4}" type="presParOf" srcId="{BF35BC65-3E53-416C-9F1B-8381E99B0DB9}" destId="{AAA9A9CD-76D0-4FD8-947A-2FF6AE7D2E84}" srcOrd="4" destOrd="0" presId="urn:microsoft.com/office/officeart/2005/8/layout/vList2"/>
    <dgm:cxn modelId="{89B90E74-33AC-4D36-B34C-0DF0D90A540E}" type="presParOf" srcId="{BF35BC65-3E53-416C-9F1B-8381E99B0DB9}" destId="{ADCFDF5C-3F6C-413C-B0AF-BDCF504E83E9}" srcOrd="5" destOrd="0" presId="urn:microsoft.com/office/officeart/2005/8/layout/vList2"/>
    <dgm:cxn modelId="{02392A27-B082-42E3-84C2-10A28C82FB44}" type="presParOf" srcId="{BF35BC65-3E53-416C-9F1B-8381E99B0DB9}" destId="{D061F282-1A39-46DA-859F-99BDE3C10A1F}" srcOrd="6" destOrd="0" presId="urn:microsoft.com/office/officeart/2005/8/layout/vList2"/>
    <dgm:cxn modelId="{D9B27A37-2613-47C3-AB06-F9FBF700FA16}" type="presParOf" srcId="{BF35BC65-3E53-416C-9F1B-8381E99B0DB9}" destId="{8EEF3866-0D04-4077-B0C1-84AB7C058AB3}" srcOrd="7" destOrd="0" presId="urn:microsoft.com/office/officeart/2005/8/layout/vList2"/>
    <dgm:cxn modelId="{37BF8FD4-1939-4144-BD8F-A5B3406A344F}" type="presParOf" srcId="{BF35BC65-3E53-416C-9F1B-8381E99B0DB9}" destId="{BF77FF4A-8242-496D-971C-E0CC64BE902A}" srcOrd="8" destOrd="0" presId="urn:microsoft.com/office/officeart/2005/8/layout/vList2"/>
    <dgm:cxn modelId="{479922E1-748D-4684-A888-683944E66741}" type="presParOf" srcId="{BF35BC65-3E53-416C-9F1B-8381E99B0DB9}" destId="{8E348B07-0162-4117-8E56-59D5C1C03769}" srcOrd="9" destOrd="0" presId="urn:microsoft.com/office/officeart/2005/8/layout/vList2"/>
    <dgm:cxn modelId="{500F02EC-78A3-4B08-B5C6-EB417D0E32D8}" type="presParOf" srcId="{BF35BC65-3E53-416C-9F1B-8381E99B0DB9}" destId="{0F6CFED9-6248-4A27-BD63-D6921F68C5C6}" srcOrd="10" destOrd="0" presId="urn:microsoft.com/office/officeart/2005/8/layout/vList2"/>
    <dgm:cxn modelId="{B6A19E66-6A27-4184-91E0-A8DB79E74B1A}" type="presParOf" srcId="{BF35BC65-3E53-416C-9F1B-8381E99B0DB9}" destId="{3FC997FB-1F00-4957-AB56-442D24A7F750}" srcOrd="11" destOrd="0" presId="urn:microsoft.com/office/officeart/2005/8/layout/vList2"/>
    <dgm:cxn modelId="{8F0D6DCF-9957-4ABB-A508-9CA17AE4EB7B}" type="presParOf" srcId="{BF35BC65-3E53-416C-9F1B-8381E99B0DB9}" destId="{254EB007-F411-46A7-B103-FFE02D53BA49}" srcOrd="12" destOrd="0" presId="urn:microsoft.com/office/officeart/2005/8/layout/vList2"/>
    <dgm:cxn modelId="{FFDD8E1E-83F8-406D-8C19-4D77410C2024}" type="presParOf" srcId="{BF35BC65-3E53-416C-9F1B-8381E99B0DB9}" destId="{4429FA1F-65C7-4E1A-A095-F20C177BBD5B}" srcOrd="13" destOrd="0" presId="urn:microsoft.com/office/officeart/2005/8/layout/vList2"/>
    <dgm:cxn modelId="{4345DE24-95E1-494F-937E-DBB8191E26E6}" type="presParOf" srcId="{BF35BC65-3E53-416C-9F1B-8381E99B0DB9}" destId="{934441C8-F445-462A-81BD-B7FDFEACD7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039CD-732E-4021-9F48-FA9A4A32015B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640C318F-E20B-427C-A4B5-FA346A71818E}">
      <dgm:prSet/>
      <dgm:spPr/>
      <dgm:t>
        <a:bodyPr/>
        <a:lstStyle/>
        <a:p>
          <a:r>
            <a:rPr lang="zh-TW" baseline="0" dirty="0" smtClean="0"/>
            <a:t> </a:t>
          </a:r>
          <a:r>
            <a:rPr lang="en-US" baseline="0" dirty="0" smtClean="0"/>
            <a:t>5W1H</a:t>
          </a:r>
          <a:endParaRPr lang="en-US" dirty="0"/>
        </a:p>
      </dgm:t>
    </dgm:pt>
    <dgm:pt modelId="{7B1B67E6-5628-4782-BCA6-6B8FA14B569D}" type="parTrans" cxnId="{65D2F87D-CCBB-43B4-ACE7-74D995BA810E}">
      <dgm:prSet/>
      <dgm:spPr/>
      <dgm:t>
        <a:bodyPr/>
        <a:lstStyle/>
        <a:p>
          <a:endParaRPr lang="en-US"/>
        </a:p>
      </dgm:t>
    </dgm:pt>
    <dgm:pt modelId="{21D9CB3C-6066-4714-AD76-594293CA6424}" type="sibTrans" cxnId="{65D2F87D-CCBB-43B4-ACE7-74D995BA810E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6042CD7F-D673-4BDF-B916-D745198A0EDF}">
      <dgm:prSet/>
      <dgm:spPr/>
      <dgm:t>
        <a:bodyPr/>
        <a:lstStyle/>
        <a:p>
          <a:r>
            <a:rPr lang="zh-TW" baseline="0" dirty="0" smtClean="0"/>
            <a:t>利害關係</a:t>
          </a:r>
          <a:r>
            <a:rPr lang="zh-TW" baseline="0" dirty="0"/>
            <a:t>人目標表</a:t>
          </a:r>
          <a:endParaRPr lang="en-US" dirty="0"/>
        </a:p>
      </dgm:t>
    </dgm:pt>
    <dgm:pt modelId="{3ACA432E-9860-4956-A2E2-6E3D02C7C1A5}" type="parTrans" cxnId="{B4A5408A-A8B1-4CFA-B11E-E31AB0E68C51}">
      <dgm:prSet/>
      <dgm:spPr/>
      <dgm:t>
        <a:bodyPr/>
        <a:lstStyle/>
        <a:p>
          <a:endParaRPr lang="en-US"/>
        </a:p>
      </dgm:t>
    </dgm:pt>
    <dgm:pt modelId="{AB8238D6-5384-4D8D-A9BD-599E0591EC55}" type="sibTrans" cxnId="{B4A5408A-A8B1-4CFA-B11E-E31AB0E68C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D76FF41-124E-4E7B-9828-AAB64AEC848F}">
      <dgm:prSet/>
      <dgm:spPr/>
      <dgm:t>
        <a:bodyPr/>
        <a:lstStyle/>
        <a:p>
          <a:r>
            <a:rPr lang="zh-TW" baseline="0" dirty="0" smtClean="0"/>
            <a:t>事件</a:t>
          </a:r>
          <a:r>
            <a:rPr lang="zh-TW" baseline="0" dirty="0"/>
            <a:t>表</a:t>
          </a:r>
          <a:endParaRPr lang="en-US" dirty="0"/>
        </a:p>
      </dgm:t>
    </dgm:pt>
    <dgm:pt modelId="{8072E129-9432-488B-9CDC-0AAE5F7CF94C}" type="parTrans" cxnId="{DD4A53E4-72E4-485A-B293-70FF77769FA9}">
      <dgm:prSet/>
      <dgm:spPr/>
      <dgm:t>
        <a:bodyPr/>
        <a:lstStyle/>
        <a:p>
          <a:endParaRPr lang="en-US"/>
        </a:p>
      </dgm:t>
    </dgm:pt>
    <dgm:pt modelId="{D11965D9-D217-4A9E-9B1F-B4A2EA7BE2E0}" type="sibTrans" cxnId="{DD4A53E4-72E4-485A-B293-70FF77769F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B33257-EE29-4E3E-A045-143A745992FE}">
      <dgm:prSet/>
      <dgm:spPr/>
      <dgm:t>
        <a:bodyPr/>
        <a:lstStyle/>
        <a:p>
          <a:r>
            <a:rPr lang="zh-TW" baseline="0" dirty="0" smtClean="0"/>
            <a:t>使用</a:t>
          </a:r>
          <a:r>
            <a:rPr lang="zh-TW" baseline="0" dirty="0"/>
            <a:t>案例</a:t>
          </a:r>
          <a:r>
            <a:rPr lang="en-US" baseline="0" dirty="0"/>
            <a:t>and</a:t>
          </a:r>
          <a:r>
            <a:rPr lang="zh-TW" baseline="0" dirty="0"/>
            <a:t>使用案例圖</a:t>
          </a:r>
          <a:endParaRPr lang="en-US" dirty="0"/>
        </a:p>
      </dgm:t>
    </dgm:pt>
    <dgm:pt modelId="{23AC9513-C185-44E2-8B46-3686850FE709}" type="parTrans" cxnId="{B3AC1D4C-ADC6-43E2-B934-91EB6A2933A1}">
      <dgm:prSet/>
      <dgm:spPr/>
      <dgm:t>
        <a:bodyPr/>
        <a:lstStyle/>
        <a:p>
          <a:endParaRPr lang="en-US"/>
        </a:p>
      </dgm:t>
    </dgm:pt>
    <dgm:pt modelId="{36AC2647-6DB1-470A-A0D1-94FBB5F0A366}" type="sibTrans" cxnId="{B3AC1D4C-ADC6-43E2-B934-91EB6A2933A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941E5CC-AEC9-4EF3-B97C-BABCE17D161C}">
      <dgm:prSet/>
      <dgm:spPr/>
      <dgm:t>
        <a:bodyPr/>
        <a:lstStyle/>
        <a:p>
          <a:r>
            <a:rPr lang="zh-TW" baseline="0" dirty="0" smtClean="0"/>
            <a:t>自</a:t>
          </a:r>
          <a:r>
            <a:rPr lang="zh-TW" baseline="0" dirty="0"/>
            <a:t>評表</a:t>
          </a:r>
          <a:endParaRPr lang="en-US" dirty="0"/>
        </a:p>
      </dgm:t>
    </dgm:pt>
    <dgm:pt modelId="{9E148C61-120F-4298-9F5D-BAB72C717ABE}" type="parTrans" cxnId="{ADD82AFA-0536-4E48-AE1B-1E2F9CA47C59}">
      <dgm:prSet/>
      <dgm:spPr/>
      <dgm:t>
        <a:bodyPr/>
        <a:lstStyle/>
        <a:p>
          <a:endParaRPr lang="en-US"/>
        </a:p>
      </dgm:t>
    </dgm:pt>
    <dgm:pt modelId="{5C99061B-0EC6-4284-A219-F8D72267B537}" type="sibTrans" cxnId="{ADD82AFA-0536-4E48-AE1B-1E2F9CA47C5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99FFFAC-32E2-4457-BDEB-7B41D57BD234}" type="pres">
      <dgm:prSet presAssocID="{A52039CD-732E-4021-9F48-FA9A4A32015B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138ADA7-6C26-4E61-93EB-81D356F5F6AC}" type="pres">
      <dgm:prSet presAssocID="{640C318F-E20B-427C-A4B5-FA346A71818E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A574EB-5DC8-4315-AAE6-A6ABFC0690A6}" type="pres">
      <dgm:prSet presAssocID="{640C318F-E20B-427C-A4B5-FA346A71818E}" presName="bgRect" presStyleLbl="bgAccFollowNode1" presStyleIdx="0" presStyleCnt="5"/>
      <dgm:spPr/>
      <dgm:t>
        <a:bodyPr/>
        <a:lstStyle/>
        <a:p>
          <a:endParaRPr lang="zh-TW" altLang="en-US"/>
        </a:p>
      </dgm:t>
    </dgm:pt>
    <dgm:pt modelId="{654C5DAA-18DB-4658-BADB-3A3F4A08D15C}" type="pres">
      <dgm:prSet presAssocID="{21D9CB3C-6066-4714-AD76-594293CA6424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692FA1DE-6BE7-44CA-8202-AF8E05EEB18E}" type="pres">
      <dgm:prSet presAssocID="{640C318F-E20B-427C-A4B5-FA346A71818E}" presName="bottomLine" presStyleLbl="alignNode1" presStyleIdx="1" presStyleCnt="10">
        <dgm:presLayoutVars/>
      </dgm:prSet>
      <dgm:spPr/>
      <dgm:t>
        <a:bodyPr/>
        <a:lstStyle/>
        <a:p>
          <a:endParaRPr lang="zh-TW" altLang="en-US"/>
        </a:p>
      </dgm:t>
    </dgm:pt>
    <dgm:pt modelId="{62982731-98A7-4148-99EA-579D2E6F4429}" type="pres">
      <dgm:prSet presAssocID="{640C318F-E20B-427C-A4B5-FA346A71818E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B4A4A3-7BA9-4D1C-88D0-D4280E896672}" type="pres">
      <dgm:prSet presAssocID="{21D9CB3C-6066-4714-AD76-594293CA6424}" presName="sibTrans" presStyleCnt="0"/>
      <dgm:spPr/>
      <dgm:t>
        <a:bodyPr/>
        <a:lstStyle/>
        <a:p>
          <a:endParaRPr lang="zh-TW" altLang="en-US"/>
        </a:p>
      </dgm:t>
    </dgm:pt>
    <dgm:pt modelId="{E94E7767-8380-4BD9-8D25-CB4F19B7DC33}" type="pres">
      <dgm:prSet presAssocID="{6042CD7F-D673-4BDF-B916-D745198A0ED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99BB90-DDD3-49A7-8746-32382D3D46C5}" type="pres">
      <dgm:prSet presAssocID="{6042CD7F-D673-4BDF-B916-D745198A0EDF}" presName="bgRect" presStyleLbl="bgAccFollowNode1" presStyleIdx="1" presStyleCnt="5"/>
      <dgm:spPr/>
      <dgm:t>
        <a:bodyPr/>
        <a:lstStyle/>
        <a:p>
          <a:endParaRPr lang="zh-TW" altLang="en-US"/>
        </a:p>
      </dgm:t>
    </dgm:pt>
    <dgm:pt modelId="{142E493F-C8E5-4BD0-9DA8-84F4321DF9CF}" type="pres">
      <dgm:prSet presAssocID="{AB8238D6-5384-4D8D-A9BD-599E0591EC55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0BA6E946-E3C0-40DB-B18D-BFB0C6E0D0F5}" type="pres">
      <dgm:prSet presAssocID="{6042CD7F-D673-4BDF-B916-D745198A0EDF}" presName="bottomLine" presStyleLbl="alignNode1" presStyleIdx="3" presStyleCnt="10">
        <dgm:presLayoutVars/>
      </dgm:prSet>
      <dgm:spPr/>
      <dgm:t>
        <a:bodyPr/>
        <a:lstStyle/>
        <a:p>
          <a:endParaRPr lang="zh-TW" altLang="en-US"/>
        </a:p>
      </dgm:t>
    </dgm:pt>
    <dgm:pt modelId="{A764DD82-537D-4BA5-909B-71C4C4642DAD}" type="pres">
      <dgm:prSet presAssocID="{6042CD7F-D673-4BDF-B916-D745198A0EDF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49D190-AC7F-4FBC-835D-9AC5DA0BD2DA}" type="pres">
      <dgm:prSet presAssocID="{AB8238D6-5384-4D8D-A9BD-599E0591EC55}" presName="sibTrans" presStyleCnt="0"/>
      <dgm:spPr/>
      <dgm:t>
        <a:bodyPr/>
        <a:lstStyle/>
        <a:p>
          <a:endParaRPr lang="zh-TW" altLang="en-US"/>
        </a:p>
      </dgm:t>
    </dgm:pt>
    <dgm:pt modelId="{D711DC68-7D22-4429-BF83-A901896D9BC4}" type="pres">
      <dgm:prSet presAssocID="{6D76FF41-124E-4E7B-9828-AAB64AEC848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588882-B1CE-4A8D-AE44-32CDE091E8B3}" type="pres">
      <dgm:prSet presAssocID="{6D76FF41-124E-4E7B-9828-AAB64AEC848F}" presName="bgRect" presStyleLbl="bgAccFollowNode1" presStyleIdx="2" presStyleCnt="5"/>
      <dgm:spPr/>
      <dgm:t>
        <a:bodyPr/>
        <a:lstStyle/>
        <a:p>
          <a:endParaRPr lang="zh-TW" altLang="en-US"/>
        </a:p>
      </dgm:t>
    </dgm:pt>
    <dgm:pt modelId="{6C8B2F55-CF2C-45C3-96AB-B1C836538997}" type="pres">
      <dgm:prSet presAssocID="{D11965D9-D217-4A9E-9B1F-B4A2EA7BE2E0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440FB79D-851C-4CD2-811B-000BC412DA0C}" type="pres">
      <dgm:prSet presAssocID="{6D76FF41-124E-4E7B-9828-AAB64AEC848F}" presName="bottomLine" presStyleLbl="alignNode1" presStyleIdx="5" presStyleCnt="10">
        <dgm:presLayoutVars/>
      </dgm:prSet>
      <dgm:spPr/>
      <dgm:t>
        <a:bodyPr/>
        <a:lstStyle/>
        <a:p>
          <a:endParaRPr lang="zh-TW" altLang="en-US"/>
        </a:p>
      </dgm:t>
    </dgm:pt>
    <dgm:pt modelId="{1E85819B-9EF9-4FF1-ACF4-79CC119C6241}" type="pres">
      <dgm:prSet presAssocID="{6D76FF41-124E-4E7B-9828-AAB64AEC848F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75E3B9-610E-4460-B9C4-E90F2AAF024F}" type="pres">
      <dgm:prSet presAssocID="{D11965D9-D217-4A9E-9B1F-B4A2EA7BE2E0}" presName="sibTrans" presStyleCnt="0"/>
      <dgm:spPr/>
      <dgm:t>
        <a:bodyPr/>
        <a:lstStyle/>
        <a:p>
          <a:endParaRPr lang="zh-TW" altLang="en-US"/>
        </a:p>
      </dgm:t>
    </dgm:pt>
    <dgm:pt modelId="{EC026F5F-B0E8-4F28-81DF-546DB561A07A}" type="pres">
      <dgm:prSet presAssocID="{A4B33257-EE29-4E3E-A045-143A745992FE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111903-F679-4AC2-9C3E-1E5A2D4C81FB}" type="pres">
      <dgm:prSet presAssocID="{A4B33257-EE29-4E3E-A045-143A745992FE}" presName="bgRect" presStyleLbl="bgAccFollowNode1" presStyleIdx="3" presStyleCnt="5"/>
      <dgm:spPr/>
      <dgm:t>
        <a:bodyPr/>
        <a:lstStyle/>
        <a:p>
          <a:endParaRPr lang="zh-TW" altLang="en-US"/>
        </a:p>
      </dgm:t>
    </dgm:pt>
    <dgm:pt modelId="{92E4318A-1ACF-474E-930B-747E5BE93EBB}" type="pres">
      <dgm:prSet presAssocID="{36AC2647-6DB1-470A-A0D1-94FBB5F0A366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93BFF05B-9B67-4DBE-86E0-CC2E79F6F768}" type="pres">
      <dgm:prSet presAssocID="{A4B33257-EE29-4E3E-A045-143A745992FE}" presName="bottomLine" presStyleLbl="alignNode1" presStyleIdx="7" presStyleCnt="10">
        <dgm:presLayoutVars/>
      </dgm:prSet>
      <dgm:spPr/>
      <dgm:t>
        <a:bodyPr/>
        <a:lstStyle/>
        <a:p>
          <a:endParaRPr lang="zh-TW" altLang="en-US"/>
        </a:p>
      </dgm:t>
    </dgm:pt>
    <dgm:pt modelId="{542EE6D0-78F4-476F-865F-94C96FF427D1}" type="pres">
      <dgm:prSet presAssocID="{A4B33257-EE29-4E3E-A045-143A745992FE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1D8F3A-31C2-4E95-A63E-94B9415D3540}" type="pres">
      <dgm:prSet presAssocID="{36AC2647-6DB1-470A-A0D1-94FBB5F0A366}" presName="sibTrans" presStyleCnt="0"/>
      <dgm:spPr/>
      <dgm:t>
        <a:bodyPr/>
        <a:lstStyle/>
        <a:p>
          <a:endParaRPr lang="zh-TW" altLang="en-US"/>
        </a:p>
      </dgm:t>
    </dgm:pt>
    <dgm:pt modelId="{CD9306EC-44E0-4F69-8A45-518839A46684}" type="pres">
      <dgm:prSet presAssocID="{1941E5CC-AEC9-4EF3-B97C-BABCE17D161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A7C2A9-76F8-41B0-B958-B373E4DA763D}" type="pres">
      <dgm:prSet presAssocID="{1941E5CC-AEC9-4EF3-B97C-BABCE17D161C}" presName="bgRect" presStyleLbl="bgAccFollowNode1" presStyleIdx="4" presStyleCnt="5"/>
      <dgm:spPr/>
      <dgm:t>
        <a:bodyPr/>
        <a:lstStyle/>
        <a:p>
          <a:endParaRPr lang="zh-TW" altLang="en-US"/>
        </a:p>
      </dgm:t>
    </dgm:pt>
    <dgm:pt modelId="{0D3DA1D6-43B2-427C-9BA3-5DE74EC8441F}" type="pres">
      <dgm:prSet presAssocID="{5C99061B-0EC6-4284-A219-F8D72267B537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F1FB0D94-A259-4772-B046-6C945B7D5E32}" type="pres">
      <dgm:prSet presAssocID="{1941E5CC-AEC9-4EF3-B97C-BABCE17D161C}" presName="bottomLine" presStyleLbl="alignNode1" presStyleIdx="9" presStyleCnt="10">
        <dgm:presLayoutVars/>
      </dgm:prSet>
      <dgm:spPr/>
      <dgm:t>
        <a:bodyPr/>
        <a:lstStyle/>
        <a:p>
          <a:endParaRPr lang="zh-TW" altLang="en-US"/>
        </a:p>
      </dgm:t>
    </dgm:pt>
    <dgm:pt modelId="{219A9144-C5AD-46EB-AEE0-E4940736FCD7}" type="pres">
      <dgm:prSet presAssocID="{1941E5CC-AEC9-4EF3-B97C-BABCE17D161C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65EAFA5-62A9-40D0-9F66-BAA14149F7EF}" type="presOf" srcId="{6042CD7F-D673-4BDF-B916-D745198A0EDF}" destId="{A764DD82-537D-4BA5-909B-71C4C4642DAD}" srcOrd="1" destOrd="0" presId="urn:microsoft.com/office/officeart/2016/7/layout/BasicLinearProcessNumbered"/>
    <dgm:cxn modelId="{0CC610E1-0184-4BEF-B9D7-4B45E38C4E62}" type="presOf" srcId="{6D76FF41-124E-4E7B-9828-AAB64AEC848F}" destId="{7E588882-B1CE-4A8D-AE44-32CDE091E8B3}" srcOrd="0" destOrd="0" presId="urn:microsoft.com/office/officeart/2016/7/layout/BasicLinearProcessNumbered"/>
    <dgm:cxn modelId="{B3AC1D4C-ADC6-43E2-B934-91EB6A2933A1}" srcId="{A52039CD-732E-4021-9F48-FA9A4A32015B}" destId="{A4B33257-EE29-4E3E-A045-143A745992FE}" srcOrd="3" destOrd="0" parTransId="{23AC9513-C185-44E2-8B46-3686850FE709}" sibTransId="{36AC2647-6DB1-470A-A0D1-94FBB5F0A366}"/>
    <dgm:cxn modelId="{DD4A53E4-72E4-485A-B293-70FF77769FA9}" srcId="{A52039CD-732E-4021-9F48-FA9A4A32015B}" destId="{6D76FF41-124E-4E7B-9828-AAB64AEC848F}" srcOrd="2" destOrd="0" parTransId="{8072E129-9432-488B-9CDC-0AAE5F7CF94C}" sibTransId="{D11965D9-D217-4A9E-9B1F-B4A2EA7BE2E0}"/>
    <dgm:cxn modelId="{B2C5A06B-0E44-47C8-89B5-5FB4F8D8F54C}" type="presOf" srcId="{A4B33257-EE29-4E3E-A045-143A745992FE}" destId="{542EE6D0-78F4-476F-865F-94C96FF427D1}" srcOrd="1" destOrd="0" presId="urn:microsoft.com/office/officeart/2016/7/layout/BasicLinearProcessNumbered"/>
    <dgm:cxn modelId="{3C5D8534-9F4D-4A5B-94A7-890ADC657910}" type="presOf" srcId="{36AC2647-6DB1-470A-A0D1-94FBB5F0A366}" destId="{92E4318A-1ACF-474E-930B-747E5BE93EBB}" srcOrd="0" destOrd="0" presId="urn:microsoft.com/office/officeart/2016/7/layout/BasicLinearProcessNumbered"/>
    <dgm:cxn modelId="{2404415C-3560-4EE5-BA96-BECBFEDCE565}" type="presOf" srcId="{640C318F-E20B-427C-A4B5-FA346A71818E}" destId="{AEA574EB-5DC8-4315-AAE6-A6ABFC0690A6}" srcOrd="0" destOrd="0" presId="urn:microsoft.com/office/officeart/2016/7/layout/BasicLinearProcessNumbered"/>
    <dgm:cxn modelId="{65D2F87D-CCBB-43B4-ACE7-74D995BA810E}" srcId="{A52039CD-732E-4021-9F48-FA9A4A32015B}" destId="{640C318F-E20B-427C-A4B5-FA346A71818E}" srcOrd="0" destOrd="0" parTransId="{7B1B67E6-5628-4782-BCA6-6B8FA14B569D}" sibTransId="{21D9CB3C-6066-4714-AD76-594293CA6424}"/>
    <dgm:cxn modelId="{ADD82AFA-0536-4E48-AE1B-1E2F9CA47C59}" srcId="{A52039CD-732E-4021-9F48-FA9A4A32015B}" destId="{1941E5CC-AEC9-4EF3-B97C-BABCE17D161C}" srcOrd="4" destOrd="0" parTransId="{9E148C61-120F-4298-9F5D-BAB72C717ABE}" sibTransId="{5C99061B-0EC6-4284-A219-F8D72267B537}"/>
    <dgm:cxn modelId="{6949D031-5B59-4274-9DD8-F25BE65F166D}" type="presOf" srcId="{A52039CD-732E-4021-9F48-FA9A4A32015B}" destId="{699FFFAC-32E2-4457-BDEB-7B41D57BD234}" srcOrd="0" destOrd="0" presId="urn:microsoft.com/office/officeart/2016/7/layout/BasicLinearProcessNumbered"/>
    <dgm:cxn modelId="{5411C921-7F94-4B24-8849-9CEFCE4BCA40}" type="presOf" srcId="{1941E5CC-AEC9-4EF3-B97C-BABCE17D161C}" destId="{F1A7C2A9-76F8-41B0-B958-B373E4DA763D}" srcOrd="0" destOrd="0" presId="urn:microsoft.com/office/officeart/2016/7/layout/BasicLinearProcessNumbered"/>
    <dgm:cxn modelId="{B1E0ACA4-03B3-455E-B1CE-E7739D8C0F5E}" type="presOf" srcId="{AB8238D6-5384-4D8D-A9BD-599E0591EC55}" destId="{142E493F-C8E5-4BD0-9DA8-84F4321DF9CF}" srcOrd="0" destOrd="0" presId="urn:microsoft.com/office/officeart/2016/7/layout/BasicLinearProcessNumbered"/>
    <dgm:cxn modelId="{AFF01037-D1B6-41AC-9700-6DD1BDEA2168}" type="presOf" srcId="{6D76FF41-124E-4E7B-9828-AAB64AEC848F}" destId="{1E85819B-9EF9-4FF1-ACF4-79CC119C6241}" srcOrd="1" destOrd="0" presId="urn:microsoft.com/office/officeart/2016/7/layout/BasicLinearProcessNumbered"/>
    <dgm:cxn modelId="{8F8AEF0F-42E1-4354-81DF-78B637BC2CBE}" type="presOf" srcId="{6042CD7F-D673-4BDF-B916-D745198A0EDF}" destId="{1699BB90-DDD3-49A7-8746-32382D3D46C5}" srcOrd="0" destOrd="0" presId="urn:microsoft.com/office/officeart/2016/7/layout/BasicLinearProcessNumbered"/>
    <dgm:cxn modelId="{F263FAED-AFBA-4BBD-BA15-23F3CF88F4AA}" type="presOf" srcId="{5C99061B-0EC6-4284-A219-F8D72267B537}" destId="{0D3DA1D6-43B2-427C-9BA3-5DE74EC8441F}" srcOrd="0" destOrd="0" presId="urn:microsoft.com/office/officeart/2016/7/layout/BasicLinearProcessNumbered"/>
    <dgm:cxn modelId="{9B08B6AE-857C-4C96-A537-240374C3552F}" type="presOf" srcId="{1941E5CC-AEC9-4EF3-B97C-BABCE17D161C}" destId="{219A9144-C5AD-46EB-AEE0-E4940736FCD7}" srcOrd="1" destOrd="0" presId="urn:microsoft.com/office/officeart/2016/7/layout/BasicLinearProcessNumbered"/>
    <dgm:cxn modelId="{B4A5408A-A8B1-4CFA-B11E-E31AB0E68C51}" srcId="{A52039CD-732E-4021-9F48-FA9A4A32015B}" destId="{6042CD7F-D673-4BDF-B916-D745198A0EDF}" srcOrd="1" destOrd="0" parTransId="{3ACA432E-9860-4956-A2E2-6E3D02C7C1A5}" sibTransId="{AB8238D6-5384-4D8D-A9BD-599E0591EC55}"/>
    <dgm:cxn modelId="{3F172C76-EEB0-422D-AC27-E827E3502A7D}" type="presOf" srcId="{21D9CB3C-6066-4714-AD76-594293CA6424}" destId="{654C5DAA-18DB-4658-BADB-3A3F4A08D15C}" srcOrd="0" destOrd="0" presId="urn:microsoft.com/office/officeart/2016/7/layout/BasicLinearProcessNumbered"/>
    <dgm:cxn modelId="{3747E97C-E44E-45AB-A82C-432F2D19BFFB}" type="presOf" srcId="{A4B33257-EE29-4E3E-A045-143A745992FE}" destId="{A6111903-F679-4AC2-9C3E-1E5A2D4C81FB}" srcOrd="0" destOrd="0" presId="urn:microsoft.com/office/officeart/2016/7/layout/BasicLinearProcessNumbered"/>
    <dgm:cxn modelId="{45A63E85-A493-426E-82C6-3EC30F50CE4C}" type="presOf" srcId="{640C318F-E20B-427C-A4B5-FA346A71818E}" destId="{62982731-98A7-4148-99EA-579D2E6F4429}" srcOrd="1" destOrd="0" presId="urn:microsoft.com/office/officeart/2016/7/layout/BasicLinearProcessNumbered"/>
    <dgm:cxn modelId="{134B61F0-893A-490B-AA79-3B6CDE4CEEAA}" type="presOf" srcId="{D11965D9-D217-4A9E-9B1F-B4A2EA7BE2E0}" destId="{6C8B2F55-CF2C-45C3-96AB-B1C836538997}" srcOrd="0" destOrd="0" presId="urn:microsoft.com/office/officeart/2016/7/layout/BasicLinearProcessNumbered"/>
    <dgm:cxn modelId="{2EF2F68E-E03B-4E69-95C3-81A2CE66EB00}" type="presParOf" srcId="{699FFFAC-32E2-4457-BDEB-7B41D57BD234}" destId="{0138ADA7-6C26-4E61-93EB-81D356F5F6AC}" srcOrd="0" destOrd="0" presId="urn:microsoft.com/office/officeart/2016/7/layout/BasicLinearProcessNumbered"/>
    <dgm:cxn modelId="{76247041-AB06-40F4-8D48-D9B061DC3E50}" type="presParOf" srcId="{0138ADA7-6C26-4E61-93EB-81D356F5F6AC}" destId="{AEA574EB-5DC8-4315-AAE6-A6ABFC0690A6}" srcOrd="0" destOrd="0" presId="urn:microsoft.com/office/officeart/2016/7/layout/BasicLinearProcessNumbered"/>
    <dgm:cxn modelId="{A46C1B55-083A-43B5-B81E-7D2C648DE0F3}" type="presParOf" srcId="{0138ADA7-6C26-4E61-93EB-81D356F5F6AC}" destId="{654C5DAA-18DB-4658-BADB-3A3F4A08D15C}" srcOrd="1" destOrd="0" presId="urn:microsoft.com/office/officeart/2016/7/layout/BasicLinearProcessNumbered"/>
    <dgm:cxn modelId="{8AEB3F04-1295-450F-BB8E-511668DB11A1}" type="presParOf" srcId="{0138ADA7-6C26-4E61-93EB-81D356F5F6AC}" destId="{692FA1DE-6BE7-44CA-8202-AF8E05EEB18E}" srcOrd="2" destOrd="0" presId="urn:microsoft.com/office/officeart/2016/7/layout/BasicLinearProcessNumbered"/>
    <dgm:cxn modelId="{DE4C6642-AFF7-457B-A73D-D6B180D76F16}" type="presParOf" srcId="{0138ADA7-6C26-4E61-93EB-81D356F5F6AC}" destId="{62982731-98A7-4148-99EA-579D2E6F4429}" srcOrd="3" destOrd="0" presId="urn:microsoft.com/office/officeart/2016/7/layout/BasicLinearProcessNumbered"/>
    <dgm:cxn modelId="{E84926F6-07B7-4712-B040-5533820250D3}" type="presParOf" srcId="{699FFFAC-32E2-4457-BDEB-7B41D57BD234}" destId="{68B4A4A3-7BA9-4D1C-88D0-D4280E896672}" srcOrd="1" destOrd="0" presId="urn:microsoft.com/office/officeart/2016/7/layout/BasicLinearProcessNumbered"/>
    <dgm:cxn modelId="{C24646FF-8939-42F1-9016-6DEF17243289}" type="presParOf" srcId="{699FFFAC-32E2-4457-BDEB-7B41D57BD234}" destId="{E94E7767-8380-4BD9-8D25-CB4F19B7DC33}" srcOrd="2" destOrd="0" presId="urn:microsoft.com/office/officeart/2016/7/layout/BasicLinearProcessNumbered"/>
    <dgm:cxn modelId="{610A0C20-1D81-4DBA-8AAC-E44512B2A282}" type="presParOf" srcId="{E94E7767-8380-4BD9-8D25-CB4F19B7DC33}" destId="{1699BB90-DDD3-49A7-8746-32382D3D46C5}" srcOrd="0" destOrd="0" presId="urn:microsoft.com/office/officeart/2016/7/layout/BasicLinearProcessNumbered"/>
    <dgm:cxn modelId="{3330D7C4-FC81-47F8-95B2-87BEAEDC707D}" type="presParOf" srcId="{E94E7767-8380-4BD9-8D25-CB4F19B7DC33}" destId="{142E493F-C8E5-4BD0-9DA8-84F4321DF9CF}" srcOrd="1" destOrd="0" presId="urn:microsoft.com/office/officeart/2016/7/layout/BasicLinearProcessNumbered"/>
    <dgm:cxn modelId="{97C66070-88B1-4A56-8C91-FBA4EDFA8E53}" type="presParOf" srcId="{E94E7767-8380-4BD9-8D25-CB4F19B7DC33}" destId="{0BA6E946-E3C0-40DB-B18D-BFB0C6E0D0F5}" srcOrd="2" destOrd="0" presId="urn:microsoft.com/office/officeart/2016/7/layout/BasicLinearProcessNumbered"/>
    <dgm:cxn modelId="{787DB4E0-26BD-4885-92AC-87A88895988D}" type="presParOf" srcId="{E94E7767-8380-4BD9-8D25-CB4F19B7DC33}" destId="{A764DD82-537D-4BA5-909B-71C4C4642DAD}" srcOrd="3" destOrd="0" presId="urn:microsoft.com/office/officeart/2016/7/layout/BasicLinearProcessNumbered"/>
    <dgm:cxn modelId="{8823BE4A-E4B8-4B91-8963-E787198FB537}" type="presParOf" srcId="{699FFFAC-32E2-4457-BDEB-7B41D57BD234}" destId="{B149D190-AC7F-4FBC-835D-9AC5DA0BD2DA}" srcOrd="3" destOrd="0" presId="urn:microsoft.com/office/officeart/2016/7/layout/BasicLinearProcessNumbered"/>
    <dgm:cxn modelId="{4611D02F-726A-4393-A02E-F8F854B315C1}" type="presParOf" srcId="{699FFFAC-32E2-4457-BDEB-7B41D57BD234}" destId="{D711DC68-7D22-4429-BF83-A901896D9BC4}" srcOrd="4" destOrd="0" presId="urn:microsoft.com/office/officeart/2016/7/layout/BasicLinearProcessNumbered"/>
    <dgm:cxn modelId="{957E5D49-0000-474F-A915-C4E8F844C0AB}" type="presParOf" srcId="{D711DC68-7D22-4429-BF83-A901896D9BC4}" destId="{7E588882-B1CE-4A8D-AE44-32CDE091E8B3}" srcOrd="0" destOrd="0" presId="urn:microsoft.com/office/officeart/2016/7/layout/BasicLinearProcessNumbered"/>
    <dgm:cxn modelId="{3035892F-08D2-4AC9-B9A5-5D1A4FFD9332}" type="presParOf" srcId="{D711DC68-7D22-4429-BF83-A901896D9BC4}" destId="{6C8B2F55-CF2C-45C3-96AB-B1C836538997}" srcOrd="1" destOrd="0" presId="urn:microsoft.com/office/officeart/2016/7/layout/BasicLinearProcessNumbered"/>
    <dgm:cxn modelId="{C64869C1-F649-4E61-808F-7FE5392E14A9}" type="presParOf" srcId="{D711DC68-7D22-4429-BF83-A901896D9BC4}" destId="{440FB79D-851C-4CD2-811B-000BC412DA0C}" srcOrd="2" destOrd="0" presId="urn:microsoft.com/office/officeart/2016/7/layout/BasicLinearProcessNumbered"/>
    <dgm:cxn modelId="{0CF06FC9-31E8-4727-9A60-0035651A8D68}" type="presParOf" srcId="{D711DC68-7D22-4429-BF83-A901896D9BC4}" destId="{1E85819B-9EF9-4FF1-ACF4-79CC119C6241}" srcOrd="3" destOrd="0" presId="urn:microsoft.com/office/officeart/2016/7/layout/BasicLinearProcessNumbered"/>
    <dgm:cxn modelId="{CA50A0B6-AF96-4208-995A-58366C0A7FE2}" type="presParOf" srcId="{699FFFAC-32E2-4457-BDEB-7B41D57BD234}" destId="{7F75E3B9-610E-4460-B9C4-E90F2AAF024F}" srcOrd="5" destOrd="0" presId="urn:microsoft.com/office/officeart/2016/7/layout/BasicLinearProcessNumbered"/>
    <dgm:cxn modelId="{23267EA1-63BE-45C2-8717-B669856EE700}" type="presParOf" srcId="{699FFFAC-32E2-4457-BDEB-7B41D57BD234}" destId="{EC026F5F-B0E8-4F28-81DF-546DB561A07A}" srcOrd="6" destOrd="0" presId="urn:microsoft.com/office/officeart/2016/7/layout/BasicLinearProcessNumbered"/>
    <dgm:cxn modelId="{FA54FB80-2C9F-41BE-8174-690F47B2F74A}" type="presParOf" srcId="{EC026F5F-B0E8-4F28-81DF-546DB561A07A}" destId="{A6111903-F679-4AC2-9C3E-1E5A2D4C81FB}" srcOrd="0" destOrd="0" presId="urn:microsoft.com/office/officeart/2016/7/layout/BasicLinearProcessNumbered"/>
    <dgm:cxn modelId="{3A76A7C4-8248-4FB2-895D-3BE676662000}" type="presParOf" srcId="{EC026F5F-B0E8-4F28-81DF-546DB561A07A}" destId="{92E4318A-1ACF-474E-930B-747E5BE93EBB}" srcOrd="1" destOrd="0" presId="urn:microsoft.com/office/officeart/2016/7/layout/BasicLinearProcessNumbered"/>
    <dgm:cxn modelId="{71A35802-ED97-4A9C-BE9D-89E2BCD09D79}" type="presParOf" srcId="{EC026F5F-B0E8-4F28-81DF-546DB561A07A}" destId="{93BFF05B-9B67-4DBE-86E0-CC2E79F6F768}" srcOrd="2" destOrd="0" presId="urn:microsoft.com/office/officeart/2016/7/layout/BasicLinearProcessNumbered"/>
    <dgm:cxn modelId="{8D97E736-6D79-4F68-B52D-1033D8416112}" type="presParOf" srcId="{EC026F5F-B0E8-4F28-81DF-546DB561A07A}" destId="{542EE6D0-78F4-476F-865F-94C96FF427D1}" srcOrd="3" destOrd="0" presId="urn:microsoft.com/office/officeart/2016/7/layout/BasicLinearProcessNumbered"/>
    <dgm:cxn modelId="{DDD96E0B-36C2-4331-B7D3-41818F33F7B6}" type="presParOf" srcId="{699FFFAC-32E2-4457-BDEB-7B41D57BD234}" destId="{4D1D8F3A-31C2-4E95-A63E-94B9415D3540}" srcOrd="7" destOrd="0" presId="urn:microsoft.com/office/officeart/2016/7/layout/BasicLinearProcessNumbered"/>
    <dgm:cxn modelId="{B9380D4E-34C8-4B65-B125-B8A99281C404}" type="presParOf" srcId="{699FFFAC-32E2-4457-BDEB-7B41D57BD234}" destId="{CD9306EC-44E0-4F69-8A45-518839A46684}" srcOrd="8" destOrd="0" presId="urn:microsoft.com/office/officeart/2016/7/layout/BasicLinearProcessNumbered"/>
    <dgm:cxn modelId="{61DB8199-32DF-46B5-82EE-68940B18DD84}" type="presParOf" srcId="{CD9306EC-44E0-4F69-8A45-518839A46684}" destId="{F1A7C2A9-76F8-41B0-B958-B373E4DA763D}" srcOrd="0" destOrd="0" presId="urn:microsoft.com/office/officeart/2016/7/layout/BasicLinearProcessNumbered"/>
    <dgm:cxn modelId="{4E421721-1629-4CE8-8973-B1F9A1B23F07}" type="presParOf" srcId="{CD9306EC-44E0-4F69-8A45-518839A46684}" destId="{0D3DA1D6-43B2-427C-9BA3-5DE74EC8441F}" srcOrd="1" destOrd="0" presId="urn:microsoft.com/office/officeart/2016/7/layout/BasicLinearProcessNumbered"/>
    <dgm:cxn modelId="{A388AEB5-9484-4133-81ED-03F0E5F523BB}" type="presParOf" srcId="{CD9306EC-44E0-4F69-8A45-518839A46684}" destId="{F1FB0D94-A259-4772-B046-6C945B7D5E32}" srcOrd="2" destOrd="0" presId="urn:microsoft.com/office/officeart/2016/7/layout/BasicLinearProcessNumbered"/>
    <dgm:cxn modelId="{3CE3492C-3078-43D6-B5C4-342CFA927722}" type="presParOf" srcId="{CD9306EC-44E0-4F69-8A45-518839A46684}" destId="{219A9144-C5AD-46EB-AEE0-E4940736FC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9A951B-C06C-453B-9FF7-CF49CD99F83F}" type="doc">
      <dgm:prSet loTypeId="urn:microsoft.com/office/officeart/2005/8/layout/vList2" loCatId="list" qsTypeId="urn:microsoft.com/office/officeart/2005/8/quickstyle/simple4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F12A89EC-BA7D-46EA-A587-2537E6FA1FD8}">
      <dgm:prSet/>
      <dgm:spPr/>
      <dgm:t>
        <a:bodyPr/>
        <a:lstStyle/>
        <a:p>
          <a:r>
            <a:rPr lang="en-US" baseline="0"/>
            <a:t>1.</a:t>
          </a:r>
          <a:r>
            <a:rPr lang="zh-TW" baseline="0"/>
            <a:t>幫助醫生熟練手術過程</a:t>
          </a:r>
          <a:endParaRPr lang="en-US"/>
        </a:p>
      </dgm:t>
    </dgm:pt>
    <dgm:pt modelId="{FA30B36B-B4D7-470A-957F-056024963541}" type="parTrans" cxnId="{91AECCBC-FC03-4189-A5D1-1C4E6FDFC286}">
      <dgm:prSet/>
      <dgm:spPr/>
      <dgm:t>
        <a:bodyPr/>
        <a:lstStyle/>
        <a:p>
          <a:endParaRPr lang="en-US"/>
        </a:p>
      </dgm:t>
    </dgm:pt>
    <dgm:pt modelId="{C0B31D5B-00A7-483A-90BC-9C9D8145A466}" type="sibTrans" cxnId="{91AECCBC-FC03-4189-A5D1-1C4E6FDFC286}">
      <dgm:prSet/>
      <dgm:spPr/>
      <dgm:t>
        <a:bodyPr/>
        <a:lstStyle/>
        <a:p>
          <a:endParaRPr lang="en-US"/>
        </a:p>
      </dgm:t>
    </dgm:pt>
    <dgm:pt modelId="{F5BD1E47-393A-474E-8094-6151DB004C5A}">
      <dgm:prSet/>
      <dgm:spPr/>
      <dgm:t>
        <a:bodyPr/>
        <a:lstStyle/>
        <a:p>
          <a:r>
            <a:rPr lang="en-US" baseline="0"/>
            <a:t>2.</a:t>
          </a:r>
          <a:r>
            <a:rPr lang="zh-TW" baseline="0"/>
            <a:t>解決醫療糾紛</a:t>
          </a:r>
          <a:endParaRPr lang="en-US"/>
        </a:p>
      </dgm:t>
    </dgm:pt>
    <dgm:pt modelId="{9AC6A97D-72A2-4203-A0F0-3A187214332E}" type="parTrans" cxnId="{29D0BA5B-7811-4916-B698-ABEE1F7713E7}">
      <dgm:prSet/>
      <dgm:spPr/>
      <dgm:t>
        <a:bodyPr/>
        <a:lstStyle/>
        <a:p>
          <a:endParaRPr lang="en-US"/>
        </a:p>
      </dgm:t>
    </dgm:pt>
    <dgm:pt modelId="{9AF50B65-7CDE-4E81-9640-9BD1C21F376A}" type="sibTrans" cxnId="{29D0BA5B-7811-4916-B698-ABEE1F7713E7}">
      <dgm:prSet/>
      <dgm:spPr/>
      <dgm:t>
        <a:bodyPr/>
        <a:lstStyle/>
        <a:p>
          <a:endParaRPr lang="en-US"/>
        </a:p>
      </dgm:t>
    </dgm:pt>
    <dgm:pt modelId="{35418497-DA38-417D-B5F8-1D85EFBCED49}">
      <dgm:prSet/>
      <dgm:spPr/>
      <dgm:t>
        <a:bodyPr/>
        <a:lstStyle/>
        <a:p>
          <a:r>
            <a:rPr lang="en-US" baseline="0"/>
            <a:t>3.</a:t>
          </a:r>
          <a:r>
            <a:rPr lang="zh-TW" baseline="0"/>
            <a:t>讓醫生放鬆</a:t>
          </a:r>
          <a:endParaRPr lang="en-US"/>
        </a:p>
      </dgm:t>
    </dgm:pt>
    <dgm:pt modelId="{95831ABC-F44A-44EB-8478-EE68150B4648}" type="parTrans" cxnId="{7D40FA52-5508-486A-982D-DF9C967B7B98}">
      <dgm:prSet/>
      <dgm:spPr/>
      <dgm:t>
        <a:bodyPr/>
        <a:lstStyle/>
        <a:p>
          <a:endParaRPr lang="en-US"/>
        </a:p>
      </dgm:t>
    </dgm:pt>
    <dgm:pt modelId="{AA3C03E5-6C2E-4078-A8D9-175BB61F7151}" type="sibTrans" cxnId="{7D40FA52-5508-486A-982D-DF9C967B7B98}">
      <dgm:prSet/>
      <dgm:spPr/>
      <dgm:t>
        <a:bodyPr/>
        <a:lstStyle/>
        <a:p>
          <a:endParaRPr lang="en-US"/>
        </a:p>
      </dgm:t>
    </dgm:pt>
    <dgm:pt modelId="{6200DF33-4C66-40D0-883B-E3D49AD7C827}" type="pres">
      <dgm:prSet presAssocID="{089A951B-C06C-453B-9FF7-CF49CD99F8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A8E16D6-1A87-4989-A30F-8370E38A8BE4}" type="pres">
      <dgm:prSet presAssocID="{F12A89EC-BA7D-46EA-A587-2537E6FA1FD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91E9A6-66A6-440C-9C9F-87B787F31495}" type="pres">
      <dgm:prSet presAssocID="{C0B31D5B-00A7-483A-90BC-9C9D8145A466}" presName="spacer" presStyleCnt="0"/>
      <dgm:spPr/>
    </dgm:pt>
    <dgm:pt modelId="{DA9A9E14-3173-4DC4-B7D9-A0F0D200E431}" type="pres">
      <dgm:prSet presAssocID="{F5BD1E47-393A-474E-8094-6151DB004C5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E15F3D-E789-4189-B3FA-D69A784E0A18}" type="pres">
      <dgm:prSet presAssocID="{9AF50B65-7CDE-4E81-9640-9BD1C21F376A}" presName="spacer" presStyleCnt="0"/>
      <dgm:spPr/>
    </dgm:pt>
    <dgm:pt modelId="{335126D6-BB77-4996-9E02-E38172D9FEF2}" type="pres">
      <dgm:prSet presAssocID="{35418497-DA38-417D-B5F8-1D85EFBCED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D40FA52-5508-486A-982D-DF9C967B7B98}" srcId="{089A951B-C06C-453B-9FF7-CF49CD99F83F}" destId="{35418497-DA38-417D-B5F8-1D85EFBCED49}" srcOrd="2" destOrd="0" parTransId="{95831ABC-F44A-44EB-8478-EE68150B4648}" sibTransId="{AA3C03E5-6C2E-4078-A8D9-175BB61F7151}"/>
    <dgm:cxn modelId="{873B7B7F-A420-4302-98F1-94A0E3F6E168}" type="presOf" srcId="{35418497-DA38-417D-B5F8-1D85EFBCED49}" destId="{335126D6-BB77-4996-9E02-E38172D9FEF2}" srcOrd="0" destOrd="0" presId="urn:microsoft.com/office/officeart/2005/8/layout/vList2"/>
    <dgm:cxn modelId="{571A6D84-4BE1-4659-A449-86C84D2A43D1}" type="presOf" srcId="{F12A89EC-BA7D-46EA-A587-2537E6FA1FD8}" destId="{8A8E16D6-1A87-4989-A30F-8370E38A8BE4}" srcOrd="0" destOrd="0" presId="urn:microsoft.com/office/officeart/2005/8/layout/vList2"/>
    <dgm:cxn modelId="{6D53EC08-548A-4AC9-941D-4CE1B8E67EDF}" type="presOf" srcId="{089A951B-C06C-453B-9FF7-CF49CD99F83F}" destId="{6200DF33-4C66-40D0-883B-E3D49AD7C827}" srcOrd="0" destOrd="0" presId="urn:microsoft.com/office/officeart/2005/8/layout/vList2"/>
    <dgm:cxn modelId="{91AECCBC-FC03-4189-A5D1-1C4E6FDFC286}" srcId="{089A951B-C06C-453B-9FF7-CF49CD99F83F}" destId="{F12A89EC-BA7D-46EA-A587-2537E6FA1FD8}" srcOrd="0" destOrd="0" parTransId="{FA30B36B-B4D7-470A-957F-056024963541}" sibTransId="{C0B31D5B-00A7-483A-90BC-9C9D8145A466}"/>
    <dgm:cxn modelId="{6E5EC16D-1D44-4B7C-AA7A-8DD4FDF19A7C}" type="presOf" srcId="{F5BD1E47-393A-474E-8094-6151DB004C5A}" destId="{DA9A9E14-3173-4DC4-B7D9-A0F0D200E431}" srcOrd="0" destOrd="0" presId="urn:microsoft.com/office/officeart/2005/8/layout/vList2"/>
    <dgm:cxn modelId="{29D0BA5B-7811-4916-B698-ABEE1F7713E7}" srcId="{089A951B-C06C-453B-9FF7-CF49CD99F83F}" destId="{F5BD1E47-393A-474E-8094-6151DB004C5A}" srcOrd="1" destOrd="0" parTransId="{9AC6A97D-72A2-4203-A0F0-3A187214332E}" sibTransId="{9AF50B65-7CDE-4E81-9640-9BD1C21F376A}"/>
    <dgm:cxn modelId="{31B37BD1-AE14-426A-8F62-81FBA5A36DBA}" type="presParOf" srcId="{6200DF33-4C66-40D0-883B-E3D49AD7C827}" destId="{8A8E16D6-1A87-4989-A30F-8370E38A8BE4}" srcOrd="0" destOrd="0" presId="urn:microsoft.com/office/officeart/2005/8/layout/vList2"/>
    <dgm:cxn modelId="{2E592D64-61F8-4E33-9564-2D61E357070D}" type="presParOf" srcId="{6200DF33-4C66-40D0-883B-E3D49AD7C827}" destId="{8D91E9A6-66A6-440C-9C9F-87B787F31495}" srcOrd="1" destOrd="0" presId="urn:microsoft.com/office/officeart/2005/8/layout/vList2"/>
    <dgm:cxn modelId="{18422F18-323F-49E5-BA3A-16FFBF434DD5}" type="presParOf" srcId="{6200DF33-4C66-40D0-883B-E3D49AD7C827}" destId="{DA9A9E14-3173-4DC4-B7D9-A0F0D200E431}" srcOrd="2" destOrd="0" presId="urn:microsoft.com/office/officeart/2005/8/layout/vList2"/>
    <dgm:cxn modelId="{586F1790-7DC4-443A-832F-C599F690CBD1}" type="presParOf" srcId="{6200DF33-4C66-40D0-883B-E3D49AD7C827}" destId="{BBE15F3D-E789-4189-B3FA-D69A784E0A18}" srcOrd="3" destOrd="0" presId="urn:microsoft.com/office/officeart/2005/8/layout/vList2"/>
    <dgm:cxn modelId="{138537B1-2513-4040-8FFA-D15F435FE9FE}" type="presParOf" srcId="{6200DF33-4C66-40D0-883B-E3D49AD7C827}" destId="{335126D6-BB77-4996-9E02-E38172D9FE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C6A28C-7659-4F25-B931-F1F89731D4BD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EEA62434-BEBA-458C-ABE1-275CE3D85551}">
      <dgm:prSet custT="1"/>
      <dgm:spPr/>
      <dgm:t>
        <a:bodyPr/>
        <a:lstStyle/>
        <a:p>
          <a:r>
            <a:rPr lang="zh-TW" sz="3200" baseline="0"/>
            <a:t>手術前</a:t>
          </a:r>
          <a:endParaRPr lang="en-US" sz="3200"/>
        </a:p>
      </dgm:t>
    </dgm:pt>
    <dgm:pt modelId="{C846C78A-E3E7-46D6-B59F-AAF4C322EE9F}" type="parTrans" cxnId="{5C50347D-95D1-47AC-93F5-8136B307C1D3}">
      <dgm:prSet/>
      <dgm:spPr/>
      <dgm:t>
        <a:bodyPr/>
        <a:lstStyle/>
        <a:p>
          <a:endParaRPr lang="en-US"/>
        </a:p>
      </dgm:t>
    </dgm:pt>
    <dgm:pt modelId="{E2B7B4B1-F8F2-470D-B0D5-1086235C603D}" type="sibTrans" cxnId="{5C50347D-95D1-47AC-93F5-8136B307C1D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78F1A39-D01F-4194-B070-95C08307E7C9}">
      <dgm:prSet custT="1"/>
      <dgm:spPr/>
      <dgm:t>
        <a:bodyPr/>
        <a:lstStyle/>
        <a:p>
          <a:r>
            <a:rPr lang="zh-TW" sz="3200" baseline="0"/>
            <a:t>醫生與病人溝通時</a:t>
          </a:r>
          <a:endParaRPr lang="en-US" sz="3200"/>
        </a:p>
      </dgm:t>
    </dgm:pt>
    <dgm:pt modelId="{13D060DD-0AD9-4577-BC02-C08C3FF763AB}" type="parTrans" cxnId="{0491E3D4-BD55-4AE9-8627-DCB5C6249067}">
      <dgm:prSet/>
      <dgm:spPr/>
      <dgm:t>
        <a:bodyPr/>
        <a:lstStyle/>
        <a:p>
          <a:endParaRPr lang="en-US"/>
        </a:p>
      </dgm:t>
    </dgm:pt>
    <dgm:pt modelId="{F996CCCB-419F-4F14-ABCF-8F6D3904FE03}" type="sibTrans" cxnId="{0491E3D4-BD55-4AE9-8627-DCB5C624906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90872DB-836C-4583-8AF9-81EAF2DB3C4C}">
      <dgm:prSet custT="1"/>
      <dgm:spPr/>
      <dgm:t>
        <a:bodyPr/>
        <a:lstStyle/>
        <a:p>
          <a:r>
            <a:rPr lang="zh-TW" sz="3200" baseline="0"/>
            <a:t>空閒時</a:t>
          </a:r>
          <a:endParaRPr lang="en-US" sz="3200"/>
        </a:p>
      </dgm:t>
    </dgm:pt>
    <dgm:pt modelId="{56891493-9412-487F-9EFD-B77E3B8B6B2B}" type="parTrans" cxnId="{9CFFAC5E-76ED-48FB-AD24-94D86E2783D6}">
      <dgm:prSet/>
      <dgm:spPr/>
      <dgm:t>
        <a:bodyPr/>
        <a:lstStyle/>
        <a:p>
          <a:endParaRPr lang="en-US"/>
        </a:p>
      </dgm:t>
    </dgm:pt>
    <dgm:pt modelId="{E0C0FF03-C196-4F4C-ADDC-4BFA72B51738}" type="sibTrans" cxnId="{9CFFAC5E-76ED-48FB-AD24-94D86E2783D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0E197E0-1A7D-4294-8BA1-F40E574CDA7C}" type="pres">
      <dgm:prSet presAssocID="{02C6A28C-7659-4F25-B931-F1F89731D4BD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CE2102D-7397-43C5-8839-CFC32DEE140E}" type="pres">
      <dgm:prSet presAssocID="{EEA62434-BEBA-458C-ABE1-275CE3D85551}" presName="compositeNode" presStyleCnt="0">
        <dgm:presLayoutVars>
          <dgm:bulletEnabled val="1"/>
        </dgm:presLayoutVars>
      </dgm:prSet>
      <dgm:spPr/>
    </dgm:pt>
    <dgm:pt modelId="{A3D17918-E8B0-488C-95D4-A4246B6B44E8}" type="pres">
      <dgm:prSet presAssocID="{EEA62434-BEBA-458C-ABE1-275CE3D85551}" presName="bgRect" presStyleLbl="alignNode1" presStyleIdx="0" presStyleCnt="3"/>
      <dgm:spPr/>
      <dgm:t>
        <a:bodyPr/>
        <a:lstStyle/>
        <a:p>
          <a:endParaRPr lang="zh-TW" altLang="en-US"/>
        </a:p>
      </dgm:t>
    </dgm:pt>
    <dgm:pt modelId="{CFCAE04B-5A21-4E9A-90BE-C49E0412730B}" type="pres">
      <dgm:prSet presAssocID="{E2B7B4B1-F8F2-470D-B0D5-1086235C603D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873814-804F-414F-862A-8007E54F63AC}" type="pres">
      <dgm:prSet presAssocID="{EEA62434-BEBA-458C-ABE1-275CE3D85551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EE7FF2-8BF8-4480-834F-021D0A154CE7}" type="pres">
      <dgm:prSet presAssocID="{E2B7B4B1-F8F2-470D-B0D5-1086235C603D}" presName="sibTrans" presStyleCnt="0"/>
      <dgm:spPr/>
    </dgm:pt>
    <dgm:pt modelId="{FAC8F15F-5027-42D6-B932-082406494C30}" type="pres">
      <dgm:prSet presAssocID="{D78F1A39-D01F-4194-B070-95C08307E7C9}" presName="compositeNode" presStyleCnt="0">
        <dgm:presLayoutVars>
          <dgm:bulletEnabled val="1"/>
        </dgm:presLayoutVars>
      </dgm:prSet>
      <dgm:spPr/>
    </dgm:pt>
    <dgm:pt modelId="{DA44269B-BA52-4D95-B3C2-B6E2228BBFDA}" type="pres">
      <dgm:prSet presAssocID="{D78F1A39-D01F-4194-B070-95C08307E7C9}" presName="bgRect" presStyleLbl="alignNode1" presStyleIdx="1" presStyleCnt="3"/>
      <dgm:spPr/>
      <dgm:t>
        <a:bodyPr/>
        <a:lstStyle/>
        <a:p>
          <a:endParaRPr lang="zh-TW" altLang="en-US"/>
        </a:p>
      </dgm:t>
    </dgm:pt>
    <dgm:pt modelId="{4ABE8E3A-43B7-4908-A438-65F64CCF965D}" type="pres">
      <dgm:prSet presAssocID="{F996CCCB-419F-4F14-ABCF-8F6D3904FE03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D56284-58CB-4CAE-BD08-2CDF461904B6}" type="pres">
      <dgm:prSet presAssocID="{D78F1A39-D01F-4194-B070-95C08307E7C9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151CD4-DCA9-4A85-93CE-6A4C48D09FD6}" type="pres">
      <dgm:prSet presAssocID="{F996CCCB-419F-4F14-ABCF-8F6D3904FE03}" presName="sibTrans" presStyleCnt="0"/>
      <dgm:spPr/>
    </dgm:pt>
    <dgm:pt modelId="{16A4B622-0651-4A4D-A7E0-1949A5103D34}" type="pres">
      <dgm:prSet presAssocID="{590872DB-836C-4583-8AF9-81EAF2DB3C4C}" presName="compositeNode" presStyleCnt="0">
        <dgm:presLayoutVars>
          <dgm:bulletEnabled val="1"/>
        </dgm:presLayoutVars>
      </dgm:prSet>
      <dgm:spPr/>
    </dgm:pt>
    <dgm:pt modelId="{569B3223-93F8-4067-9E95-C9CAFD6B34B4}" type="pres">
      <dgm:prSet presAssocID="{590872DB-836C-4583-8AF9-81EAF2DB3C4C}" presName="bgRect" presStyleLbl="alignNode1" presStyleIdx="2" presStyleCnt="3"/>
      <dgm:spPr/>
      <dgm:t>
        <a:bodyPr/>
        <a:lstStyle/>
        <a:p>
          <a:endParaRPr lang="zh-TW" altLang="en-US"/>
        </a:p>
      </dgm:t>
    </dgm:pt>
    <dgm:pt modelId="{28223F92-8CE9-445C-A348-AABA92AFA2A4}" type="pres">
      <dgm:prSet presAssocID="{E0C0FF03-C196-4F4C-ADDC-4BFA72B51738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3A8D02-7C81-48AE-974A-D864E82601A9}" type="pres">
      <dgm:prSet presAssocID="{590872DB-836C-4583-8AF9-81EAF2DB3C4C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FB5559B-5743-426C-9018-6644EB9D28F4}" type="presOf" srcId="{F996CCCB-419F-4F14-ABCF-8F6D3904FE03}" destId="{4ABE8E3A-43B7-4908-A438-65F64CCF965D}" srcOrd="0" destOrd="0" presId="urn:microsoft.com/office/officeart/2016/7/layout/LinearBlockProcessNumbered"/>
    <dgm:cxn modelId="{FF9935CA-5F09-45C9-A7C8-B1BB8F100FFB}" type="presOf" srcId="{EEA62434-BEBA-458C-ABE1-275CE3D85551}" destId="{DE873814-804F-414F-862A-8007E54F63AC}" srcOrd="1" destOrd="0" presId="urn:microsoft.com/office/officeart/2016/7/layout/LinearBlockProcessNumbered"/>
    <dgm:cxn modelId="{0491E3D4-BD55-4AE9-8627-DCB5C6249067}" srcId="{02C6A28C-7659-4F25-B931-F1F89731D4BD}" destId="{D78F1A39-D01F-4194-B070-95C08307E7C9}" srcOrd="1" destOrd="0" parTransId="{13D060DD-0AD9-4577-BC02-C08C3FF763AB}" sibTransId="{F996CCCB-419F-4F14-ABCF-8F6D3904FE03}"/>
    <dgm:cxn modelId="{FA62F75D-865B-423D-A716-74BA66CA404A}" type="presOf" srcId="{590872DB-836C-4583-8AF9-81EAF2DB3C4C}" destId="{173A8D02-7C81-48AE-974A-D864E82601A9}" srcOrd="1" destOrd="0" presId="urn:microsoft.com/office/officeart/2016/7/layout/LinearBlockProcessNumbered"/>
    <dgm:cxn modelId="{CEC08EEA-810F-46EF-98CD-F0725FAD7831}" type="presOf" srcId="{EEA62434-BEBA-458C-ABE1-275CE3D85551}" destId="{A3D17918-E8B0-488C-95D4-A4246B6B44E8}" srcOrd="0" destOrd="0" presId="urn:microsoft.com/office/officeart/2016/7/layout/LinearBlockProcessNumbered"/>
    <dgm:cxn modelId="{0C26D88B-5A1A-4119-950B-2070FA11471B}" type="presOf" srcId="{D78F1A39-D01F-4194-B070-95C08307E7C9}" destId="{DA44269B-BA52-4D95-B3C2-B6E2228BBFDA}" srcOrd="0" destOrd="0" presId="urn:microsoft.com/office/officeart/2016/7/layout/LinearBlockProcessNumbered"/>
    <dgm:cxn modelId="{319CE5CC-00B0-48AD-A1E4-C3B46398E8C3}" type="presOf" srcId="{E0C0FF03-C196-4F4C-ADDC-4BFA72B51738}" destId="{28223F92-8CE9-445C-A348-AABA92AFA2A4}" srcOrd="0" destOrd="0" presId="urn:microsoft.com/office/officeart/2016/7/layout/LinearBlockProcessNumbered"/>
    <dgm:cxn modelId="{684F149D-C48B-464C-A9D5-C1C5A64BAD53}" type="presOf" srcId="{E2B7B4B1-F8F2-470D-B0D5-1086235C603D}" destId="{CFCAE04B-5A21-4E9A-90BE-C49E0412730B}" srcOrd="0" destOrd="0" presId="urn:microsoft.com/office/officeart/2016/7/layout/LinearBlockProcessNumbered"/>
    <dgm:cxn modelId="{5C50347D-95D1-47AC-93F5-8136B307C1D3}" srcId="{02C6A28C-7659-4F25-B931-F1F89731D4BD}" destId="{EEA62434-BEBA-458C-ABE1-275CE3D85551}" srcOrd="0" destOrd="0" parTransId="{C846C78A-E3E7-46D6-B59F-AAF4C322EE9F}" sibTransId="{E2B7B4B1-F8F2-470D-B0D5-1086235C603D}"/>
    <dgm:cxn modelId="{32ABBDAE-067C-4B52-9932-E77EAFC86026}" type="presOf" srcId="{590872DB-836C-4583-8AF9-81EAF2DB3C4C}" destId="{569B3223-93F8-4067-9E95-C9CAFD6B34B4}" srcOrd="0" destOrd="0" presId="urn:microsoft.com/office/officeart/2016/7/layout/LinearBlockProcessNumbered"/>
    <dgm:cxn modelId="{9CFFAC5E-76ED-48FB-AD24-94D86E2783D6}" srcId="{02C6A28C-7659-4F25-B931-F1F89731D4BD}" destId="{590872DB-836C-4583-8AF9-81EAF2DB3C4C}" srcOrd="2" destOrd="0" parTransId="{56891493-9412-487F-9EFD-B77E3B8B6B2B}" sibTransId="{E0C0FF03-C196-4F4C-ADDC-4BFA72B51738}"/>
    <dgm:cxn modelId="{689213C3-5657-4B40-B7A8-DD4B0CBCAA93}" type="presOf" srcId="{02C6A28C-7659-4F25-B931-F1F89731D4BD}" destId="{50E197E0-1A7D-4294-8BA1-F40E574CDA7C}" srcOrd="0" destOrd="0" presId="urn:microsoft.com/office/officeart/2016/7/layout/LinearBlockProcessNumbered"/>
    <dgm:cxn modelId="{6E2D7FB3-6CC4-4767-A326-A2C2F7D4CB4A}" type="presOf" srcId="{D78F1A39-D01F-4194-B070-95C08307E7C9}" destId="{39D56284-58CB-4CAE-BD08-2CDF461904B6}" srcOrd="1" destOrd="0" presId="urn:microsoft.com/office/officeart/2016/7/layout/LinearBlockProcessNumbered"/>
    <dgm:cxn modelId="{CEA73B09-6C57-47BF-B556-7DFB24CCE91E}" type="presParOf" srcId="{50E197E0-1A7D-4294-8BA1-F40E574CDA7C}" destId="{ACE2102D-7397-43C5-8839-CFC32DEE140E}" srcOrd="0" destOrd="0" presId="urn:microsoft.com/office/officeart/2016/7/layout/LinearBlockProcessNumbered"/>
    <dgm:cxn modelId="{54C405B5-AD14-46A7-BBF8-DEC53C3DE7F8}" type="presParOf" srcId="{ACE2102D-7397-43C5-8839-CFC32DEE140E}" destId="{A3D17918-E8B0-488C-95D4-A4246B6B44E8}" srcOrd="0" destOrd="0" presId="urn:microsoft.com/office/officeart/2016/7/layout/LinearBlockProcessNumbered"/>
    <dgm:cxn modelId="{698C092B-283C-4DC6-9661-17EE57E6FD81}" type="presParOf" srcId="{ACE2102D-7397-43C5-8839-CFC32DEE140E}" destId="{CFCAE04B-5A21-4E9A-90BE-C49E0412730B}" srcOrd="1" destOrd="0" presId="urn:microsoft.com/office/officeart/2016/7/layout/LinearBlockProcessNumbered"/>
    <dgm:cxn modelId="{9618FD06-ADE9-4951-ABB2-93D6705A5AC5}" type="presParOf" srcId="{ACE2102D-7397-43C5-8839-CFC32DEE140E}" destId="{DE873814-804F-414F-862A-8007E54F63AC}" srcOrd="2" destOrd="0" presId="urn:microsoft.com/office/officeart/2016/7/layout/LinearBlockProcessNumbered"/>
    <dgm:cxn modelId="{431C7FE9-68E9-4ADA-8974-07F5A6AAA7A6}" type="presParOf" srcId="{50E197E0-1A7D-4294-8BA1-F40E574CDA7C}" destId="{DFEE7FF2-8BF8-4480-834F-021D0A154CE7}" srcOrd="1" destOrd="0" presId="urn:microsoft.com/office/officeart/2016/7/layout/LinearBlockProcessNumbered"/>
    <dgm:cxn modelId="{0ABBE138-EC06-48EA-B986-8F3F0A1A2439}" type="presParOf" srcId="{50E197E0-1A7D-4294-8BA1-F40E574CDA7C}" destId="{FAC8F15F-5027-42D6-B932-082406494C30}" srcOrd="2" destOrd="0" presId="urn:microsoft.com/office/officeart/2016/7/layout/LinearBlockProcessNumbered"/>
    <dgm:cxn modelId="{94E87048-0548-4DA4-B812-2D5385A1D83F}" type="presParOf" srcId="{FAC8F15F-5027-42D6-B932-082406494C30}" destId="{DA44269B-BA52-4D95-B3C2-B6E2228BBFDA}" srcOrd="0" destOrd="0" presId="urn:microsoft.com/office/officeart/2016/7/layout/LinearBlockProcessNumbered"/>
    <dgm:cxn modelId="{863BB38D-E82B-4D9C-B409-30325D1D27C6}" type="presParOf" srcId="{FAC8F15F-5027-42D6-B932-082406494C30}" destId="{4ABE8E3A-43B7-4908-A438-65F64CCF965D}" srcOrd="1" destOrd="0" presId="urn:microsoft.com/office/officeart/2016/7/layout/LinearBlockProcessNumbered"/>
    <dgm:cxn modelId="{F6FCA4BA-4702-4A08-AF2B-553DA9014471}" type="presParOf" srcId="{FAC8F15F-5027-42D6-B932-082406494C30}" destId="{39D56284-58CB-4CAE-BD08-2CDF461904B6}" srcOrd="2" destOrd="0" presId="urn:microsoft.com/office/officeart/2016/7/layout/LinearBlockProcessNumbered"/>
    <dgm:cxn modelId="{478272A2-C6B8-4883-85D6-22C2BC6BA431}" type="presParOf" srcId="{50E197E0-1A7D-4294-8BA1-F40E574CDA7C}" destId="{DD151CD4-DCA9-4A85-93CE-6A4C48D09FD6}" srcOrd="3" destOrd="0" presId="urn:microsoft.com/office/officeart/2016/7/layout/LinearBlockProcessNumbered"/>
    <dgm:cxn modelId="{27F90B05-AEBF-46DC-B7CF-CD8218414E90}" type="presParOf" srcId="{50E197E0-1A7D-4294-8BA1-F40E574CDA7C}" destId="{16A4B622-0651-4A4D-A7E0-1949A5103D34}" srcOrd="4" destOrd="0" presId="urn:microsoft.com/office/officeart/2016/7/layout/LinearBlockProcessNumbered"/>
    <dgm:cxn modelId="{1150B190-A1F1-4F9E-81D6-8E84FA91DF5E}" type="presParOf" srcId="{16A4B622-0651-4A4D-A7E0-1949A5103D34}" destId="{569B3223-93F8-4067-9E95-C9CAFD6B34B4}" srcOrd="0" destOrd="0" presId="urn:microsoft.com/office/officeart/2016/7/layout/LinearBlockProcessNumbered"/>
    <dgm:cxn modelId="{551D0071-2D3F-4E0E-89BB-1F48273A9413}" type="presParOf" srcId="{16A4B622-0651-4A4D-A7E0-1949A5103D34}" destId="{28223F92-8CE9-445C-A348-AABA92AFA2A4}" srcOrd="1" destOrd="0" presId="urn:microsoft.com/office/officeart/2016/7/layout/LinearBlockProcessNumbered"/>
    <dgm:cxn modelId="{5FB4CBB2-7D56-43CD-8A8B-641B89BAF539}" type="presParOf" srcId="{16A4B622-0651-4A4D-A7E0-1949A5103D34}" destId="{173A8D02-7C81-48AE-974A-D864E82601A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488B8E-9B90-4F32-952A-46BA686CDB4F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5D9A1D83-40DB-4056-9602-8BBB3D2E655B}">
      <dgm:prSet/>
      <dgm:spPr/>
      <dgm:t>
        <a:bodyPr/>
        <a:lstStyle/>
        <a:p>
          <a:r>
            <a:rPr lang="en-US" baseline="0"/>
            <a:t>1.</a:t>
          </a:r>
          <a:r>
            <a:rPr lang="zh-TW" baseline="0"/>
            <a:t>醫院</a:t>
          </a:r>
          <a:endParaRPr lang="en-US"/>
        </a:p>
      </dgm:t>
    </dgm:pt>
    <dgm:pt modelId="{E071DE70-94CD-4CD8-A3FE-8B09D437CEC6}" type="parTrans" cxnId="{45BBEEE1-182A-47ED-A701-C385884931F1}">
      <dgm:prSet/>
      <dgm:spPr/>
      <dgm:t>
        <a:bodyPr/>
        <a:lstStyle/>
        <a:p>
          <a:endParaRPr lang="en-US"/>
        </a:p>
      </dgm:t>
    </dgm:pt>
    <dgm:pt modelId="{432EBFF7-1979-4CFD-A9A9-067D1B011939}" type="sibTrans" cxnId="{45BBEEE1-182A-47ED-A701-C385884931F1}">
      <dgm:prSet/>
      <dgm:spPr/>
      <dgm:t>
        <a:bodyPr/>
        <a:lstStyle/>
        <a:p>
          <a:endParaRPr lang="en-US"/>
        </a:p>
      </dgm:t>
    </dgm:pt>
    <dgm:pt modelId="{04EF80D2-DA55-4162-AF55-B99439FB1048}">
      <dgm:prSet/>
      <dgm:spPr>
        <a:solidFill>
          <a:srgbClr val="92D050"/>
        </a:solidFill>
      </dgm:spPr>
      <dgm:t>
        <a:bodyPr/>
        <a:lstStyle/>
        <a:p>
          <a:r>
            <a:rPr lang="en-US" baseline="0"/>
            <a:t>2.</a:t>
          </a:r>
          <a:r>
            <a:rPr lang="zh-TW" baseline="0"/>
            <a:t>醫美診所</a:t>
          </a:r>
          <a:endParaRPr lang="en-US"/>
        </a:p>
      </dgm:t>
    </dgm:pt>
    <dgm:pt modelId="{C4E8C5CA-17E5-4613-BC99-370C16BB67CC}" type="parTrans" cxnId="{486E9C8F-ADFD-4F2C-BC7C-00F14BFF8523}">
      <dgm:prSet/>
      <dgm:spPr/>
      <dgm:t>
        <a:bodyPr/>
        <a:lstStyle/>
        <a:p>
          <a:endParaRPr lang="en-US"/>
        </a:p>
      </dgm:t>
    </dgm:pt>
    <dgm:pt modelId="{75B63D94-94E2-4D21-928F-6573462EF8E2}" type="sibTrans" cxnId="{486E9C8F-ADFD-4F2C-BC7C-00F14BFF8523}">
      <dgm:prSet/>
      <dgm:spPr/>
      <dgm:t>
        <a:bodyPr/>
        <a:lstStyle/>
        <a:p>
          <a:endParaRPr lang="en-US"/>
        </a:p>
      </dgm:t>
    </dgm:pt>
    <dgm:pt modelId="{5A535B6E-C396-4198-ACDE-7F51F9061221}" type="pres">
      <dgm:prSet presAssocID="{14488B8E-9B90-4F32-952A-46BA686CDB4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22CD314-E59A-44E5-A0EC-1AE1A78E6821}" type="pres">
      <dgm:prSet presAssocID="{5D9A1D83-40DB-4056-9602-8BBB3D2E655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5B5C55-2873-40E1-8D75-19CBE64A8974}" type="pres">
      <dgm:prSet presAssocID="{432EBFF7-1979-4CFD-A9A9-067D1B011939}" presName="sibTrans" presStyleLbl="sibTrans1D1" presStyleIdx="0" presStyleCnt="1"/>
      <dgm:spPr/>
      <dgm:t>
        <a:bodyPr/>
        <a:lstStyle/>
        <a:p>
          <a:endParaRPr lang="zh-TW" altLang="en-US"/>
        </a:p>
      </dgm:t>
    </dgm:pt>
    <dgm:pt modelId="{5A25D35C-9A51-4145-B069-3717F625C4BF}" type="pres">
      <dgm:prSet presAssocID="{432EBFF7-1979-4CFD-A9A9-067D1B011939}" presName="connectorText" presStyleLbl="sibTrans1D1" presStyleIdx="0" presStyleCnt="1"/>
      <dgm:spPr/>
      <dgm:t>
        <a:bodyPr/>
        <a:lstStyle/>
        <a:p>
          <a:endParaRPr lang="zh-TW" altLang="en-US"/>
        </a:p>
      </dgm:t>
    </dgm:pt>
    <dgm:pt modelId="{86846913-3C32-4209-B055-FC80A0C47F9D}" type="pres">
      <dgm:prSet presAssocID="{04EF80D2-DA55-4162-AF55-B99439FB104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09C755A-C4FD-444C-A863-A46EA0978627}" type="presOf" srcId="{5D9A1D83-40DB-4056-9602-8BBB3D2E655B}" destId="{F22CD314-E59A-44E5-A0EC-1AE1A78E6821}" srcOrd="0" destOrd="0" presId="urn:microsoft.com/office/officeart/2016/7/layout/RepeatingBendingProcessNew"/>
    <dgm:cxn modelId="{486E9C8F-ADFD-4F2C-BC7C-00F14BFF8523}" srcId="{14488B8E-9B90-4F32-952A-46BA686CDB4F}" destId="{04EF80D2-DA55-4162-AF55-B99439FB1048}" srcOrd="1" destOrd="0" parTransId="{C4E8C5CA-17E5-4613-BC99-370C16BB67CC}" sibTransId="{75B63D94-94E2-4D21-928F-6573462EF8E2}"/>
    <dgm:cxn modelId="{6ED922B1-589E-49BD-AE5C-B70EE2ED9D2F}" type="presOf" srcId="{432EBFF7-1979-4CFD-A9A9-067D1B011939}" destId="{015B5C55-2873-40E1-8D75-19CBE64A8974}" srcOrd="0" destOrd="0" presId="urn:microsoft.com/office/officeart/2016/7/layout/RepeatingBendingProcessNew"/>
    <dgm:cxn modelId="{45BBEEE1-182A-47ED-A701-C385884931F1}" srcId="{14488B8E-9B90-4F32-952A-46BA686CDB4F}" destId="{5D9A1D83-40DB-4056-9602-8BBB3D2E655B}" srcOrd="0" destOrd="0" parTransId="{E071DE70-94CD-4CD8-A3FE-8B09D437CEC6}" sibTransId="{432EBFF7-1979-4CFD-A9A9-067D1B011939}"/>
    <dgm:cxn modelId="{6B553089-D378-429C-A2AB-4E0307AD1550}" type="presOf" srcId="{04EF80D2-DA55-4162-AF55-B99439FB1048}" destId="{86846913-3C32-4209-B055-FC80A0C47F9D}" srcOrd="0" destOrd="0" presId="urn:microsoft.com/office/officeart/2016/7/layout/RepeatingBendingProcessNew"/>
    <dgm:cxn modelId="{43274C91-FFE9-4FC3-AC7A-51BB6EE60A7B}" type="presOf" srcId="{14488B8E-9B90-4F32-952A-46BA686CDB4F}" destId="{5A535B6E-C396-4198-ACDE-7F51F9061221}" srcOrd="0" destOrd="0" presId="urn:microsoft.com/office/officeart/2016/7/layout/RepeatingBendingProcessNew"/>
    <dgm:cxn modelId="{ECE25BF9-9653-4B9C-8657-921A3178C964}" type="presOf" srcId="{432EBFF7-1979-4CFD-A9A9-067D1B011939}" destId="{5A25D35C-9A51-4145-B069-3717F625C4BF}" srcOrd="1" destOrd="0" presId="urn:microsoft.com/office/officeart/2016/7/layout/RepeatingBendingProcessNew"/>
    <dgm:cxn modelId="{5FEDAD1C-F1E0-4164-9438-7C8AE6CD5983}" type="presParOf" srcId="{5A535B6E-C396-4198-ACDE-7F51F9061221}" destId="{F22CD314-E59A-44E5-A0EC-1AE1A78E6821}" srcOrd="0" destOrd="0" presId="urn:microsoft.com/office/officeart/2016/7/layout/RepeatingBendingProcessNew"/>
    <dgm:cxn modelId="{D4A62E94-1ACA-4EC8-801D-00159BC958F9}" type="presParOf" srcId="{5A535B6E-C396-4198-ACDE-7F51F9061221}" destId="{015B5C55-2873-40E1-8D75-19CBE64A8974}" srcOrd="1" destOrd="0" presId="urn:microsoft.com/office/officeart/2016/7/layout/RepeatingBendingProcessNew"/>
    <dgm:cxn modelId="{FDF0011C-6576-42DD-B078-C731A88A5BD7}" type="presParOf" srcId="{015B5C55-2873-40E1-8D75-19CBE64A8974}" destId="{5A25D35C-9A51-4145-B069-3717F625C4BF}" srcOrd="0" destOrd="0" presId="urn:microsoft.com/office/officeart/2016/7/layout/RepeatingBendingProcessNew"/>
    <dgm:cxn modelId="{7771548B-1BAB-4E34-8A43-789A39D0604F}" type="presParOf" srcId="{5A535B6E-C396-4198-ACDE-7F51F9061221}" destId="{86846913-3C32-4209-B055-FC80A0C47F9D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B7A5F7-98D9-4D87-BFA5-512739D57CB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D6ACBB-5C31-481D-B3D5-931E895E5E56}">
      <dgm:prSet/>
      <dgm:spPr/>
      <dgm:t>
        <a:bodyPr/>
        <a:lstStyle/>
        <a:p>
          <a:r>
            <a:rPr lang="en-US" baseline="0"/>
            <a:t>1.</a:t>
          </a:r>
          <a:r>
            <a:rPr lang="zh-TW" baseline="0"/>
            <a:t>醫生</a:t>
          </a:r>
          <a:endParaRPr lang="en-US"/>
        </a:p>
      </dgm:t>
    </dgm:pt>
    <dgm:pt modelId="{C00D38B7-5227-4B45-BE39-7DEAEC0B1154}" type="parTrans" cxnId="{A28E24DD-B486-4408-A798-94C24FDE1710}">
      <dgm:prSet/>
      <dgm:spPr/>
      <dgm:t>
        <a:bodyPr/>
        <a:lstStyle/>
        <a:p>
          <a:endParaRPr lang="en-US"/>
        </a:p>
      </dgm:t>
    </dgm:pt>
    <dgm:pt modelId="{9D0A2C4F-F00C-485F-9164-D77AD9476F43}" type="sibTrans" cxnId="{A28E24DD-B486-4408-A798-94C24FDE1710}">
      <dgm:prSet/>
      <dgm:spPr/>
      <dgm:t>
        <a:bodyPr/>
        <a:lstStyle/>
        <a:p>
          <a:endParaRPr lang="en-US"/>
        </a:p>
      </dgm:t>
    </dgm:pt>
    <dgm:pt modelId="{715C6C0D-2193-4E4B-8334-99957A18AEFD}">
      <dgm:prSet/>
      <dgm:spPr/>
      <dgm:t>
        <a:bodyPr/>
        <a:lstStyle/>
        <a:p>
          <a:r>
            <a:rPr lang="en-US" baseline="0"/>
            <a:t>2.</a:t>
          </a:r>
          <a:r>
            <a:rPr lang="zh-TW" baseline="0"/>
            <a:t>實習生</a:t>
          </a:r>
          <a:endParaRPr lang="en-US"/>
        </a:p>
      </dgm:t>
    </dgm:pt>
    <dgm:pt modelId="{D7A546D8-9E09-46D5-B20E-F12845AB2207}" type="parTrans" cxnId="{56C1E7BF-5AD4-46FC-AD97-9E93353B369A}">
      <dgm:prSet/>
      <dgm:spPr/>
      <dgm:t>
        <a:bodyPr/>
        <a:lstStyle/>
        <a:p>
          <a:endParaRPr lang="en-US"/>
        </a:p>
      </dgm:t>
    </dgm:pt>
    <dgm:pt modelId="{2427B4C3-3DC3-4919-95FA-4FCC2A250934}" type="sibTrans" cxnId="{56C1E7BF-5AD4-46FC-AD97-9E93353B369A}">
      <dgm:prSet/>
      <dgm:spPr/>
      <dgm:t>
        <a:bodyPr/>
        <a:lstStyle/>
        <a:p>
          <a:endParaRPr lang="en-US"/>
        </a:p>
      </dgm:t>
    </dgm:pt>
    <dgm:pt modelId="{45F13D96-908C-4427-AF05-9A8357E67D46}">
      <dgm:prSet/>
      <dgm:spPr/>
      <dgm:t>
        <a:bodyPr/>
        <a:lstStyle/>
        <a:p>
          <a:r>
            <a:rPr lang="en-US" baseline="0"/>
            <a:t>3.</a:t>
          </a:r>
          <a:r>
            <a:rPr lang="zh-TW" baseline="0"/>
            <a:t>護士</a:t>
          </a:r>
          <a:endParaRPr lang="en-US"/>
        </a:p>
      </dgm:t>
    </dgm:pt>
    <dgm:pt modelId="{F06BA290-34DE-4B71-852C-FF1D19B241E8}" type="parTrans" cxnId="{1E49B582-7CAB-4098-A720-291904325FC9}">
      <dgm:prSet/>
      <dgm:spPr/>
      <dgm:t>
        <a:bodyPr/>
        <a:lstStyle/>
        <a:p>
          <a:endParaRPr lang="en-US"/>
        </a:p>
      </dgm:t>
    </dgm:pt>
    <dgm:pt modelId="{53A5A27A-B298-48B2-B553-6D20E5DCB800}" type="sibTrans" cxnId="{1E49B582-7CAB-4098-A720-291904325FC9}">
      <dgm:prSet/>
      <dgm:spPr/>
      <dgm:t>
        <a:bodyPr/>
        <a:lstStyle/>
        <a:p>
          <a:endParaRPr lang="en-US"/>
        </a:p>
      </dgm:t>
    </dgm:pt>
    <dgm:pt modelId="{7F126B9C-0DE2-4EBC-9900-F65B6DB384DF}">
      <dgm:prSet/>
      <dgm:spPr/>
      <dgm:t>
        <a:bodyPr/>
        <a:lstStyle/>
        <a:p>
          <a:r>
            <a:rPr lang="en-US" baseline="0"/>
            <a:t>4.</a:t>
          </a:r>
          <a:r>
            <a:rPr lang="zh-TW" baseline="0"/>
            <a:t>病人</a:t>
          </a:r>
          <a:endParaRPr lang="en-US"/>
        </a:p>
      </dgm:t>
    </dgm:pt>
    <dgm:pt modelId="{D84A48FE-CBCA-4FD7-992F-CC7E4C7FC577}" type="parTrans" cxnId="{9A9CC5BC-3AA7-4D48-98BB-9D4F2785AA3E}">
      <dgm:prSet/>
      <dgm:spPr/>
      <dgm:t>
        <a:bodyPr/>
        <a:lstStyle/>
        <a:p>
          <a:endParaRPr lang="en-US"/>
        </a:p>
      </dgm:t>
    </dgm:pt>
    <dgm:pt modelId="{83A57618-981E-4DFD-8635-DC4802CFD86C}" type="sibTrans" cxnId="{9A9CC5BC-3AA7-4D48-98BB-9D4F2785AA3E}">
      <dgm:prSet/>
      <dgm:spPr/>
      <dgm:t>
        <a:bodyPr/>
        <a:lstStyle/>
        <a:p>
          <a:endParaRPr lang="en-US"/>
        </a:p>
      </dgm:t>
    </dgm:pt>
    <dgm:pt modelId="{7D2A2C69-7045-42F5-ABE7-04C1F5EE2BE4}">
      <dgm:prSet/>
      <dgm:spPr/>
      <dgm:t>
        <a:bodyPr/>
        <a:lstStyle/>
        <a:p>
          <a:r>
            <a:rPr lang="en-US" baseline="0"/>
            <a:t>5.</a:t>
          </a:r>
          <a:r>
            <a:rPr lang="zh-TW" baseline="0"/>
            <a:t>想要了解整形資訊的人</a:t>
          </a:r>
          <a:endParaRPr lang="en-US"/>
        </a:p>
      </dgm:t>
    </dgm:pt>
    <dgm:pt modelId="{3DED96FD-F07E-41DD-8D61-F140E560770A}" type="parTrans" cxnId="{6016B051-D12A-419C-8B2B-BEDA3F5ADEFD}">
      <dgm:prSet/>
      <dgm:spPr/>
      <dgm:t>
        <a:bodyPr/>
        <a:lstStyle/>
        <a:p>
          <a:endParaRPr lang="en-US"/>
        </a:p>
      </dgm:t>
    </dgm:pt>
    <dgm:pt modelId="{D98E5375-C1DF-4731-8AFB-0554B6686B7D}" type="sibTrans" cxnId="{6016B051-D12A-419C-8B2B-BEDA3F5ADEFD}">
      <dgm:prSet/>
      <dgm:spPr/>
      <dgm:t>
        <a:bodyPr/>
        <a:lstStyle/>
        <a:p>
          <a:endParaRPr lang="en-US"/>
        </a:p>
      </dgm:t>
    </dgm:pt>
    <dgm:pt modelId="{A5DE9C9A-BBF5-4554-87E7-9E6E05A87A23}" type="pres">
      <dgm:prSet presAssocID="{78B7A5F7-98D9-4D87-BFA5-512739D57C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5A5853D-1F57-4DD0-B633-DFFF59D86EE2}" type="pres">
      <dgm:prSet presAssocID="{25D6ACBB-5C31-481D-B3D5-931E895E5E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4B6CFA-20C5-478D-B03A-300353BAE319}" type="pres">
      <dgm:prSet presAssocID="{9D0A2C4F-F00C-485F-9164-D77AD9476F43}" presName="sibTrans" presStyleCnt="0"/>
      <dgm:spPr/>
    </dgm:pt>
    <dgm:pt modelId="{51350EE7-55FC-4DB8-9FFB-EAA3DEC11241}" type="pres">
      <dgm:prSet presAssocID="{715C6C0D-2193-4E4B-8334-99957A18AEF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A33CC-AA68-49D5-A65D-061E356675AA}" type="pres">
      <dgm:prSet presAssocID="{2427B4C3-3DC3-4919-95FA-4FCC2A250934}" presName="sibTrans" presStyleCnt="0"/>
      <dgm:spPr/>
    </dgm:pt>
    <dgm:pt modelId="{DAE55133-D5B2-4BD0-9A2B-1B156FD37BBD}" type="pres">
      <dgm:prSet presAssocID="{45F13D96-908C-4427-AF05-9A8357E67D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6AC20A-D5D4-4409-AF90-30528F411937}" type="pres">
      <dgm:prSet presAssocID="{53A5A27A-B298-48B2-B553-6D20E5DCB800}" presName="sibTrans" presStyleCnt="0"/>
      <dgm:spPr/>
    </dgm:pt>
    <dgm:pt modelId="{D4B7D52D-69EB-46E7-AA1C-D691E63852C9}" type="pres">
      <dgm:prSet presAssocID="{7F126B9C-0DE2-4EBC-9900-F65B6DB384D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E35F6F-8CC0-4FB3-8B85-68F55CE999AE}" type="pres">
      <dgm:prSet presAssocID="{83A57618-981E-4DFD-8635-DC4802CFD86C}" presName="sibTrans" presStyleCnt="0"/>
      <dgm:spPr/>
    </dgm:pt>
    <dgm:pt modelId="{85B823C0-CB8F-48F6-845F-82FD8AEC98D7}" type="pres">
      <dgm:prSet presAssocID="{7D2A2C69-7045-42F5-ABE7-04C1F5EE2B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A9CC5BC-3AA7-4D48-98BB-9D4F2785AA3E}" srcId="{78B7A5F7-98D9-4D87-BFA5-512739D57CB9}" destId="{7F126B9C-0DE2-4EBC-9900-F65B6DB384DF}" srcOrd="3" destOrd="0" parTransId="{D84A48FE-CBCA-4FD7-992F-CC7E4C7FC577}" sibTransId="{83A57618-981E-4DFD-8635-DC4802CFD86C}"/>
    <dgm:cxn modelId="{17DDE7A7-FCBA-4937-9082-E77852B59A00}" type="presOf" srcId="{78B7A5F7-98D9-4D87-BFA5-512739D57CB9}" destId="{A5DE9C9A-BBF5-4554-87E7-9E6E05A87A23}" srcOrd="0" destOrd="0" presId="urn:microsoft.com/office/officeart/2005/8/layout/default"/>
    <dgm:cxn modelId="{DF30A588-E634-4A91-80BE-0EEB7A58F26F}" type="presOf" srcId="{25D6ACBB-5C31-481D-B3D5-931E895E5E56}" destId="{35A5853D-1F57-4DD0-B633-DFFF59D86EE2}" srcOrd="0" destOrd="0" presId="urn:microsoft.com/office/officeart/2005/8/layout/default"/>
    <dgm:cxn modelId="{A28E24DD-B486-4408-A798-94C24FDE1710}" srcId="{78B7A5F7-98D9-4D87-BFA5-512739D57CB9}" destId="{25D6ACBB-5C31-481D-B3D5-931E895E5E56}" srcOrd="0" destOrd="0" parTransId="{C00D38B7-5227-4B45-BE39-7DEAEC0B1154}" sibTransId="{9D0A2C4F-F00C-485F-9164-D77AD9476F43}"/>
    <dgm:cxn modelId="{C59D8E37-5034-496D-93D0-DC0310971535}" type="presOf" srcId="{45F13D96-908C-4427-AF05-9A8357E67D46}" destId="{DAE55133-D5B2-4BD0-9A2B-1B156FD37BBD}" srcOrd="0" destOrd="0" presId="urn:microsoft.com/office/officeart/2005/8/layout/default"/>
    <dgm:cxn modelId="{56C1E7BF-5AD4-46FC-AD97-9E93353B369A}" srcId="{78B7A5F7-98D9-4D87-BFA5-512739D57CB9}" destId="{715C6C0D-2193-4E4B-8334-99957A18AEFD}" srcOrd="1" destOrd="0" parTransId="{D7A546D8-9E09-46D5-B20E-F12845AB2207}" sibTransId="{2427B4C3-3DC3-4919-95FA-4FCC2A250934}"/>
    <dgm:cxn modelId="{9342F969-C825-40B2-B721-80E18A8EB6AE}" type="presOf" srcId="{7D2A2C69-7045-42F5-ABE7-04C1F5EE2BE4}" destId="{85B823C0-CB8F-48F6-845F-82FD8AEC98D7}" srcOrd="0" destOrd="0" presId="urn:microsoft.com/office/officeart/2005/8/layout/default"/>
    <dgm:cxn modelId="{57314F2F-B817-4EAB-9CA2-B1D57ECFB620}" type="presOf" srcId="{715C6C0D-2193-4E4B-8334-99957A18AEFD}" destId="{51350EE7-55FC-4DB8-9FFB-EAA3DEC11241}" srcOrd="0" destOrd="0" presId="urn:microsoft.com/office/officeart/2005/8/layout/default"/>
    <dgm:cxn modelId="{1E49B582-7CAB-4098-A720-291904325FC9}" srcId="{78B7A5F7-98D9-4D87-BFA5-512739D57CB9}" destId="{45F13D96-908C-4427-AF05-9A8357E67D46}" srcOrd="2" destOrd="0" parTransId="{F06BA290-34DE-4B71-852C-FF1D19B241E8}" sibTransId="{53A5A27A-B298-48B2-B553-6D20E5DCB800}"/>
    <dgm:cxn modelId="{6016B051-D12A-419C-8B2B-BEDA3F5ADEFD}" srcId="{78B7A5F7-98D9-4D87-BFA5-512739D57CB9}" destId="{7D2A2C69-7045-42F5-ABE7-04C1F5EE2BE4}" srcOrd="4" destOrd="0" parTransId="{3DED96FD-F07E-41DD-8D61-F140E560770A}" sibTransId="{D98E5375-C1DF-4731-8AFB-0554B6686B7D}"/>
    <dgm:cxn modelId="{13D27C20-A053-42D3-949B-A7D354B3D894}" type="presOf" srcId="{7F126B9C-0DE2-4EBC-9900-F65B6DB384DF}" destId="{D4B7D52D-69EB-46E7-AA1C-D691E63852C9}" srcOrd="0" destOrd="0" presId="urn:microsoft.com/office/officeart/2005/8/layout/default"/>
    <dgm:cxn modelId="{645F7A28-62BA-4E54-AA2D-A0990B90F9D3}" type="presParOf" srcId="{A5DE9C9A-BBF5-4554-87E7-9E6E05A87A23}" destId="{35A5853D-1F57-4DD0-B633-DFFF59D86EE2}" srcOrd="0" destOrd="0" presId="urn:microsoft.com/office/officeart/2005/8/layout/default"/>
    <dgm:cxn modelId="{05192E08-9B0F-4AA8-B1F5-792FF0D2934E}" type="presParOf" srcId="{A5DE9C9A-BBF5-4554-87E7-9E6E05A87A23}" destId="{8D4B6CFA-20C5-478D-B03A-300353BAE319}" srcOrd="1" destOrd="0" presId="urn:microsoft.com/office/officeart/2005/8/layout/default"/>
    <dgm:cxn modelId="{C09BBDD0-408C-4575-B25B-CE11C18A2A7A}" type="presParOf" srcId="{A5DE9C9A-BBF5-4554-87E7-9E6E05A87A23}" destId="{51350EE7-55FC-4DB8-9FFB-EAA3DEC11241}" srcOrd="2" destOrd="0" presId="urn:microsoft.com/office/officeart/2005/8/layout/default"/>
    <dgm:cxn modelId="{18576E14-F987-44CD-899E-1529224BC03E}" type="presParOf" srcId="{A5DE9C9A-BBF5-4554-87E7-9E6E05A87A23}" destId="{21BA33CC-AA68-49D5-A65D-061E356675AA}" srcOrd="3" destOrd="0" presId="urn:microsoft.com/office/officeart/2005/8/layout/default"/>
    <dgm:cxn modelId="{07CA93AA-D495-4C44-AD56-71FB44D65002}" type="presParOf" srcId="{A5DE9C9A-BBF5-4554-87E7-9E6E05A87A23}" destId="{DAE55133-D5B2-4BD0-9A2B-1B156FD37BBD}" srcOrd="4" destOrd="0" presId="urn:microsoft.com/office/officeart/2005/8/layout/default"/>
    <dgm:cxn modelId="{05481AFC-361A-4847-87B2-191605CDD724}" type="presParOf" srcId="{A5DE9C9A-BBF5-4554-87E7-9E6E05A87A23}" destId="{EC6AC20A-D5D4-4409-AF90-30528F411937}" srcOrd="5" destOrd="0" presId="urn:microsoft.com/office/officeart/2005/8/layout/default"/>
    <dgm:cxn modelId="{3C2A1A6F-5938-46A7-AA28-1B8816050A55}" type="presParOf" srcId="{A5DE9C9A-BBF5-4554-87E7-9E6E05A87A23}" destId="{D4B7D52D-69EB-46E7-AA1C-D691E63852C9}" srcOrd="6" destOrd="0" presId="urn:microsoft.com/office/officeart/2005/8/layout/default"/>
    <dgm:cxn modelId="{6BBCB6E8-6CEB-474E-9C0C-C7F809625898}" type="presParOf" srcId="{A5DE9C9A-BBF5-4554-87E7-9E6E05A87A23}" destId="{30E35F6F-8CC0-4FB3-8B85-68F55CE999AE}" srcOrd="7" destOrd="0" presId="urn:microsoft.com/office/officeart/2005/8/layout/default"/>
    <dgm:cxn modelId="{EC3677C2-0BDC-4C35-920C-01D917BFA351}" type="presParOf" srcId="{A5DE9C9A-BBF5-4554-87E7-9E6E05A87A23}" destId="{85B823C0-CB8F-48F6-845F-82FD8AEC98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DAE0E3-C696-4923-8973-5DE36988B9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CFC1A993-0650-4B88-9786-94C4EBF5DCDD}">
      <dgm:prSet/>
      <dgm:spPr/>
      <dgm:t>
        <a:bodyPr/>
        <a:lstStyle/>
        <a:p>
          <a:r>
            <a:rPr lang="zh-TW" baseline="0"/>
            <a:t>一、硬體</a:t>
          </a:r>
          <a:endParaRPr lang="en-US"/>
        </a:p>
      </dgm:t>
    </dgm:pt>
    <dgm:pt modelId="{4EA0F784-6C75-49C0-99A1-0F0C9156515E}" type="parTrans" cxnId="{A991EA1B-5CF9-4BCF-88A5-21EA8054CB9F}">
      <dgm:prSet/>
      <dgm:spPr/>
      <dgm:t>
        <a:bodyPr/>
        <a:lstStyle/>
        <a:p>
          <a:endParaRPr lang="en-US"/>
        </a:p>
      </dgm:t>
    </dgm:pt>
    <dgm:pt modelId="{4821060A-9B7D-429C-9D9C-F5872AE7E23A}" type="sibTrans" cxnId="{A991EA1B-5CF9-4BCF-88A5-21EA8054CB9F}">
      <dgm:prSet/>
      <dgm:spPr/>
      <dgm:t>
        <a:bodyPr/>
        <a:lstStyle/>
        <a:p>
          <a:endParaRPr lang="en-US"/>
        </a:p>
      </dgm:t>
    </dgm:pt>
    <dgm:pt modelId="{DE74B5C8-CB32-4ADE-A296-2A85A2655BB0}">
      <dgm:prSet/>
      <dgm:spPr/>
      <dgm:t>
        <a:bodyPr/>
        <a:lstStyle/>
        <a:p>
          <a:r>
            <a:rPr lang="en-US" baseline="0"/>
            <a:t>1.VR</a:t>
          </a:r>
          <a:endParaRPr lang="en-US"/>
        </a:p>
      </dgm:t>
    </dgm:pt>
    <dgm:pt modelId="{B1E436BC-2C5F-4D92-9DE7-4141C69435F2}" type="parTrans" cxnId="{1894F30D-5737-4E97-9AA9-34A8AC195F15}">
      <dgm:prSet/>
      <dgm:spPr/>
      <dgm:t>
        <a:bodyPr/>
        <a:lstStyle/>
        <a:p>
          <a:endParaRPr lang="en-US"/>
        </a:p>
      </dgm:t>
    </dgm:pt>
    <dgm:pt modelId="{06CD3EA0-B9BC-4D08-BDFA-B2AB12E56AF8}" type="sibTrans" cxnId="{1894F30D-5737-4E97-9AA9-34A8AC195F15}">
      <dgm:prSet/>
      <dgm:spPr/>
      <dgm:t>
        <a:bodyPr/>
        <a:lstStyle/>
        <a:p>
          <a:endParaRPr lang="en-US"/>
        </a:p>
      </dgm:t>
    </dgm:pt>
    <dgm:pt modelId="{12FA43AD-927C-48DC-9516-03D8D6451F7C}">
      <dgm:prSet/>
      <dgm:spPr/>
      <dgm:t>
        <a:bodyPr/>
        <a:lstStyle/>
        <a:p>
          <a:r>
            <a:rPr lang="en-US" baseline="0"/>
            <a:t>2.</a:t>
          </a:r>
          <a:r>
            <a:rPr lang="zh-TW" baseline="0"/>
            <a:t>體感</a:t>
          </a:r>
          <a:endParaRPr lang="en-US"/>
        </a:p>
      </dgm:t>
    </dgm:pt>
    <dgm:pt modelId="{ADA1D56E-BBBD-4F40-B461-D39CC735B2BA}" type="parTrans" cxnId="{9CE14C5E-BAC3-41EF-A4A9-19C74BFBB40B}">
      <dgm:prSet/>
      <dgm:spPr/>
      <dgm:t>
        <a:bodyPr/>
        <a:lstStyle/>
        <a:p>
          <a:endParaRPr lang="en-US"/>
        </a:p>
      </dgm:t>
    </dgm:pt>
    <dgm:pt modelId="{8DC1EC49-45D1-444F-BF72-3208C88F727C}" type="sibTrans" cxnId="{9CE14C5E-BAC3-41EF-A4A9-19C74BFBB40B}">
      <dgm:prSet/>
      <dgm:spPr/>
      <dgm:t>
        <a:bodyPr/>
        <a:lstStyle/>
        <a:p>
          <a:endParaRPr lang="en-US"/>
        </a:p>
      </dgm:t>
    </dgm:pt>
    <dgm:pt modelId="{4C874AEB-7817-496B-AF36-8ABAD1CCC1FA}">
      <dgm:prSet/>
      <dgm:spPr/>
      <dgm:t>
        <a:bodyPr/>
        <a:lstStyle/>
        <a:p>
          <a:r>
            <a:rPr lang="zh-TW" baseline="0"/>
            <a:t>二、軟體</a:t>
          </a:r>
          <a:endParaRPr lang="en-US"/>
        </a:p>
      </dgm:t>
    </dgm:pt>
    <dgm:pt modelId="{599D7C72-9D92-48A0-8747-080A49C2073F}" type="parTrans" cxnId="{86122568-5506-41C8-BFF6-E293160349C6}">
      <dgm:prSet/>
      <dgm:spPr/>
      <dgm:t>
        <a:bodyPr/>
        <a:lstStyle/>
        <a:p>
          <a:endParaRPr lang="en-US"/>
        </a:p>
      </dgm:t>
    </dgm:pt>
    <dgm:pt modelId="{B2EE332A-F46E-4CE9-878F-E402472F0DD5}" type="sibTrans" cxnId="{86122568-5506-41C8-BFF6-E293160349C6}">
      <dgm:prSet/>
      <dgm:spPr/>
      <dgm:t>
        <a:bodyPr/>
        <a:lstStyle/>
        <a:p>
          <a:endParaRPr lang="en-US"/>
        </a:p>
      </dgm:t>
    </dgm:pt>
    <dgm:pt modelId="{3E0C7E6A-6112-43F7-8A49-EE7F9F3C83FA}">
      <dgm:prSet/>
      <dgm:spPr/>
      <dgm:t>
        <a:bodyPr/>
        <a:lstStyle/>
        <a:p>
          <a:r>
            <a:rPr lang="en-US" baseline="0"/>
            <a:t>1.Python</a:t>
          </a:r>
          <a:endParaRPr lang="en-US"/>
        </a:p>
      </dgm:t>
    </dgm:pt>
    <dgm:pt modelId="{6EC2C39F-1D39-4CEE-9ADA-22224AA0B18F}" type="parTrans" cxnId="{07063C27-26B0-4A3B-8985-F4F96A9BB4CD}">
      <dgm:prSet/>
      <dgm:spPr/>
      <dgm:t>
        <a:bodyPr/>
        <a:lstStyle/>
        <a:p>
          <a:endParaRPr lang="en-US"/>
        </a:p>
      </dgm:t>
    </dgm:pt>
    <dgm:pt modelId="{F76BD955-D604-4037-BF88-8E801955BA20}" type="sibTrans" cxnId="{07063C27-26B0-4A3B-8985-F4F96A9BB4CD}">
      <dgm:prSet/>
      <dgm:spPr/>
      <dgm:t>
        <a:bodyPr/>
        <a:lstStyle/>
        <a:p>
          <a:endParaRPr lang="en-US"/>
        </a:p>
      </dgm:t>
    </dgm:pt>
    <dgm:pt modelId="{2F25783C-8B37-47FB-8C2A-AE3535CCC9F4}">
      <dgm:prSet/>
      <dgm:spPr/>
      <dgm:t>
        <a:bodyPr/>
        <a:lstStyle/>
        <a:p>
          <a:r>
            <a:rPr lang="en-US" baseline="0"/>
            <a:t>2.Unity</a:t>
          </a:r>
          <a:endParaRPr lang="en-US"/>
        </a:p>
      </dgm:t>
    </dgm:pt>
    <dgm:pt modelId="{450E919A-A3F7-401D-ACB6-22603C392847}" type="parTrans" cxnId="{DCFCB211-EB42-4403-A1E8-8F57D555124F}">
      <dgm:prSet/>
      <dgm:spPr/>
      <dgm:t>
        <a:bodyPr/>
        <a:lstStyle/>
        <a:p>
          <a:endParaRPr lang="en-US"/>
        </a:p>
      </dgm:t>
    </dgm:pt>
    <dgm:pt modelId="{C80885CB-6C77-4487-B461-DDA018C2DE44}" type="sibTrans" cxnId="{DCFCB211-EB42-4403-A1E8-8F57D555124F}">
      <dgm:prSet/>
      <dgm:spPr/>
      <dgm:t>
        <a:bodyPr/>
        <a:lstStyle/>
        <a:p>
          <a:endParaRPr lang="en-US"/>
        </a:p>
      </dgm:t>
    </dgm:pt>
    <dgm:pt modelId="{B04E0D80-5FDD-4EE2-AC4C-C3B94EE5E635}">
      <dgm:prSet/>
      <dgm:spPr/>
      <dgm:t>
        <a:bodyPr/>
        <a:lstStyle/>
        <a:p>
          <a:r>
            <a:rPr lang="en-US" baseline="0"/>
            <a:t>3.3DsMax</a:t>
          </a:r>
          <a:endParaRPr lang="en-US"/>
        </a:p>
      </dgm:t>
    </dgm:pt>
    <dgm:pt modelId="{58467E2B-38E4-41F0-8565-2EEAAAF7E037}" type="parTrans" cxnId="{96CA1FBE-2899-4284-93CE-F678727755B5}">
      <dgm:prSet/>
      <dgm:spPr/>
      <dgm:t>
        <a:bodyPr/>
        <a:lstStyle/>
        <a:p>
          <a:endParaRPr lang="en-US"/>
        </a:p>
      </dgm:t>
    </dgm:pt>
    <dgm:pt modelId="{FE933AA1-12F5-479E-A1A2-D3C3214A13AE}" type="sibTrans" cxnId="{96CA1FBE-2899-4284-93CE-F678727755B5}">
      <dgm:prSet/>
      <dgm:spPr/>
      <dgm:t>
        <a:bodyPr/>
        <a:lstStyle/>
        <a:p>
          <a:endParaRPr lang="en-US"/>
        </a:p>
      </dgm:t>
    </dgm:pt>
    <dgm:pt modelId="{1C9A0384-CE4B-4791-B1A8-A11FF141A8EF}" type="pres">
      <dgm:prSet presAssocID="{B2DAE0E3-C696-4923-8973-5DE36988B9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8BB906E-FE57-415B-B14A-5F578C684130}" type="pres">
      <dgm:prSet presAssocID="{CFC1A993-0650-4B88-9786-94C4EBF5DCDD}" presName="hierRoot1" presStyleCnt="0"/>
      <dgm:spPr/>
    </dgm:pt>
    <dgm:pt modelId="{EE701017-BF4F-48C7-8B93-9573B1742290}" type="pres">
      <dgm:prSet presAssocID="{CFC1A993-0650-4B88-9786-94C4EBF5DCDD}" presName="composite" presStyleCnt="0"/>
      <dgm:spPr/>
    </dgm:pt>
    <dgm:pt modelId="{1EA55533-D689-424D-8526-15A8490CF5F5}" type="pres">
      <dgm:prSet presAssocID="{CFC1A993-0650-4B88-9786-94C4EBF5DCDD}" presName="background" presStyleLbl="node0" presStyleIdx="0" presStyleCnt="2"/>
      <dgm:spPr/>
    </dgm:pt>
    <dgm:pt modelId="{A5278DB1-162C-48AA-92D5-BB4ED0D52B72}" type="pres">
      <dgm:prSet presAssocID="{CFC1A993-0650-4B88-9786-94C4EBF5DCDD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3096B1A-329B-49E1-940B-8CF0C95C0700}" type="pres">
      <dgm:prSet presAssocID="{CFC1A993-0650-4B88-9786-94C4EBF5DCDD}" presName="hierChild2" presStyleCnt="0"/>
      <dgm:spPr/>
    </dgm:pt>
    <dgm:pt modelId="{2B59B3B2-D785-40E7-8156-DA9858A70EAC}" type="pres">
      <dgm:prSet presAssocID="{B1E436BC-2C5F-4D92-9DE7-4141C69435F2}" presName="Name10" presStyleLbl="parChTrans1D2" presStyleIdx="0" presStyleCnt="5"/>
      <dgm:spPr/>
      <dgm:t>
        <a:bodyPr/>
        <a:lstStyle/>
        <a:p>
          <a:endParaRPr lang="zh-TW" altLang="en-US"/>
        </a:p>
      </dgm:t>
    </dgm:pt>
    <dgm:pt modelId="{1CB3F858-33CD-444C-836E-357D0740DFAB}" type="pres">
      <dgm:prSet presAssocID="{DE74B5C8-CB32-4ADE-A296-2A85A2655BB0}" presName="hierRoot2" presStyleCnt="0"/>
      <dgm:spPr/>
    </dgm:pt>
    <dgm:pt modelId="{318D6228-D171-437B-A342-A1702ED0970D}" type="pres">
      <dgm:prSet presAssocID="{DE74B5C8-CB32-4ADE-A296-2A85A2655BB0}" presName="composite2" presStyleCnt="0"/>
      <dgm:spPr/>
    </dgm:pt>
    <dgm:pt modelId="{67E24C15-DA1C-47C7-9175-F75D5B90F800}" type="pres">
      <dgm:prSet presAssocID="{DE74B5C8-CB32-4ADE-A296-2A85A2655BB0}" presName="background2" presStyleLbl="node2" presStyleIdx="0" presStyleCnt="5"/>
      <dgm:spPr/>
    </dgm:pt>
    <dgm:pt modelId="{A8322B05-E61D-42D6-99BE-6FC95D5B2314}" type="pres">
      <dgm:prSet presAssocID="{DE74B5C8-CB32-4ADE-A296-2A85A2655BB0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3C9A0CA-BE0A-4CB0-BA48-C9ACBE35DABA}" type="pres">
      <dgm:prSet presAssocID="{DE74B5C8-CB32-4ADE-A296-2A85A2655BB0}" presName="hierChild3" presStyleCnt="0"/>
      <dgm:spPr/>
    </dgm:pt>
    <dgm:pt modelId="{B307861E-B29F-40E4-A855-4555879A2E5A}" type="pres">
      <dgm:prSet presAssocID="{ADA1D56E-BBBD-4F40-B461-D39CC735B2BA}" presName="Name10" presStyleLbl="parChTrans1D2" presStyleIdx="1" presStyleCnt="5"/>
      <dgm:spPr/>
      <dgm:t>
        <a:bodyPr/>
        <a:lstStyle/>
        <a:p>
          <a:endParaRPr lang="zh-TW" altLang="en-US"/>
        </a:p>
      </dgm:t>
    </dgm:pt>
    <dgm:pt modelId="{C01DF370-C1EC-4FA3-AD60-FFD8386AAD3E}" type="pres">
      <dgm:prSet presAssocID="{12FA43AD-927C-48DC-9516-03D8D6451F7C}" presName="hierRoot2" presStyleCnt="0"/>
      <dgm:spPr/>
    </dgm:pt>
    <dgm:pt modelId="{535B37D3-87A2-41C8-A3DE-1E33A9E52EDD}" type="pres">
      <dgm:prSet presAssocID="{12FA43AD-927C-48DC-9516-03D8D6451F7C}" presName="composite2" presStyleCnt="0"/>
      <dgm:spPr/>
    </dgm:pt>
    <dgm:pt modelId="{2565464D-1ED3-4383-A8AC-9B0C60FCC4FC}" type="pres">
      <dgm:prSet presAssocID="{12FA43AD-927C-48DC-9516-03D8D6451F7C}" presName="background2" presStyleLbl="node2" presStyleIdx="1" presStyleCnt="5"/>
      <dgm:spPr/>
    </dgm:pt>
    <dgm:pt modelId="{35DFE09A-5628-4482-8963-B8F8B8C098D1}" type="pres">
      <dgm:prSet presAssocID="{12FA43AD-927C-48DC-9516-03D8D6451F7C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8408A6-D453-4F0F-B2F4-23731975DB9D}" type="pres">
      <dgm:prSet presAssocID="{12FA43AD-927C-48DC-9516-03D8D6451F7C}" presName="hierChild3" presStyleCnt="0"/>
      <dgm:spPr/>
    </dgm:pt>
    <dgm:pt modelId="{255096F0-4642-40BF-89A8-A3A84110E379}" type="pres">
      <dgm:prSet presAssocID="{4C874AEB-7817-496B-AF36-8ABAD1CCC1FA}" presName="hierRoot1" presStyleCnt="0"/>
      <dgm:spPr/>
    </dgm:pt>
    <dgm:pt modelId="{9AC96FA2-23C9-4D18-995C-5B95B364BF50}" type="pres">
      <dgm:prSet presAssocID="{4C874AEB-7817-496B-AF36-8ABAD1CCC1FA}" presName="composite" presStyleCnt="0"/>
      <dgm:spPr/>
    </dgm:pt>
    <dgm:pt modelId="{F91FBE9C-B0B9-4E61-B949-D397FD38112B}" type="pres">
      <dgm:prSet presAssocID="{4C874AEB-7817-496B-AF36-8ABAD1CCC1FA}" presName="background" presStyleLbl="node0" presStyleIdx="1" presStyleCnt="2"/>
      <dgm:spPr/>
    </dgm:pt>
    <dgm:pt modelId="{62001149-CF58-4392-B86E-37DC703290CB}" type="pres">
      <dgm:prSet presAssocID="{4C874AEB-7817-496B-AF36-8ABAD1CCC1FA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72360E-2215-4EB4-A02D-569B2F9F4761}" type="pres">
      <dgm:prSet presAssocID="{4C874AEB-7817-496B-AF36-8ABAD1CCC1FA}" presName="hierChild2" presStyleCnt="0"/>
      <dgm:spPr/>
    </dgm:pt>
    <dgm:pt modelId="{548AAFC8-57B5-4517-ACAB-64C0F01AD523}" type="pres">
      <dgm:prSet presAssocID="{6EC2C39F-1D39-4CEE-9ADA-22224AA0B18F}" presName="Name10" presStyleLbl="parChTrans1D2" presStyleIdx="2" presStyleCnt="5"/>
      <dgm:spPr/>
      <dgm:t>
        <a:bodyPr/>
        <a:lstStyle/>
        <a:p>
          <a:endParaRPr lang="zh-TW" altLang="en-US"/>
        </a:p>
      </dgm:t>
    </dgm:pt>
    <dgm:pt modelId="{7F827220-82DB-4857-AFB7-5A03A7501B7D}" type="pres">
      <dgm:prSet presAssocID="{3E0C7E6A-6112-43F7-8A49-EE7F9F3C83FA}" presName="hierRoot2" presStyleCnt="0"/>
      <dgm:spPr/>
    </dgm:pt>
    <dgm:pt modelId="{D97EEE64-5DC5-4807-B4B2-31479C3EAF89}" type="pres">
      <dgm:prSet presAssocID="{3E0C7E6A-6112-43F7-8A49-EE7F9F3C83FA}" presName="composite2" presStyleCnt="0"/>
      <dgm:spPr/>
    </dgm:pt>
    <dgm:pt modelId="{55083B7C-CF05-4DC2-9C9F-AA1B67484628}" type="pres">
      <dgm:prSet presAssocID="{3E0C7E6A-6112-43F7-8A49-EE7F9F3C83FA}" presName="background2" presStyleLbl="node2" presStyleIdx="2" presStyleCnt="5"/>
      <dgm:spPr/>
    </dgm:pt>
    <dgm:pt modelId="{A6AA6944-82BF-4C3D-8A0E-58F8957163AF}" type="pres">
      <dgm:prSet presAssocID="{3E0C7E6A-6112-43F7-8A49-EE7F9F3C83F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93D1026-2475-43BC-A9CA-AD1652359006}" type="pres">
      <dgm:prSet presAssocID="{3E0C7E6A-6112-43F7-8A49-EE7F9F3C83FA}" presName="hierChild3" presStyleCnt="0"/>
      <dgm:spPr/>
    </dgm:pt>
    <dgm:pt modelId="{52B0738D-7668-428A-8CAE-4DB78C5EC3C1}" type="pres">
      <dgm:prSet presAssocID="{450E919A-A3F7-401D-ACB6-22603C392847}" presName="Name10" presStyleLbl="parChTrans1D2" presStyleIdx="3" presStyleCnt="5"/>
      <dgm:spPr/>
      <dgm:t>
        <a:bodyPr/>
        <a:lstStyle/>
        <a:p>
          <a:endParaRPr lang="zh-TW" altLang="en-US"/>
        </a:p>
      </dgm:t>
    </dgm:pt>
    <dgm:pt modelId="{0BAA936C-D8B1-4DCE-ADA8-18C33C91F27E}" type="pres">
      <dgm:prSet presAssocID="{2F25783C-8B37-47FB-8C2A-AE3535CCC9F4}" presName="hierRoot2" presStyleCnt="0"/>
      <dgm:spPr/>
    </dgm:pt>
    <dgm:pt modelId="{82B94C58-CEDD-48BA-8C7F-6FE78FFB05BE}" type="pres">
      <dgm:prSet presAssocID="{2F25783C-8B37-47FB-8C2A-AE3535CCC9F4}" presName="composite2" presStyleCnt="0"/>
      <dgm:spPr/>
    </dgm:pt>
    <dgm:pt modelId="{9C95B301-40CD-45AE-919A-6D7C6BA441D9}" type="pres">
      <dgm:prSet presAssocID="{2F25783C-8B37-47FB-8C2A-AE3535CCC9F4}" presName="background2" presStyleLbl="node2" presStyleIdx="3" presStyleCnt="5"/>
      <dgm:spPr/>
    </dgm:pt>
    <dgm:pt modelId="{69B3F967-40A6-4695-9F8A-DEEC41B135C8}" type="pres">
      <dgm:prSet presAssocID="{2F25783C-8B37-47FB-8C2A-AE3535CCC9F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FDED72-77FA-4096-B6E3-84C2A9FAFDF4}" type="pres">
      <dgm:prSet presAssocID="{2F25783C-8B37-47FB-8C2A-AE3535CCC9F4}" presName="hierChild3" presStyleCnt="0"/>
      <dgm:spPr/>
    </dgm:pt>
    <dgm:pt modelId="{C363DBE8-3334-4EE0-A566-C35F7B5B4456}" type="pres">
      <dgm:prSet presAssocID="{58467E2B-38E4-41F0-8565-2EEAAAF7E037}" presName="Name10" presStyleLbl="parChTrans1D2" presStyleIdx="4" presStyleCnt="5"/>
      <dgm:spPr/>
      <dgm:t>
        <a:bodyPr/>
        <a:lstStyle/>
        <a:p>
          <a:endParaRPr lang="zh-TW" altLang="en-US"/>
        </a:p>
      </dgm:t>
    </dgm:pt>
    <dgm:pt modelId="{96C3AB43-0986-4E19-BA51-AE0388E26DAC}" type="pres">
      <dgm:prSet presAssocID="{B04E0D80-5FDD-4EE2-AC4C-C3B94EE5E635}" presName="hierRoot2" presStyleCnt="0"/>
      <dgm:spPr/>
    </dgm:pt>
    <dgm:pt modelId="{10B567B7-27FA-4CA3-8D56-6D6F1C350AD8}" type="pres">
      <dgm:prSet presAssocID="{B04E0D80-5FDD-4EE2-AC4C-C3B94EE5E635}" presName="composite2" presStyleCnt="0"/>
      <dgm:spPr/>
    </dgm:pt>
    <dgm:pt modelId="{D8FB0A02-BF16-42E1-A8E0-BA0067FBE163}" type="pres">
      <dgm:prSet presAssocID="{B04E0D80-5FDD-4EE2-AC4C-C3B94EE5E635}" presName="background2" presStyleLbl="node2" presStyleIdx="4" presStyleCnt="5"/>
      <dgm:spPr/>
    </dgm:pt>
    <dgm:pt modelId="{5377D46C-E558-4359-80C5-34CFD28148F7}" type="pres">
      <dgm:prSet presAssocID="{B04E0D80-5FDD-4EE2-AC4C-C3B94EE5E635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EA6682-93E5-4211-89C9-4F3D60DB1137}" type="pres">
      <dgm:prSet presAssocID="{B04E0D80-5FDD-4EE2-AC4C-C3B94EE5E635}" presName="hierChild3" presStyleCnt="0"/>
      <dgm:spPr/>
    </dgm:pt>
  </dgm:ptLst>
  <dgm:cxnLst>
    <dgm:cxn modelId="{438DB278-9C3E-4950-9844-884477E46ADB}" type="presOf" srcId="{4C874AEB-7817-496B-AF36-8ABAD1CCC1FA}" destId="{62001149-CF58-4392-B86E-37DC703290CB}" srcOrd="0" destOrd="0" presId="urn:microsoft.com/office/officeart/2005/8/layout/hierarchy1"/>
    <dgm:cxn modelId="{42110CD1-4AB3-42E4-83DE-1CAFB08DE273}" type="presOf" srcId="{DE74B5C8-CB32-4ADE-A296-2A85A2655BB0}" destId="{A8322B05-E61D-42D6-99BE-6FC95D5B2314}" srcOrd="0" destOrd="0" presId="urn:microsoft.com/office/officeart/2005/8/layout/hierarchy1"/>
    <dgm:cxn modelId="{03D02F8B-6581-4D74-96B9-6EB1DF5B3D27}" type="presOf" srcId="{B2DAE0E3-C696-4923-8973-5DE36988B95D}" destId="{1C9A0384-CE4B-4791-B1A8-A11FF141A8EF}" srcOrd="0" destOrd="0" presId="urn:microsoft.com/office/officeart/2005/8/layout/hierarchy1"/>
    <dgm:cxn modelId="{A991EA1B-5CF9-4BCF-88A5-21EA8054CB9F}" srcId="{B2DAE0E3-C696-4923-8973-5DE36988B95D}" destId="{CFC1A993-0650-4B88-9786-94C4EBF5DCDD}" srcOrd="0" destOrd="0" parTransId="{4EA0F784-6C75-49C0-99A1-0F0C9156515E}" sibTransId="{4821060A-9B7D-429C-9D9C-F5872AE7E23A}"/>
    <dgm:cxn modelId="{09164EE7-F7B7-43FC-806F-B5F57F5FCD60}" type="presOf" srcId="{CFC1A993-0650-4B88-9786-94C4EBF5DCDD}" destId="{A5278DB1-162C-48AA-92D5-BB4ED0D52B72}" srcOrd="0" destOrd="0" presId="urn:microsoft.com/office/officeart/2005/8/layout/hierarchy1"/>
    <dgm:cxn modelId="{9CE14C5E-BAC3-41EF-A4A9-19C74BFBB40B}" srcId="{CFC1A993-0650-4B88-9786-94C4EBF5DCDD}" destId="{12FA43AD-927C-48DC-9516-03D8D6451F7C}" srcOrd="1" destOrd="0" parTransId="{ADA1D56E-BBBD-4F40-B461-D39CC735B2BA}" sibTransId="{8DC1EC49-45D1-444F-BF72-3208C88F727C}"/>
    <dgm:cxn modelId="{1894F30D-5737-4E97-9AA9-34A8AC195F15}" srcId="{CFC1A993-0650-4B88-9786-94C4EBF5DCDD}" destId="{DE74B5C8-CB32-4ADE-A296-2A85A2655BB0}" srcOrd="0" destOrd="0" parTransId="{B1E436BC-2C5F-4D92-9DE7-4141C69435F2}" sibTransId="{06CD3EA0-B9BC-4D08-BDFA-B2AB12E56AF8}"/>
    <dgm:cxn modelId="{86122568-5506-41C8-BFF6-E293160349C6}" srcId="{B2DAE0E3-C696-4923-8973-5DE36988B95D}" destId="{4C874AEB-7817-496B-AF36-8ABAD1CCC1FA}" srcOrd="1" destOrd="0" parTransId="{599D7C72-9D92-48A0-8747-080A49C2073F}" sibTransId="{B2EE332A-F46E-4CE9-878F-E402472F0DD5}"/>
    <dgm:cxn modelId="{7716A56B-89AE-4709-82AA-B42213D14977}" type="presOf" srcId="{B1E436BC-2C5F-4D92-9DE7-4141C69435F2}" destId="{2B59B3B2-D785-40E7-8156-DA9858A70EAC}" srcOrd="0" destOrd="0" presId="urn:microsoft.com/office/officeart/2005/8/layout/hierarchy1"/>
    <dgm:cxn modelId="{E455FA19-5A78-4E54-88E7-82705203ADC9}" type="presOf" srcId="{3E0C7E6A-6112-43F7-8A49-EE7F9F3C83FA}" destId="{A6AA6944-82BF-4C3D-8A0E-58F8957163AF}" srcOrd="0" destOrd="0" presId="urn:microsoft.com/office/officeart/2005/8/layout/hierarchy1"/>
    <dgm:cxn modelId="{F80C3B9E-D19F-4E2C-8EB1-1AFBABED4A4F}" type="presOf" srcId="{6EC2C39F-1D39-4CEE-9ADA-22224AA0B18F}" destId="{548AAFC8-57B5-4517-ACAB-64C0F01AD523}" srcOrd="0" destOrd="0" presId="urn:microsoft.com/office/officeart/2005/8/layout/hierarchy1"/>
    <dgm:cxn modelId="{86146F09-A21A-4E99-9AE6-9CB6C640C836}" type="presOf" srcId="{450E919A-A3F7-401D-ACB6-22603C392847}" destId="{52B0738D-7668-428A-8CAE-4DB78C5EC3C1}" srcOrd="0" destOrd="0" presId="urn:microsoft.com/office/officeart/2005/8/layout/hierarchy1"/>
    <dgm:cxn modelId="{2A099D91-4C7E-49D8-93C2-E5AE795EF2E8}" type="presOf" srcId="{58467E2B-38E4-41F0-8565-2EEAAAF7E037}" destId="{C363DBE8-3334-4EE0-A566-C35F7B5B4456}" srcOrd="0" destOrd="0" presId="urn:microsoft.com/office/officeart/2005/8/layout/hierarchy1"/>
    <dgm:cxn modelId="{3081BB56-76DE-4DD3-AFC9-AAE695EC8A29}" type="presOf" srcId="{2F25783C-8B37-47FB-8C2A-AE3535CCC9F4}" destId="{69B3F967-40A6-4695-9F8A-DEEC41B135C8}" srcOrd="0" destOrd="0" presId="urn:microsoft.com/office/officeart/2005/8/layout/hierarchy1"/>
    <dgm:cxn modelId="{07063C27-26B0-4A3B-8985-F4F96A9BB4CD}" srcId="{4C874AEB-7817-496B-AF36-8ABAD1CCC1FA}" destId="{3E0C7E6A-6112-43F7-8A49-EE7F9F3C83FA}" srcOrd="0" destOrd="0" parTransId="{6EC2C39F-1D39-4CEE-9ADA-22224AA0B18F}" sibTransId="{F76BD955-D604-4037-BF88-8E801955BA20}"/>
    <dgm:cxn modelId="{96CA1FBE-2899-4284-93CE-F678727755B5}" srcId="{4C874AEB-7817-496B-AF36-8ABAD1CCC1FA}" destId="{B04E0D80-5FDD-4EE2-AC4C-C3B94EE5E635}" srcOrd="2" destOrd="0" parTransId="{58467E2B-38E4-41F0-8565-2EEAAAF7E037}" sibTransId="{FE933AA1-12F5-479E-A1A2-D3C3214A13AE}"/>
    <dgm:cxn modelId="{6CFB8C9C-64A7-4579-B73A-ED0EF568699B}" type="presOf" srcId="{B04E0D80-5FDD-4EE2-AC4C-C3B94EE5E635}" destId="{5377D46C-E558-4359-80C5-34CFD28148F7}" srcOrd="0" destOrd="0" presId="urn:microsoft.com/office/officeart/2005/8/layout/hierarchy1"/>
    <dgm:cxn modelId="{F229A1E9-8110-454E-8DAD-1FC9659DC39D}" type="presOf" srcId="{12FA43AD-927C-48DC-9516-03D8D6451F7C}" destId="{35DFE09A-5628-4482-8963-B8F8B8C098D1}" srcOrd="0" destOrd="0" presId="urn:microsoft.com/office/officeart/2005/8/layout/hierarchy1"/>
    <dgm:cxn modelId="{25478E9B-92D7-4CF6-B522-372DDBB74CBA}" type="presOf" srcId="{ADA1D56E-BBBD-4F40-B461-D39CC735B2BA}" destId="{B307861E-B29F-40E4-A855-4555879A2E5A}" srcOrd="0" destOrd="0" presId="urn:microsoft.com/office/officeart/2005/8/layout/hierarchy1"/>
    <dgm:cxn modelId="{DCFCB211-EB42-4403-A1E8-8F57D555124F}" srcId="{4C874AEB-7817-496B-AF36-8ABAD1CCC1FA}" destId="{2F25783C-8B37-47FB-8C2A-AE3535CCC9F4}" srcOrd="1" destOrd="0" parTransId="{450E919A-A3F7-401D-ACB6-22603C392847}" sibTransId="{C80885CB-6C77-4487-B461-DDA018C2DE44}"/>
    <dgm:cxn modelId="{BE94E8CD-79E9-4EC5-A8C6-6073087DE80A}" type="presParOf" srcId="{1C9A0384-CE4B-4791-B1A8-A11FF141A8EF}" destId="{A8BB906E-FE57-415B-B14A-5F578C684130}" srcOrd="0" destOrd="0" presId="urn:microsoft.com/office/officeart/2005/8/layout/hierarchy1"/>
    <dgm:cxn modelId="{87443808-030B-472C-9CCA-8EDCA1F122F0}" type="presParOf" srcId="{A8BB906E-FE57-415B-B14A-5F578C684130}" destId="{EE701017-BF4F-48C7-8B93-9573B1742290}" srcOrd="0" destOrd="0" presId="urn:microsoft.com/office/officeart/2005/8/layout/hierarchy1"/>
    <dgm:cxn modelId="{5DE6C13F-A496-4A86-9E56-728FBE696306}" type="presParOf" srcId="{EE701017-BF4F-48C7-8B93-9573B1742290}" destId="{1EA55533-D689-424D-8526-15A8490CF5F5}" srcOrd="0" destOrd="0" presId="urn:microsoft.com/office/officeart/2005/8/layout/hierarchy1"/>
    <dgm:cxn modelId="{16FA7784-19EF-4E0E-80F1-E0D75D9AE7A8}" type="presParOf" srcId="{EE701017-BF4F-48C7-8B93-9573B1742290}" destId="{A5278DB1-162C-48AA-92D5-BB4ED0D52B72}" srcOrd="1" destOrd="0" presId="urn:microsoft.com/office/officeart/2005/8/layout/hierarchy1"/>
    <dgm:cxn modelId="{8329C77A-41C5-44B7-9CE0-C0B781CD2F00}" type="presParOf" srcId="{A8BB906E-FE57-415B-B14A-5F578C684130}" destId="{43096B1A-329B-49E1-940B-8CF0C95C0700}" srcOrd="1" destOrd="0" presId="urn:microsoft.com/office/officeart/2005/8/layout/hierarchy1"/>
    <dgm:cxn modelId="{F134A2F3-7FAD-443C-864D-EE081532FDB9}" type="presParOf" srcId="{43096B1A-329B-49E1-940B-8CF0C95C0700}" destId="{2B59B3B2-D785-40E7-8156-DA9858A70EAC}" srcOrd="0" destOrd="0" presId="urn:microsoft.com/office/officeart/2005/8/layout/hierarchy1"/>
    <dgm:cxn modelId="{7780EEF7-6063-4F78-8356-C7671744564D}" type="presParOf" srcId="{43096B1A-329B-49E1-940B-8CF0C95C0700}" destId="{1CB3F858-33CD-444C-836E-357D0740DFAB}" srcOrd="1" destOrd="0" presId="urn:microsoft.com/office/officeart/2005/8/layout/hierarchy1"/>
    <dgm:cxn modelId="{6349F4D5-86C7-472B-91E5-9FFC6B3655DA}" type="presParOf" srcId="{1CB3F858-33CD-444C-836E-357D0740DFAB}" destId="{318D6228-D171-437B-A342-A1702ED0970D}" srcOrd="0" destOrd="0" presId="urn:microsoft.com/office/officeart/2005/8/layout/hierarchy1"/>
    <dgm:cxn modelId="{3F3A1691-63D7-4A94-9BB9-C6CB7656B3A6}" type="presParOf" srcId="{318D6228-D171-437B-A342-A1702ED0970D}" destId="{67E24C15-DA1C-47C7-9175-F75D5B90F800}" srcOrd="0" destOrd="0" presId="urn:microsoft.com/office/officeart/2005/8/layout/hierarchy1"/>
    <dgm:cxn modelId="{F77A34F2-8BB9-4E36-8A75-B0D82712FC29}" type="presParOf" srcId="{318D6228-D171-437B-A342-A1702ED0970D}" destId="{A8322B05-E61D-42D6-99BE-6FC95D5B2314}" srcOrd="1" destOrd="0" presId="urn:microsoft.com/office/officeart/2005/8/layout/hierarchy1"/>
    <dgm:cxn modelId="{02EDDCD2-B37F-49E0-B601-DEC8E6BBAC14}" type="presParOf" srcId="{1CB3F858-33CD-444C-836E-357D0740DFAB}" destId="{93C9A0CA-BE0A-4CB0-BA48-C9ACBE35DABA}" srcOrd="1" destOrd="0" presId="urn:microsoft.com/office/officeart/2005/8/layout/hierarchy1"/>
    <dgm:cxn modelId="{E0921231-2263-4598-A688-903CD4EDA7EC}" type="presParOf" srcId="{43096B1A-329B-49E1-940B-8CF0C95C0700}" destId="{B307861E-B29F-40E4-A855-4555879A2E5A}" srcOrd="2" destOrd="0" presId="urn:microsoft.com/office/officeart/2005/8/layout/hierarchy1"/>
    <dgm:cxn modelId="{9F2340FD-7F9A-4EBC-8E81-84E33F84BA55}" type="presParOf" srcId="{43096B1A-329B-49E1-940B-8CF0C95C0700}" destId="{C01DF370-C1EC-4FA3-AD60-FFD8386AAD3E}" srcOrd="3" destOrd="0" presId="urn:microsoft.com/office/officeart/2005/8/layout/hierarchy1"/>
    <dgm:cxn modelId="{1403F45F-6AC9-43FA-8EC1-4E0A04F2CC6B}" type="presParOf" srcId="{C01DF370-C1EC-4FA3-AD60-FFD8386AAD3E}" destId="{535B37D3-87A2-41C8-A3DE-1E33A9E52EDD}" srcOrd="0" destOrd="0" presId="urn:microsoft.com/office/officeart/2005/8/layout/hierarchy1"/>
    <dgm:cxn modelId="{AC44143B-E286-46FB-A4FA-9A68A3ACAA72}" type="presParOf" srcId="{535B37D3-87A2-41C8-A3DE-1E33A9E52EDD}" destId="{2565464D-1ED3-4383-A8AC-9B0C60FCC4FC}" srcOrd="0" destOrd="0" presId="urn:microsoft.com/office/officeart/2005/8/layout/hierarchy1"/>
    <dgm:cxn modelId="{F84C1813-DA8F-4D96-8F77-D960F476815D}" type="presParOf" srcId="{535B37D3-87A2-41C8-A3DE-1E33A9E52EDD}" destId="{35DFE09A-5628-4482-8963-B8F8B8C098D1}" srcOrd="1" destOrd="0" presId="urn:microsoft.com/office/officeart/2005/8/layout/hierarchy1"/>
    <dgm:cxn modelId="{07CFF385-7EC0-44E0-8DA8-C799999DDBEC}" type="presParOf" srcId="{C01DF370-C1EC-4FA3-AD60-FFD8386AAD3E}" destId="{BB8408A6-D453-4F0F-B2F4-23731975DB9D}" srcOrd="1" destOrd="0" presId="urn:microsoft.com/office/officeart/2005/8/layout/hierarchy1"/>
    <dgm:cxn modelId="{7DF10D7A-567E-4D5A-A89C-1D60530BC119}" type="presParOf" srcId="{1C9A0384-CE4B-4791-B1A8-A11FF141A8EF}" destId="{255096F0-4642-40BF-89A8-A3A84110E379}" srcOrd="1" destOrd="0" presId="urn:microsoft.com/office/officeart/2005/8/layout/hierarchy1"/>
    <dgm:cxn modelId="{28145E65-88F2-4B79-835E-6FAC5B6B1E45}" type="presParOf" srcId="{255096F0-4642-40BF-89A8-A3A84110E379}" destId="{9AC96FA2-23C9-4D18-995C-5B95B364BF50}" srcOrd="0" destOrd="0" presId="urn:microsoft.com/office/officeart/2005/8/layout/hierarchy1"/>
    <dgm:cxn modelId="{1CC3C447-6B6A-45C4-A637-AD0E3664CFF6}" type="presParOf" srcId="{9AC96FA2-23C9-4D18-995C-5B95B364BF50}" destId="{F91FBE9C-B0B9-4E61-B949-D397FD38112B}" srcOrd="0" destOrd="0" presId="urn:microsoft.com/office/officeart/2005/8/layout/hierarchy1"/>
    <dgm:cxn modelId="{9A10636B-8264-4589-81E2-977450646B2F}" type="presParOf" srcId="{9AC96FA2-23C9-4D18-995C-5B95B364BF50}" destId="{62001149-CF58-4392-B86E-37DC703290CB}" srcOrd="1" destOrd="0" presId="urn:microsoft.com/office/officeart/2005/8/layout/hierarchy1"/>
    <dgm:cxn modelId="{8E7787EE-CB0F-43C5-AC2D-5E5749F26419}" type="presParOf" srcId="{255096F0-4642-40BF-89A8-A3A84110E379}" destId="{D172360E-2215-4EB4-A02D-569B2F9F4761}" srcOrd="1" destOrd="0" presId="urn:microsoft.com/office/officeart/2005/8/layout/hierarchy1"/>
    <dgm:cxn modelId="{E6BD51B7-DC8B-493B-A11E-E8506F928301}" type="presParOf" srcId="{D172360E-2215-4EB4-A02D-569B2F9F4761}" destId="{548AAFC8-57B5-4517-ACAB-64C0F01AD523}" srcOrd="0" destOrd="0" presId="urn:microsoft.com/office/officeart/2005/8/layout/hierarchy1"/>
    <dgm:cxn modelId="{8F401241-6BD5-4BD9-850A-17DB7032CFEC}" type="presParOf" srcId="{D172360E-2215-4EB4-A02D-569B2F9F4761}" destId="{7F827220-82DB-4857-AFB7-5A03A7501B7D}" srcOrd="1" destOrd="0" presId="urn:microsoft.com/office/officeart/2005/8/layout/hierarchy1"/>
    <dgm:cxn modelId="{5E5B8619-313E-4B5E-8CA9-1D612BAE45CA}" type="presParOf" srcId="{7F827220-82DB-4857-AFB7-5A03A7501B7D}" destId="{D97EEE64-5DC5-4807-B4B2-31479C3EAF89}" srcOrd="0" destOrd="0" presId="urn:microsoft.com/office/officeart/2005/8/layout/hierarchy1"/>
    <dgm:cxn modelId="{1F83561D-0189-4C48-9DC7-74B6AD1F4E83}" type="presParOf" srcId="{D97EEE64-5DC5-4807-B4B2-31479C3EAF89}" destId="{55083B7C-CF05-4DC2-9C9F-AA1B67484628}" srcOrd="0" destOrd="0" presId="urn:microsoft.com/office/officeart/2005/8/layout/hierarchy1"/>
    <dgm:cxn modelId="{3A5D8087-80A5-488D-84B5-F3D2935D92ED}" type="presParOf" srcId="{D97EEE64-5DC5-4807-B4B2-31479C3EAF89}" destId="{A6AA6944-82BF-4C3D-8A0E-58F8957163AF}" srcOrd="1" destOrd="0" presId="urn:microsoft.com/office/officeart/2005/8/layout/hierarchy1"/>
    <dgm:cxn modelId="{58C225E0-92E3-44B7-A5FD-D236652334A8}" type="presParOf" srcId="{7F827220-82DB-4857-AFB7-5A03A7501B7D}" destId="{493D1026-2475-43BC-A9CA-AD1652359006}" srcOrd="1" destOrd="0" presId="urn:microsoft.com/office/officeart/2005/8/layout/hierarchy1"/>
    <dgm:cxn modelId="{A8F66907-9891-44B4-B6EE-28F794E091FC}" type="presParOf" srcId="{D172360E-2215-4EB4-A02D-569B2F9F4761}" destId="{52B0738D-7668-428A-8CAE-4DB78C5EC3C1}" srcOrd="2" destOrd="0" presId="urn:microsoft.com/office/officeart/2005/8/layout/hierarchy1"/>
    <dgm:cxn modelId="{9535BBA1-4EBA-44F7-8880-89B6BAE5A2F0}" type="presParOf" srcId="{D172360E-2215-4EB4-A02D-569B2F9F4761}" destId="{0BAA936C-D8B1-4DCE-ADA8-18C33C91F27E}" srcOrd="3" destOrd="0" presId="urn:microsoft.com/office/officeart/2005/8/layout/hierarchy1"/>
    <dgm:cxn modelId="{7D54E51F-3426-41AF-AEA7-812DB38CB7CF}" type="presParOf" srcId="{0BAA936C-D8B1-4DCE-ADA8-18C33C91F27E}" destId="{82B94C58-CEDD-48BA-8C7F-6FE78FFB05BE}" srcOrd="0" destOrd="0" presId="urn:microsoft.com/office/officeart/2005/8/layout/hierarchy1"/>
    <dgm:cxn modelId="{3DEEE4BE-76F1-4950-B74C-6948974E87BD}" type="presParOf" srcId="{82B94C58-CEDD-48BA-8C7F-6FE78FFB05BE}" destId="{9C95B301-40CD-45AE-919A-6D7C6BA441D9}" srcOrd="0" destOrd="0" presId="urn:microsoft.com/office/officeart/2005/8/layout/hierarchy1"/>
    <dgm:cxn modelId="{7281F1E9-CE1C-4173-A24F-05C4C1FC8AD1}" type="presParOf" srcId="{82B94C58-CEDD-48BA-8C7F-6FE78FFB05BE}" destId="{69B3F967-40A6-4695-9F8A-DEEC41B135C8}" srcOrd="1" destOrd="0" presId="urn:microsoft.com/office/officeart/2005/8/layout/hierarchy1"/>
    <dgm:cxn modelId="{103E7B4A-7BA6-4C6A-BF79-ACC661DC7256}" type="presParOf" srcId="{0BAA936C-D8B1-4DCE-ADA8-18C33C91F27E}" destId="{D2FDED72-77FA-4096-B6E3-84C2A9FAFDF4}" srcOrd="1" destOrd="0" presId="urn:microsoft.com/office/officeart/2005/8/layout/hierarchy1"/>
    <dgm:cxn modelId="{2679F603-FB3C-40F9-B5AE-22D706BAC74D}" type="presParOf" srcId="{D172360E-2215-4EB4-A02D-569B2F9F4761}" destId="{C363DBE8-3334-4EE0-A566-C35F7B5B4456}" srcOrd="4" destOrd="0" presId="urn:microsoft.com/office/officeart/2005/8/layout/hierarchy1"/>
    <dgm:cxn modelId="{DB698B06-BBB5-443B-B9B9-5A00F04585B9}" type="presParOf" srcId="{D172360E-2215-4EB4-A02D-569B2F9F4761}" destId="{96C3AB43-0986-4E19-BA51-AE0388E26DAC}" srcOrd="5" destOrd="0" presId="urn:microsoft.com/office/officeart/2005/8/layout/hierarchy1"/>
    <dgm:cxn modelId="{88782606-AEA0-45EB-9E14-6CF6784FC9F6}" type="presParOf" srcId="{96C3AB43-0986-4E19-BA51-AE0388E26DAC}" destId="{10B567B7-27FA-4CA3-8D56-6D6F1C350AD8}" srcOrd="0" destOrd="0" presId="urn:microsoft.com/office/officeart/2005/8/layout/hierarchy1"/>
    <dgm:cxn modelId="{A86934EB-E6CF-4142-B035-36A6B950F841}" type="presParOf" srcId="{10B567B7-27FA-4CA3-8D56-6D6F1C350AD8}" destId="{D8FB0A02-BF16-42E1-A8E0-BA0067FBE163}" srcOrd="0" destOrd="0" presId="urn:microsoft.com/office/officeart/2005/8/layout/hierarchy1"/>
    <dgm:cxn modelId="{67702A0A-F1DE-4F5E-B966-2E3680671C2D}" type="presParOf" srcId="{10B567B7-27FA-4CA3-8D56-6D6F1C350AD8}" destId="{5377D46C-E558-4359-80C5-34CFD28148F7}" srcOrd="1" destOrd="0" presId="urn:microsoft.com/office/officeart/2005/8/layout/hierarchy1"/>
    <dgm:cxn modelId="{E6AC2BD8-A325-453A-A74D-D685A2F25BC5}" type="presParOf" srcId="{96C3AB43-0986-4E19-BA51-AE0388E26DAC}" destId="{94EA6682-93E5-4211-89C9-4F3D60DB11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42196E-52B6-4376-83D5-50650662ECC9}" type="doc">
      <dgm:prSet loTypeId="urn:microsoft.com/office/officeart/2005/8/layout/process4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B6D864-4B4E-44A8-8124-3CE7B91E4D1E}">
      <dgm:prSet/>
      <dgm:spPr/>
      <dgm:t>
        <a:bodyPr/>
        <a:lstStyle/>
        <a:p>
          <a:r>
            <a:rPr lang="zh-TW" baseline="0"/>
            <a:t>主畫面</a:t>
          </a:r>
          <a:endParaRPr lang="en-US"/>
        </a:p>
      </dgm:t>
    </dgm:pt>
    <dgm:pt modelId="{2AD0086B-381C-4890-A1F9-EAE68ACC5B4A}" type="parTrans" cxnId="{073182A6-A6A9-4312-8987-21E6B567834E}">
      <dgm:prSet/>
      <dgm:spPr/>
      <dgm:t>
        <a:bodyPr/>
        <a:lstStyle/>
        <a:p>
          <a:endParaRPr lang="en-US"/>
        </a:p>
      </dgm:t>
    </dgm:pt>
    <dgm:pt modelId="{DDF3F644-5504-4B35-ADF7-DF5A82BB0760}" type="sibTrans" cxnId="{073182A6-A6A9-4312-8987-21E6B567834E}">
      <dgm:prSet/>
      <dgm:spPr/>
      <dgm:t>
        <a:bodyPr/>
        <a:lstStyle/>
        <a:p>
          <a:endParaRPr lang="en-US"/>
        </a:p>
      </dgm:t>
    </dgm:pt>
    <dgm:pt modelId="{CCC5216C-3652-4D76-BB01-FF134D8CE923}">
      <dgm:prSet/>
      <dgm:spPr/>
      <dgm:t>
        <a:bodyPr/>
        <a:lstStyle/>
        <a:p>
          <a:r>
            <a:rPr lang="en-US" baseline="0"/>
            <a:t>1.</a:t>
          </a:r>
          <a:r>
            <a:rPr lang="zh-TW" baseline="0"/>
            <a:t>手術模擬</a:t>
          </a:r>
          <a:endParaRPr lang="en-US"/>
        </a:p>
      </dgm:t>
    </dgm:pt>
    <dgm:pt modelId="{1BE17016-06C3-49EB-88BE-167128D080E2}" type="parTrans" cxnId="{C9CD3590-1D47-439C-9D3E-43CED8FB640B}">
      <dgm:prSet/>
      <dgm:spPr/>
      <dgm:t>
        <a:bodyPr/>
        <a:lstStyle/>
        <a:p>
          <a:endParaRPr lang="en-US"/>
        </a:p>
      </dgm:t>
    </dgm:pt>
    <dgm:pt modelId="{CDD6DC0B-0EBF-461F-8DDF-672312A6671E}" type="sibTrans" cxnId="{C9CD3590-1D47-439C-9D3E-43CED8FB640B}">
      <dgm:prSet/>
      <dgm:spPr/>
      <dgm:t>
        <a:bodyPr/>
        <a:lstStyle/>
        <a:p>
          <a:endParaRPr lang="en-US"/>
        </a:p>
      </dgm:t>
    </dgm:pt>
    <dgm:pt modelId="{EEB8274D-A931-4420-8D41-54BD37B99F8F}">
      <dgm:prSet/>
      <dgm:spPr/>
      <dgm:t>
        <a:bodyPr/>
        <a:lstStyle/>
        <a:p>
          <a:r>
            <a:rPr lang="en-US" baseline="0"/>
            <a:t>2.</a:t>
          </a:r>
          <a:r>
            <a:rPr lang="zh-TW" baseline="0"/>
            <a:t>休閒娛樂</a:t>
          </a:r>
          <a:endParaRPr lang="en-US"/>
        </a:p>
      </dgm:t>
    </dgm:pt>
    <dgm:pt modelId="{0E8FB5C2-1EFE-41B3-8D2F-311DC2FD9C74}" type="parTrans" cxnId="{07C28D1D-E31A-4D5E-9EB9-F4FFF55803F2}">
      <dgm:prSet/>
      <dgm:spPr/>
      <dgm:t>
        <a:bodyPr/>
        <a:lstStyle/>
        <a:p>
          <a:endParaRPr lang="en-US"/>
        </a:p>
      </dgm:t>
    </dgm:pt>
    <dgm:pt modelId="{68E7701F-2B66-430F-931E-D40CB80ABA84}" type="sibTrans" cxnId="{07C28D1D-E31A-4D5E-9EB9-F4FFF55803F2}">
      <dgm:prSet/>
      <dgm:spPr/>
      <dgm:t>
        <a:bodyPr/>
        <a:lstStyle/>
        <a:p>
          <a:endParaRPr lang="en-US"/>
        </a:p>
      </dgm:t>
    </dgm:pt>
    <dgm:pt modelId="{657E5FFE-B860-4707-8810-F1A0172B86F1}">
      <dgm:prSet/>
      <dgm:spPr/>
      <dgm:t>
        <a:bodyPr/>
        <a:lstStyle/>
        <a:p>
          <a:r>
            <a:rPr lang="en-US" baseline="0"/>
            <a:t>3.</a:t>
          </a:r>
          <a:r>
            <a:rPr lang="zh-TW" baseline="0"/>
            <a:t>衛教資訊</a:t>
          </a:r>
          <a:endParaRPr lang="en-US"/>
        </a:p>
      </dgm:t>
    </dgm:pt>
    <dgm:pt modelId="{A2579417-1EC8-4C85-A355-E662D621FD13}" type="parTrans" cxnId="{83E50127-20DE-49AA-82AE-B35E2A640328}">
      <dgm:prSet/>
      <dgm:spPr/>
      <dgm:t>
        <a:bodyPr/>
        <a:lstStyle/>
        <a:p>
          <a:endParaRPr lang="en-US"/>
        </a:p>
      </dgm:t>
    </dgm:pt>
    <dgm:pt modelId="{196D332A-492B-4D73-8F1D-25F086EACC73}" type="sibTrans" cxnId="{83E50127-20DE-49AA-82AE-B35E2A640328}">
      <dgm:prSet/>
      <dgm:spPr/>
      <dgm:t>
        <a:bodyPr/>
        <a:lstStyle/>
        <a:p>
          <a:endParaRPr lang="en-US"/>
        </a:p>
      </dgm:t>
    </dgm:pt>
    <dgm:pt modelId="{15CFCDF5-D44E-4C29-AC28-EAF50ED6170C}">
      <dgm:prSet/>
      <dgm:spPr/>
      <dgm:t>
        <a:bodyPr/>
        <a:lstStyle/>
        <a:p>
          <a:r>
            <a:rPr lang="en-US" baseline="0"/>
            <a:t>4.</a:t>
          </a:r>
          <a:r>
            <a:rPr lang="zh-TW" baseline="0"/>
            <a:t>價位諮詢</a:t>
          </a:r>
          <a:endParaRPr lang="en-US"/>
        </a:p>
      </dgm:t>
    </dgm:pt>
    <dgm:pt modelId="{7B0CED21-92A2-4B09-A0EB-BE6C0347E5DA}" type="parTrans" cxnId="{B13122E8-95EA-463D-B34A-6ACFE4B60F9D}">
      <dgm:prSet/>
      <dgm:spPr/>
      <dgm:t>
        <a:bodyPr/>
        <a:lstStyle/>
        <a:p>
          <a:endParaRPr lang="en-US"/>
        </a:p>
      </dgm:t>
    </dgm:pt>
    <dgm:pt modelId="{6D2C44E5-3C8A-4D36-A8D7-E06D6635DB4B}" type="sibTrans" cxnId="{B13122E8-95EA-463D-B34A-6ACFE4B60F9D}">
      <dgm:prSet/>
      <dgm:spPr/>
      <dgm:t>
        <a:bodyPr/>
        <a:lstStyle/>
        <a:p>
          <a:endParaRPr lang="en-US"/>
        </a:p>
      </dgm:t>
    </dgm:pt>
    <dgm:pt modelId="{4EF4D944-7AE3-4988-9278-F6E895472901}">
      <dgm:prSet/>
      <dgm:spPr/>
      <dgm:t>
        <a:bodyPr/>
        <a:lstStyle/>
        <a:p>
          <a:r>
            <a:rPr lang="en-US" baseline="0"/>
            <a:t>5.</a:t>
          </a:r>
          <a:r>
            <a:rPr lang="zh-TW" baseline="0"/>
            <a:t>使用手冊</a:t>
          </a:r>
          <a:endParaRPr lang="en-US"/>
        </a:p>
      </dgm:t>
    </dgm:pt>
    <dgm:pt modelId="{6DD7B8AA-F5FB-496B-9F3D-B2A8AFBE012E}" type="parTrans" cxnId="{7F7C61AE-F9A9-453A-8C37-C10734642FB1}">
      <dgm:prSet/>
      <dgm:spPr/>
      <dgm:t>
        <a:bodyPr/>
        <a:lstStyle/>
        <a:p>
          <a:endParaRPr lang="en-US"/>
        </a:p>
      </dgm:t>
    </dgm:pt>
    <dgm:pt modelId="{77918CC4-BD2B-4458-8AD2-702DC99824F1}" type="sibTrans" cxnId="{7F7C61AE-F9A9-453A-8C37-C10734642FB1}">
      <dgm:prSet/>
      <dgm:spPr/>
      <dgm:t>
        <a:bodyPr/>
        <a:lstStyle/>
        <a:p>
          <a:endParaRPr lang="en-US"/>
        </a:p>
      </dgm:t>
    </dgm:pt>
    <dgm:pt modelId="{A8548589-063C-4F37-98A9-5EA4CDC7181E}">
      <dgm:prSet/>
      <dgm:spPr/>
      <dgm:t>
        <a:bodyPr/>
        <a:lstStyle/>
        <a:p>
          <a:r>
            <a:rPr lang="en-US" baseline="0" dirty="0" smtClean="0"/>
            <a:t>6.</a:t>
          </a:r>
          <a:r>
            <a:rPr lang="zh-TW" altLang="en-US" baseline="0" dirty="0" smtClean="0"/>
            <a:t>關機</a:t>
          </a:r>
          <a:endParaRPr lang="en-US" dirty="0"/>
        </a:p>
      </dgm:t>
    </dgm:pt>
    <dgm:pt modelId="{571544E1-B499-427D-8178-44DC5B1441EE}" type="parTrans" cxnId="{2CC61F92-7E8B-4F47-AD21-324C369C63F6}">
      <dgm:prSet/>
      <dgm:spPr/>
      <dgm:t>
        <a:bodyPr/>
        <a:lstStyle/>
        <a:p>
          <a:endParaRPr lang="en-US"/>
        </a:p>
      </dgm:t>
    </dgm:pt>
    <dgm:pt modelId="{E822A872-0B5A-4670-B233-16C3575BAD46}" type="sibTrans" cxnId="{2CC61F92-7E8B-4F47-AD21-324C369C63F6}">
      <dgm:prSet/>
      <dgm:spPr/>
      <dgm:t>
        <a:bodyPr/>
        <a:lstStyle/>
        <a:p>
          <a:endParaRPr lang="en-US"/>
        </a:p>
      </dgm:t>
    </dgm:pt>
    <dgm:pt modelId="{9919100C-83E9-4C12-8080-1FFFD6F50D31}" type="pres">
      <dgm:prSet presAssocID="{BB42196E-52B6-4376-83D5-50650662EC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2C68D9F-A176-4F8A-93C8-3CA7D9D0C254}" type="pres">
      <dgm:prSet presAssocID="{11B6D864-4B4E-44A8-8124-3CE7B91E4D1E}" presName="boxAndChildren" presStyleCnt="0"/>
      <dgm:spPr/>
    </dgm:pt>
    <dgm:pt modelId="{D9F57FB7-1538-486D-BC25-CE6A854CC4CC}" type="pres">
      <dgm:prSet presAssocID="{11B6D864-4B4E-44A8-8124-3CE7B91E4D1E}" presName="parentTextBox" presStyleLbl="node1" presStyleIdx="0" presStyleCnt="1"/>
      <dgm:spPr/>
      <dgm:t>
        <a:bodyPr/>
        <a:lstStyle/>
        <a:p>
          <a:endParaRPr lang="zh-TW" altLang="en-US"/>
        </a:p>
      </dgm:t>
    </dgm:pt>
    <dgm:pt modelId="{FD166D83-40F9-4919-A89B-06487414DB90}" type="pres">
      <dgm:prSet presAssocID="{11B6D864-4B4E-44A8-8124-3CE7B91E4D1E}" presName="entireBox" presStyleLbl="node1" presStyleIdx="0" presStyleCnt="1"/>
      <dgm:spPr/>
      <dgm:t>
        <a:bodyPr/>
        <a:lstStyle/>
        <a:p>
          <a:endParaRPr lang="zh-TW" altLang="en-US"/>
        </a:p>
      </dgm:t>
    </dgm:pt>
    <dgm:pt modelId="{98725C88-52AE-4EFB-B102-AC8A26F2B0AF}" type="pres">
      <dgm:prSet presAssocID="{11B6D864-4B4E-44A8-8124-3CE7B91E4D1E}" presName="descendantBox" presStyleCnt="0"/>
      <dgm:spPr/>
    </dgm:pt>
    <dgm:pt modelId="{D60218C7-B328-4920-9ABF-C979AF05A755}" type="pres">
      <dgm:prSet presAssocID="{CCC5216C-3652-4D76-BB01-FF134D8CE923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AF9DFB-0C2D-4697-AFF6-83A2E28E6B01}" type="pres">
      <dgm:prSet presAssocID="{EEB8274D-A931-4420-8D41-54BD37B99F8F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A2679E-E586-4307-96E0-6B010F21B63F}" type="pres">
      <dgm:prSet presAssocID="{657E5FFE-B860-4707-8810-F1A0172B86F1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57C985-C715-4588-B956-6D3498C1D4C2}" type="pres">
      <dgm:prSet presAssocID="{15CFCDF5-D44E-4C29-AC28-EAF50ED6170C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808A99-AC54-4553-86D2-C10F6C0C6C53}" type="pres">
      <dgm:prSet presAssocID="{4EF4D944-7AE3-4988-9278-F6E895472901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A5E1B6-F4ED-4B2B-B89C-E70EADA842EF}" type="pres">
      <dgm:prSet presAssocID="{A8548589-063C-4F37-98A9-5EA4CDC7181E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73182A6-A6A9-4312-8987-21E6B567834E}" srcId="{BB42196E-52B6-4376-83D5-50650662ECC9}" destId="{11B6D864-4B4E-44A8-8124-3CE7B91E4D1E}" srcOrd="0" destOrd="0" parTransId="{2AD0086B-381C-4890-A1F9-EAE68ACC5B4A}" sibTransId="{DDF3F644-5504-4B35-ADF7-DF5A82BB0760}"/>
    <dgm:cxn modelId="{9E3247DD-E0D3-4893-AF8B-4626F1B6242C}" type="presOf" srcId="{11B6D864-4B4E-44A8-8124-3CE7B91E4D1E}" destId="{FD166D83-40F9-4919-A89B-06487414DB90}" srcOrd="1" destOrd="0" presId="urn:microsoft.com/office/officeart/2005/8/layout/process4"/>
    <dgm:cxn modelId="{2CC61F92-7E8B-4F47-AD21-324C369C63F6}" srcId="{11B6D864-4B4E-44A8-8124-3CE7B91E4D1E}" destId="{A8548589-063C-4F37-98A9-5EA4CDC7181E}" srcOrd="5" destOrd="0" parTransId="{571544E1-B499-427D-8178-44DC5B1441EE}" sibTransId="{E822A872-0B5A-4670-B233-16C3575BAD46}"/>
    <dgm:cxn modelId="{A595C2E4-D66E-4106-8A46-BF198B17A3E2}" type="presOf" srcId="{EEB8274D-A931-4420-8D41-54BD37B99F8F}" destId="{A0AF9DFB-0C2D-4697-AFF6-83A2E28E6B01}" srcOrd="0" destOrd="0" presId="urn:microsoft.com/office/officeart/2005/8/layout/process4"/>
    <dgm:cxn modelId="{B13122E8-95EA-463D-B34A-6ACFE4B60F9D}" srcId="{11B6D864-4B4E-44A8-8124-3CE7B91E4D1E}" destId="{15CFCDF5-D44E-4C29-AC28-EAF50ED6170C}" srcOrd="3" destOrd="0" parTransId="{7B0CED21-92A2-4B09-A0EB-BE6C0347E5DA}" sibTransId="{6D2C44E5-3C8A-4D36-A8D7-E06D6635DB4B}"/>
    <dgm:cxn modelId="{7F7C61AE-F9A9-453A-8C37-C10734642FB1}" srcId="{11B6D864-4B4E-44A8-8124-3CE7B91E4D1E}" destId="{4EF4D944-7AE3-4988-9278-F6E895472901}" srcOrd="4" destOrd="0" parTransId="{6DD7B8AA-F5FB-496B-9F3D-B2A8AFBE012E}" sibTransId="{77918CC4-BD2B-4458-8AD2-702DC99824F1}"/>
    <dgm:cxn modelId="{1251D68C-A212-4CB7-956F-AFA673B56796}" type="presOf" srcId="{A8548589-063C-4F37-98A9-5EA4CDC7181E}" destId="{E0A5E1B6-F4ED-4B2B-B89C-E70EADA842EF}" srcOrd="0" destOrd="0" presId="urn:microsoft.com/office/officeart/2005/8/layout/process4"/>
    <dgm:cxn modelId="{4573A83F-D8A9-4C8D-A0B4-65FC889796B3}" type="presOf" srcId="{CCC5216C-3652-4D76-BB01-FF134D8CE923}" destId="{D60218C7-B328-4920-9ABF-C979AF05A755}" srcOrd="0" destOrd="0" presId="urn:microsoft.com/office/officeart/2005/8/layout/process4"/>
    <dgm:cxn modelId="{C9CD3590-1D47-439C-9D3E-43CED8FB640B}" srcId="{11B6D864-4B4E-44A8-8124-3CE7B91E4D1E}" destId="{CCC5216C-3652-4D76-BB01-FF134D8CE923}" srcOrd="0" destOrd="0" parTransId="{1BE17016-06C3-49EB-88BE-167128D080E2}" sibTransId="{CDD6DC0B-0EBF-461F-8DDF-672312A6671E}"/>
    <dgm:cxn modelId="{83E50127-20DE-49AA-82AE-B35E2A640328}" srcId="{11B6D864-4B4E-44A8-8124-3CE7B91E4D1E}" destId="{657E5FFE-B860-4707-8810-F1A0172B86F1}" srcOrd="2" destOrd="0" parTransId="{A2579417-1EC8-4C85-A355-E662D621FD13}" sibTransId="{196D332A-492B-4D73-8F1D-25F086EACC73}"/>
    <dgm:cxn modelId="{14DE46DD-390A-4AE9-B664-C10A51A19313}" type="presOf" srcId="{11B6D864-4B4E-44A8-8124-3CE7B91E4D1E}" destId="{D9F57FB7-1538-486D-BC25-CE6A854CC4CC}" srcOrd="0" destOrd="0" presId="urn:microsoft.com/office/officeart/2005/8/layout/process4"/>
    <dgm:cxn modelId="{14AFAD39-81CD-42F4-B693-BD5B5F221215}" type="presOf" srcId="{4EF4D944-7AE3-4988-9278-F6E895472901}" destId="{84808A99-AC54-4553-86D2-C10F6C0C6C53}" srcOrd="0" destOrd="0" presId="urn:microsoft.com/office/officeart/2005/8/layout/process4"/>
    <dgm:cxn modelId="{07C28D1D-E31A-4D5E-9EB9-F4FFF55803F2}" srcId="{11B6D864-4B4E-44A8-8124-3CE7B91E4D1E}" destId="{EEB8274D-A931-4420-8D41-54BD37B99F8F}" srcOrd="1" destOrd="0" parTransId="{0E8FB5C2-1EFE-41B3-8D2F-311DC2FD9C74}" sibTransId="{68E7701F-2B66-430F-931E-D40CB80ABA84}"/>
    <dgm:cxn modelId="{B07629F0-589E-4C1E-B771-990D05C80575}" type="presOf" srcId="{657E5FFE-B860-4707-8810-F1A0172B86F1}" destId="{59A2679E-E586-4307-96E0-6B010F21B63F}" srcOrd="0" destOrd="0" presId="urn:microsoft.com/office/officeart/2005/8/layout/process4"/>
    <dgm:cxn modelId="{BAE963EC-CE06-4140-811C-DB6E0F1EC4CE}" type="presOf" srcId="{15CFCDF5-D44E-4C29-AC28-EAF50ED6170C}" destId="{0257C985-C715-4588-B956-6D3498C1D4C2}" srcOrd="0" destOrd="0" presId="urn:microsoft.com/office/officeart/2005/8/layout/process4"/>
    <dgm:cxn modelId="{4F08C2AA-39C0-44B6-8AA0-3A8A94A5FDA8}" type="presOf" srcId="{BB42196E-52B6-4376-83D5-50650662ECC9}" destId="{9919100C-83E9-4C12-8080-1FFFD6F50D31}" srcOrd="0" destOrd="0" presId="urn:microsoft.com/office/officeart/2005/8/layout/process4"/>
    <dgm:cxn modelId="{ABE0FA9C-B1BD-47A5-8A74-87BA966B70D1}" type="presParOf" srcId="{9919100C-83E9-4C12-8080-1FFFD6F50D31}" destId="{F2C68D9F-A176-4F8A-93C8-3CA7D9D0C254}" srcOrd="0" destOrd="0" presId="urn:microsoft.com/office/officeart/2005/8/layout/process4"/>
    <dgm:cxn modelId="{CD1E6EC3-90CE-487A-8428-A1A51F3D939C}" type="presParOf" srcId="{F2C68D9F-A176-4F8A-93C8-3CA7D9D0C254}" destId="{D9F57FB7-1538-486D-BC25-CE6A854CC4CC}" srcOrd="0" destOrd="0" presId="urn:microsoft.com/office/officeart/2005/8/layout/process4"/>
    <dgm:cxn modelId="{06C55128-2026-4E93-B98A-4501930D04C6}" type="presParOf" srcId="{F2C68D9F-A176-4F8A-93C8-3CA7D9D0C254}" destId="{FD166D83-40F9-4919-A89B-06487414DB90}" srcOrd="1" destOrd="0" presId="urn:microsoft.com/office/officeart/2005/8/layout/process4"/>
    <dgm:cxn modelId="{6DC74EBC-91B3-451E-839F-BCAB7578DAE7}" type="presParOf" srcId="{F2C68D9F-A176-4F8A-93C8-3CA7D9D0C254}" destId="{98725C88-52AE-4EFB-B102-AC8A26F2B0AF}" srcOrd="2" destOrd="0" presId="urn:microsoft.com/office/officeart/2005/8/layout/process4"/>
    <dgm:cxn modelId="{EE7221C5-50B5-48D1-A0D5-7D0D2AAFB1A7}" type="presParOf" srcId="{98725C88-52AE-4EFB-B102-AC8A26F2B0AF}" destId="{D60218C7-B328-4920-9ABF-C979AF05A755}" srcOrd="0" destOrd="0" presId="urn:microsoft.com/office/officeart/2005/8/layout/process4"/>
    <dgm:cxn modelId="{EA7EF064-8142-4680-B77F-23574EC57413}" type="presParOf" srcId="{98725C88-52AE-4EFB-B102-AC8A26F2B0AF}" destId="{A0AF9DFB-0C2D-4697-AFF6-83A2E28E6B01}" srcOrd="1" destOrd="0" presId="urn:microsoft.com/office/officeart/2005/8/layout/process4"/>
    <dgm:cxn modelId="{2715378B-C270-446F-9194-47C9FB9F77DD}" type="presParOf" srcId="{98725C88-52AE-4EFB-B102-AC8A26F2B0AF}" destId="{59A2679E-E586-4307-96E0-6B010F21B63F}" srcOrd="2" destOrd="0" presId="urn:microsoft.com/office/officeart/2005/8/layout/process4"/>
    <dgm:cxn modelId="{24D5B171-83EB-40B1-94EB-37D480CA69BB}" type="presParOf" srcId="{98725C88-52AE-4EFB-B102-AC8A26F2B0AF}" destId="{0257C985-C715-4588-B956-6D3498C1D4C2}" srcOrd="3" destOrd="0" presId="urn:microsoft.com/office/officeart/2005/8/layout/process4"/>
    <dgm:cxn modelId="{6C6B168F-423E-4B2A-B2C0-AFDF204B1D1B}" type="presParOf" srcId="{98725C88-52AE-4EFB-B102-AC8A26F2B0AF}" destId="{84808A99-AC54-4553-86D2-C10F6C0C6C53}" srcOrd="4" destOrd="0" presId="urn:microsoft.com/office/officeart/2005/8/layout/process4"/>
    <dgm:cxn modelId="{11E21A1B-099A-4264-87AD-715BEEF22840}" type="presParOf" srcId="{98725C88-52AE-4EFB-B102-AC8A26F2B0AF}" destId="{E0A5E1B6-F4ED-4B2B-B89C-E70EADA842EF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801398-4670-48E1-A966-266128F7ED4A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C2C98C-8825-44F4-82B5-2C23FE0401A6}">
      <dgm:prSet/>
      <dgm:spPr/>
      <dgm:t>
        <a:bodyPr/>
        <a:lstStyle/>
        <a:p>
          <a:r>
            <a:rPr lang="en-US" baseline="0"/>
            <a:t>1.</a:t>
          </a:r>
          <a:r>
            <a:rPr lang="zh-TW" baseline="0"/>
            <a:t>張仁樵</a:t>
          </a:r>
          <a:r>
            <a:rPr lang="en-US" baseline="0"/>
            <a:t>	5</a:t>
          </a:r>
          <a:r>
            <a:rPr lang="zh-TW" baseline="0"/>
            <a:t>分</a:t>
          </a:r>
          <a:endParaRPr lang="en-US"/>
        </a:p>
      </dgm:t>
    </dgm:pt>
    <dgm:pt modelId="{341BF6BD-6242-4CEE-B81F-67B7560962B5}" type="parTrans" cxnId="{801DD7CC-04D8-41E3-9713-9C6DB7BDDE58}">
      <dgm:prSet/>
      <dgm:spPr/>
      <dgm:t>
        <a:bodyPr/>
        <a:lstStyle/>
        <a:p>
          <a:endParaRPr lang="en-US"/>
        </a:p>
      </dgm:t>
    </dgm:pt>
    <dgm:pt modelId="{6C290E96-7A5E-47DD-B429-461715C64896}" type="sibTrans" cxnId="{801DD7CC-04D8-41E3-9713-9C6DB7BDDE58}">
      <dgm:prSet/>
      <dgm:spPr/>
      <dgm:t>
        <a:bodyPr/>
        <a:lstStyle/>
        <a:p>
          <a:endParaRPr lang="en-US"/>
        </a:p>
      </dgm:t>
    </dgm:pt>
    <dgm:pt modelId="{A5849FA3-4001-4A85-9D91-843FA3C523A9}">
      <dgm:prSet/>
      <dgm:spPr/>
      <dgm:t>
        <a:bodyPr/>
        <a:lstStyle/>
        <a:p>
          <a:r>
            <a:rPr lang="en-US" baseline="0" dirty="0"/>
            <a:t>2.</a:t>
          </a:r>
          <a:r>
            <a:rPr lang="zh-TW" baseline="0" dirty="0"/>
            <a:t>陳以琳</a:t>
          </a:r>
          <a:r>
            <a:rPr lang="en-US" baseline="0" dirty="0"/>
            <a:t>	5</a:t>
          </a:r>
          <a:r>
            <a:rPr lang="zh-TW" baseline="0" dirty="0"/>
            <a:t>分</a:t>
          </a:r>
          <a:endParaRPr lang="en-US" dirty="0"/>
        </a:p>
      </dgm:t>
    </dgm:pt>
    <dgm:pt modelId="{C0A1ABD1-F86B-4289-A7F6-F04956B94A56}" type="parTrans" cxnId="{368DFE17-8A91-4C98-8FA3-AD453A45D9DC}">
      <dgm:prSet/>
      <dgm:spPr/>
      <dgm:t>
        <a:bodyPr/>
        <a:lstStyle/>
        <a:p>
          <a:endParaRPr lang="en-US"/>
        </a:p>
      </dgm:t>
    </dgm:pt>
    <dgm:pt modelId="{96C853E9-D430-402A-9301-372A15F96A60}" type="sibTrans" cxnId="{368DFE17-8A91-4C98-8FA3-AD453A45D9DC}">
      <dgm:prSet/>
      <dgm:spPr/>
      <dgm:t>
        <a:bodyPr/>
        <a:lstStyle/>
        <a:p>
          <a:endParaRPr lang="en-US"/>
        </a:p>
      </dgm:t>
    </dgm:pt>
    <dgm:pt modelId="{D4FEBFA7-587C-4B09-91E5-C80EF4ED3349}">
      <dgm:prSet/>
      <dgm:spPr/>
      <dgm:t>
        <a:bodyPr/>
        <a:lstStyle/>
        <a:p>
          <a:r>
            <a:rPr lang="en-US" baseline="0"/>
            <a:t>3.</a:t>
          </a:r>
          <a:r>
            <a:rPr lang="zh-TW" baseline="0"/>
            <a:t>廖珉軒</a:t>
          </a:r>
          <a:r>
            <a:rPr lang="en-US" baseline="0"/>
            <a:t>	5</a:t>
          </a:r>
          <a:r>
            <a:rPr lang="zh-TW" baseline="0"/>
            <a:t>分</a:t>
          </a:r>
          <a:endParaRPr lang="en-US"/>
        </a:p>
      </dgm:t>
    </dgm:pt>
    <dgm:pt modelId="{50CA1906-147F-4C11-B927-66F1DB353913}" type="parTrans" cxnId="{D5C7A0F6-22B3-4462-87E5-62C16EE255DE}">
      <dgm:prSet/>
      <dgm:spPr/>
      <dgm:t>
        <a:bodyPr/>
        <a:lstStyle/>
        <a:p>
          <a:endParaRPr lang="en-US"/>
        </a:p>
      </dgm:t>
    </dgm:pt>
    <dgm:pt modelId="{6E855D38-0E18-45D0-AD7D-B654B612A193}" type="sibTrans" cxnId="{D5C7A0F6-22B3-4462-87E5-62C16EE255DE}">
      <dgm:prSet/>
      <dgm:spPr/>
      <dgm:t>
        <a:bodyPr/>
        <a:lstStyle/>
        <a:p>
          <a:endParaRPr lang="en-US"/>
        </a:p>
      </dgm:t>
    </dgm:pt>
    <dgm:pt modelId="{62B5B49B-403F-4AF7-9344-27A51896318A}">
      <dgm:prSet/>
      <dgm:spPr/>
      <dgm:t>
        <a:bodyPr/>
        <a:lstStyle/>
        <a:p>
          <a:r>
            <a:rPr lang="en-US" baseline="0"/>
            <a:t>4.</a:t>
          </a:r>
          <a:r>
            <a:rPr lang="zh-TW" baseline="0"/>
            <a:t>曾立崴</a:t>
          </a:r>
          <a:r>
            <a:rPr lang="en-US" baseline="0"/>
            <a:t>	5</a:t>
          </a:r>
          <a:r>
            <a:rPr lang="zh-TW" baseline="0"/>
            <a:t>分</a:t>
          </a:r>
          <a:endParaRPr lang="en-US"/>
        </a:p>
      </dgm:t>
    </dgm:pt>
    <dgm:pt modelId="{50D12CFC-F523-4055-A0B2-B3D04104F770}" type="parTrans" cxnId="{FCB0ADC3-E996-4521-9BF0-9D80B1A195E4}">
      <dgm:prSet/>
      <dgm:spPr/>
      <dgm:t>
        <a:bodyPr/>
        <a:lstStyle/>
        <a:p>
          <a:endParaRPr lang="en-US"/>
        </a:p>
      </dgm:t>
    </dgm:pt>
    <dgm:pt modelId="{133CB932-BDE6-4658-941E-D5ED0C167B3F}" type="sibTrans" cxnId="{FCB0ADC3-E996-4521-9BF0-9D80B1A195E4}">
      <dgm:prSet/>
      <dgm:spPr/>
      <dgm:t>
        <a:bodyPr/>
        <a:lstStyle/>
        <a:p>
          <a:endParaRPr lang="en-US"/>
        </a:p>
      </dgm:t>
    </dgm:pt>
    <dgm:pt modelId="{093D1E0D-CFC6-481D-B992-0F9465BF0847}">
      <dgm:prSet/>
      <dgm:spPr/>
      <dgm:t>
        <a:bodyPr/>
        <a:lstStyle/>
        <a:p>
          <a:r>
            <a:rPr lang="en-US" baseline="0"/>
            <a:t>5.</a:t>
          </a:r>
          <a:r>
            <a:rPr lang="zh-TW" baseline="0"/>
            <a:t>謝雨錡</a:t>
          </a:r>
          <a:r>
            <a:rPr lang="en-US" baseline="0"/>
            <a:t>	5</a:t>
          </a:r>
          <a:r>
            <a:rPr lang="zh-TW" baseline="0"/>
            <a:t>分</a:t>
          </a:r>
          <a:endParaRPr lang="en-US"/>
        </a:p>
      </dgm:t>
    </dgm:pt>
    <dgm:pt modelId="{55A93C20-57C4-47B8-A9E4-6679D5898D7A}" type="parTrans" cxnId="{8127C394-3475-44FC-B57E-7B99CFD035FD}">
      <dgm:prSet/>
      <dgm:spPr/>
      <dgm:t>
        <a:bodyPr/>
        <a:lstStyle/>
        <a:p>
          <a:endParaRPr lang="en-US"/>
        </a:p>
      </dgm:t>
    </dgm:pt>
    <dgm:pt modelId="{638BF8FA-F9E8-406A-AEC2-7E6008E2E142}" type="sibTrans" cxnId="{8127C394-3475-44FC-B57E-7B99CFD035FD}">
      <dgm:prSet/>
      <dgm:spPr/>
      <dgm:t>
        <a:bodyPr/>
        <a:lstStyle/>
        <a:p>
          <a:endParaRPr lang="en-US"/>
        </a:p>
      </dgm:t>
    </dgm:pt>
    <dgm:pt modelId="{29E8A143-2A83-46CD-BAC1-F3E89DDF1E70}">
      <dgm:prSet/>
      <dgm:spPr/>
      <dgm:t>
        <a:bodyPr/>
        <a:lstStyle/>
        <a:p>
          <a:r>
            <a:rPr lang="en-US" baseline="0"/>
            <a:t>6.</a:t>
          </a:r>
          <a:r>
            <a:rPr lang="zh-TW" baseline="0"/>
            <a:t>林宜璇</a:t>
          </a:r>
          <a:r>
            <a:rPr lang="en-US" baseline="0"/>
            <a:t>	5</a:t>
          </a:r>
          <a:r>
            <a:rPr lang="zh-TW" baseline="0"/>
            <a:t>分</a:t>
          </a:r>
          <a:endParaRPr lang="en-US"/>
        </a:p>
      </dgm:t>
    </dgm:pt>
    <dgm:pt modelId="{0A3A63B2-6B68-46D8-B7C4-A5285D17D8D3}" type="parTrans" cxnId="{B35D9001-D3B0-46E0-BF91-18DACAC206A8}">
      <dgm:prSet/>
      <dgm:spPr/>
      <dgm:t>
        <a:bodyPr/>
        <a:lstStyle/>
        <a:p>
          <a:endParaRPr lang="en-US"/>
        </a:p>
      </dgm:t>
    </dgm:pt>
    <dgm:pt modelId="{DCD8B098-9218-406E-8111-9A14286FD8AB}" type="sibTrans" cxnId="{B35D9001-D3B0-46E0-BF91-18DACAC206A8}">
      <dgm:prSet/>
      <dgm:spPr/>
      <dgm:t>
        <a:bodyPr/>
        <a:lstStyle/>
        <a:p>
          <a:endParaRPr lang="en-US"/>
        </a:p>
      </dgm:t>
    </dgm:pt>
    <dgm:pt modelId="{53769121-1BF5-4722-A92E-07CB3E9E338B}" type="pres">
      <dgm:prSet presAssocID="{D4801398-4670-48E1-A966-266128F7ED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A3C6532-634D-4475-A51E-532C13AA770B}" type="pres">
      <dgm:prSet presAssocID="{10C2C98C-8825-44F4-82B5-2C23FE0401A6}" presName="linNode" presStyleCnt="0"/>
      <dgm:spPr/>
      <dgm:t>
        <a:bodyPr/>
        <a:lstStyle/>
        <a:p>
          <a:endParaRPr lang="zh-TW" altLang="en-US"/>
        </a:p>
      </dgm:t>
    </dgm:pt>
    <dgm:pt modelId="{75EFD276-D671-4FE5-8E97-60B6213CDEC6}" type="pres">
      <dgm:prSet presAssocID="{10C2C98C-8825-44F4-82B5-2C23FE0401A6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25836-8DA6-4911-9786-79B0D88DDCD5}" type="pres">
      <dgm:prSet presAssocID="{6C290E96-7A5E-47DD-B429-461715C64896}" presName="sp" presStyleCnt="0"/>
      <dgm:spPr/>
      <dgm:t>
        <a:bodyPr/>
        <a:lstStyle/>
        <a:p>
          <a:endParaRPr lang="zh-TW" altLang="en-US"/>
        </a:p>
      </dgm:t>
    </dgm:pt>
    <dgm:pt modelId="{783C4B18-A3FD-4491-8D2B-884E4E3CCD47}" type="pres">
      <dgm:prSet presAssocID="{A5849FA3-4001-4A85-9D91-843FA3C523A9}" presName="linNode" presStyleCnt="0"/>
      <dgm:spPr/>
      <dgm:t>
        <a:bodyPr/>
        <a:lstStyle/>
        <a:p>
          <a:endParaRPr lang="zh-TW" altLang="en-US"/>
        </a:p>
      </dgm:t>
    </dgm:pt>
    <dgm:pt modelId="{869F330C-01A4-4348-8E1F-857DA8DEA397}" type="pres">
      <dgm:prSet presAssocID="{A5849FA3-4001-4A85-9D91-843FA3C523A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E594C0-21B4-4DCF-A3B7-B8432C1CC698}" type="pres">
      <dgm:prSet presAssocID="{96C853E9-D430-402A-9301-372A15F96A60}" presName="sp" presStyleCnt="0"/>
      <dgm:spPr/>
      <dgm:t>
        <a:bodyPr/>
        <a:lstStyle/>
        <a:p>
          <a:endParaRPr lang="zh-TW" altLang="en-US"/>
        </a:p>
      </dgm:t>
    </dgm:pt>
    <dgm:pt modelId="{200A1C0C-B117-499D-A903-40F90F78C4BC}" type="pres">
      <dgm:prSet presAssocID="{D4FEBFA7-587C-4B09-91E5-C80EF4ED3349}" presName="linNode" presStyleCnt="0"/>
      <dgm:spPr/>
      <dgm:t>
        <a:bodyPr/>
        <a:lstStyle/>
        <a:p>
          <a:endParaRPr lang="zh-TW" altLang="en-US"/>
        </a:p>
      </dgm:t>
    </dgm:pt>
    <dgm:pt modelId="{90B05704-D751-4E53-9228-D280E4028C67}" type="pres">
      <dgm:prSet presAssocID="{D4FEBFA7-587C-4B09-91E5-C80EF4ED3349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E85CF5-4410-4E88-8294-A9FAA803CE3A}" type="pres">
      <dgm:prSet presAssocID="{6E855D38-0E18-45D0-AD7D-B654B612A193}" presName="sp" presStyleCnt="0"/>
      <dgm:spPr/>
      <dgm:t>
        <a:bodyPr/>
        <a:lstStyle/>
        <a:p>
          <a:endParaRPr lang="zh-TW" altLang="en-US"/>
        </a:p>
      </dgm:t>
    </dgm:pt>
    <dgm:pt modelId="{4C1F8D7B-20FD-4791-A74D-DD7F98602834}" type="pres">
      <dgm:prSet presAssocID="{62B5B49B-403F-4AF7-9344-27A51896318A}" presName="linNode" presStyleCnt="0"/>
      <dgm:spPr/>
      <dgm:t>
        <a:bodyPr/>
        <a:lstStyle/>
        <a:p>
          <a:endParaRPr lang="zh-TW" altLang="en-US"/>
        </a:p>
      </dgm:t>
    </dgm:pt>
    <dgm:pt modelId="{309CDE5E-D8F5-40A5-A5D2-4819C7383450}" type="pres">
      <dgm:prSet presAssocID="{62B5B49B-403F-4AF7-9344-27A51896318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28947C-6242-4C7B-BBD6-3A0FB8081252}" type="pres">
      <dgm:prSet presAssocID="{133CB932-BDE6-4658-941E-D5ED0C167B3F}" presName="sp" presStyleCnt="0"/>
      <dgm:spPr/>
      <dgm:t>
        <a:bodyPr/>
        <a:lstStyle/>
        <a:p>
          <a:endParaRPr lang="zh-TW" altLang="en-US"/>
        </a:p>
      </dgm:t>
    </dgm:pt>
    <dgm:pt modelId="{8E63C8BD-D0B8-4C77-BB04-4EFA295752C1}" type="pres">
      <dgm:prSet presAssocID="{093D1E0D-CFC6-481D-B992-0F9465BF0847}" presName="linNode" presStyleCnt="0"/>
      <dgm:spPr/>
      <dgm:t>
        <a:bodyPr/>
        <a:lstStyle/>
        <a:p>
          <a:endParaRPr lang="zh-TW" altLang="en-US"/>
        </a:p>
      </dgm:t>
    </dgm:pt>
    <dgm:pt modelId="{8CAED2C6-146A-4F16-BFB6-346FF3F79FAC}" type="pres">
      <dgm:prSet presAssocID="{093D1E0D-CFC6-481D-B992-0F9465BF0847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FD0C0F-1873-4639-9111-EF4AA9CBC276}" type="pres">
      <dgm:prSet presAssocID="{638BF8FA-F9E8-406A-AEC2-7E6008E2E142}" presName="sp" presStyleCnt="0"/>
      <dgm:spPr/>
      <dgm:t>
        <a:bodyPr/>
        <a:lstStyle/>
        <a:p>
          <a:endParaRPr lang="zh-TW" altLang="en-US"/>
        </a:p>
      </dgm:t>
    </dgm:pt>
    <dgm:pt modelId="{F1EDF6FE-3659-41A4-8FD8-626BE408A35A}" type="pres">
      <dgm:prSet presAssocID="{29E8A143-2A83-46CD-BAC1-F3E89DDF1E70}" presName="linNode" presStyleCnt="0"/>
      <dgm:spPr/>
      <dgm:t>
        <a:bodyPr/>
        <a:lstStyle/>
        <a:p>
          <a:endParaRPr lang="zh-TW" altLang="en-US"/>
        </a:p>
      </dgm:t>
    </dgm:pt>
    <dgm:pt modelId="{0346E2B5-F6A7-4DD8-B0A5-E7C6FEBA4BB6}" type="pres">
      <dgm:prSet presAssocID="{29E8A143-2A83-46CD-BAC1-F3E89DDF1E70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127C394-3475-44FC-B57E-7B99CFD035FD}" srcId="{D4801398-4670-48E1-A966-266128F7ED4A}" destId="{093D1E0D-CFC6-481D-B992-0F9465BF0847}" srcOrd="4" destOrd="0" parTransId="{55A93C20-57C4-47B8-A9E4-6679D5898D7A}" sibTransId="{638BF8FA-F9E8-406A-AEC2-7E6008E2E142}"/>
    <dgm:cxn modelId="{0F1445DF-4BF8-49C6-9303-C9202AA356AC}" type="presOf" srcId="{62B5B49B-403F-4AF7-9344-27A51896318A}" destId="{309CDE5E-D8F5-40A5-A5D2-4819C7383450}" srcOrd="0" destOrd="0" presId="urn:microsoft.com/office/officeart/2005/8/layout/vList5"/>
    <dgm:cxn modelId="{D5C7A0F6-22B3-4462-87E5-62C16EE255DE}" srcId="{D4801398-4670-48E1-A966-266128F7ED4A}" destId="{D4FEBFA7-587C-4B09-91E5-C80EF4ED3349}" srcOrd="2" destOrd="0" parTransId="{50CA1906-147F-4C11-B927-66F1DB353913}" sibTransId="{6E855D38-0E18-45D0-AD7D-B654B612A193}"/>
    <dgm:cxn modelId="{A438CC29-8F9F-4EDA-80E3-0282D35D4F32}" type="presOf" srcId="{29E8A143-2A83-46CD-BAC1-F3E89DDF1E70}" destId="{0346E2B5-F6A7-4DD8-B0A5-E7C6FEBA4BB6}" srcOrd="0" destOrd="0" presId="urn:microsoft.com/office/officeart/2005/8/layout/vList5"/>
    <dgm:cxn modelId="{4210D2D5-3E0F-415A-92FD-0896E026B4FF}" type="presOf" srcId="{10C2C98C-8825-44F4-82B5-2C23FE0401A6}" destId="{75EFD276-D671-4FE5-8E97-60B6213CDEC6}" srcOrd="0" destOrd="0" presId="urn:microsoft.com/office/officeart/2005/8/layout/vList5"/>
    <dgm:cxn modelId="{5445CD07-5636-4D1A-B60C-D1898F08C239}" type="presOf" srcId="{093D1E0D-CFC6-481D-B992-0F9465BF0847}" destId="{8CAED2C6-146A-4F16-BFB6-346FF3F79FAC}" srcOrd="0" destOrd="0" presId="urn:microsoft.com/office/officeart/2005/8/layout/vList5"/>
    <dgm:cxn modelId="{E2CDF01B-26CF-438E-B24B-7C4135B0BC46}" type="presOf" srcId="{A5849FA3-4001-4A85-9D91-843FA3C523A9}" destId="{869F330C-01A4-4348-8E1F-857DA8DEA397}" srcOrd="0" destOrd="0" presId="urn:microsoft.com/office/officeart/2005/8/layout/vList5"/>
    <dgm:cxn modelId="{D88B29C9-6FED-4673-9342-51EB318F5B88}" type="presOf" srcId="{D4FEBFA7-587C-4B09-91E5-C80EF4ED3349}" destId="{90B05704-D751-4E53-9228-D280E4028C67}" srcOrd="0" destOrd="0" presId="urn:microsoft.com/office/officeart/2005/8/layout/vList5"/>
    <dgm:cxn modelId="{41513820-6B02-46EB-88E8-E8DC83AB4B43}" type="presOf" srcId="{D4801398-4670-48E1-A966-266128F7ED4A}" destId="{53769121-1BF5-4722-A92E-07CB3E9E338B}" srcOrd="0" destOrd="0" presId="urn:microsoft.com/office/officeart/2005/8/layout/vList5"/>
    <dgm:cxn modelId="{801DD7CC-04D8-41E3-9713-9C6DB7BDDE58}" srcId="{D4801398-4670-48E1-A966-266128F7ED4A}" destId="{10C2C98C-8825-44F4-82B5-2C23FE0401A6}" srcOrd="0" destOrd="0" parTransId="{341BF6BD-6242-4CEE-B81F-67B7560962B5}" sibTransId="{6C290E96-7A5E-47DD-B429-461715C64896}"/>
    <dgm:cxn modelId="{B35D9001-D3B0-46E0-BF91-18DACAC206A8}" srcId="{D4801398-4670-48E1-A966-266128F7ED4A}" destId="{29E8A143-2A83-46CD-BAC1-F3E89DDF1E70}" srcOrd="5" destOrd="0" parTransId="{0A3A63B2-6B68-46D8-B7C4-A5285D17D8D3}" sibTransId="{DCD8B098-9218-406E-8111-9A14286FD8AB}"/>
    <dgm:cxn modelId="{368DFE17-8A91-4C98-8FA3-AD453A45D9DC}" srcId="{D4801398-4670-48E1-A966-266128F7ED4A}" destId="{A5849FA3-4001-4A85-9D91-843FA3C523A9}" srcOrd="1" destOrd="0" parTransId="{C0A1ABD1-F86B-4289-A7F6-F04956B94A56}" sibTransId="{96C853E9-D430-402A-9301-372A15F96A60}"/>
    <dgm:cxn modelId="{FCB0ADC3-E996-4521-9BF0-9D80B1A195E4}" srcId="{D4801398-4670-48E1-A966-266128F7ED4A}" destId="{62B5B49B-403F-4AF7-9344-27A51896318A}" srcOrd="3" destOrd="0" parTransId="{50D12CFC-F523-4055-A0B2-B3D04104F770}" sibTransId="{133CB932-BDE6-4658-941E-D5ED0C167B3F}"/>
    <dgm:cxn modelId="{9A2D1C50-6875-4986-9223-F82F3E5F46AC}" type="presParOf" srcId="{53769121-1BF5-4722-A92E-07CB3E9E338B}" destId="{FA3C6532-634D-4475-A51E-532C13AA770B}" srcOrd="0" destOrd="0" presId="urn:microsoft.com/office/officeart/2005/8/layout/vList5"/>
    <dgm:cxn modelId="{C3353DA3-4329-4468-9595-09B42B3BA355}" type="presParOf" srcId="{FA3C6532-634D-4475-A51E-532C13AA770B}" destId="{75EFD276-D671-4FE5-8E97-60B6213CDEC6}" srcOrd="0" destOrd="0" presId="urn:microsoft.com/office/officeart/2005/8/layout/vList5"/>
    <dgm:cxn modelId="{9315FB16-6327-4A10-BE7F-F96585A4CEBE}" type="presParOf" srcId="{53769121-1BF5-4722-A92E-07CB3E9E338B}" destId="{AA425836-8DA6-4911-9786-79B0D88DDCD5}" srcOrd="1" destOrd="0" presId="urn:microsoft.com/office/officeart/2005/8/layout/vList5"/>
    <dgm:cxn modelId="{2E6893E5-6146-464D-922B-64AFD5D8FFE0}" type="presParOf" srcId="{53769121-1BF5-4722-A92E-07CB3E9E338B}" destId="{783C4B18-A3FD-4491-8D2B-884E4E3CCD47}" srcOrd="2" destOrd="0" presId="urn:microsoft.com/office/officeart/2005/8/layout/vList5"/>
    <dgm:cxn modelId="{EFDAFD6F-00F1-4221-ADF3-807C40063390}" type="presParOf" srcId="{783C4B18-A3FD-4491-8D2B-884E4E3CCD47}" destId="{869F330C-01A4-4348-8E1F-857DA8DEA397}" srcOrd="0" destOrd="0" presId="urn:microsoft.com/office/officeart/2005/8/layout/vList5"/>
    <dgm:cxn modelId="{7A98B017-EF20-4506-AC8C-D89E4DF6C11E}" type="presParOf" srcId="{53769121-1BF5-4722-A92E-07CB3E9E338B}" destId="{37E594C0-21B4-4DCF-A3B7-B8432C1CC698}" srcOrd="3" destOrd="0" presId="urn:microsoft.com/office/officeart/2005/8/layout/vList5"/>
    <dgm:cxn modelId="{F7C4C6BF-ABD5-4221-BAC5-1FBE1C26DA82}" type="presParOf" srcId="{53769121-1BF5-4722-A92E-07CB3E9E338B}" destId="{200A1C0C-B117-499D-A903-40F90F78C4BC}" srcOrd="4" destOrd="0" presId="urn:microsoft.com/office/officeart/2005/8/layout/vList5"/>
    <dgm:cxn modelId="{07859AE0-3C76-4872-AB50-B57E4C1F9E72}" type="presParOf" srcId="{200A1C0C-B117-499D-A903-40F90F78C4BC}" destId="{90B05704-D751-4E53-9228-D280E4028C67}" srcOrd="0" destOrd="0" presId="urn:microsoft.com/office/officeart/2005/8/layout/vList5"/>
    <dgm:cxn modelId="{565CFD34-3A52-4AB4-9C3C-628CD73964FE}" type="presParOf" srcId="{53769121-1BF5-4722-A92E-07CB3E9E338B}" destId="{A0E85CF5-4410-4E88-8294-A9FAA803CE3A}" srcOrd="5" destOrd="0" presId="urn:microsoft.com/office/officeart/2005/8/layout/vList5"/>
    <dgm:cxn modelId="{23EC64E8-0880-4F5F-9CEE-B337270D63B2}" type="presParOf" srcId="{53769121-1BF5-4722-A92E-07CB3E9E338B}" destId="{4C1F8D7B-20FD-4791-A74D-DD7F98602834}" srcOrd="6" destOrd="0" presId="urn:microsoft.com/office/officeart/2005/8/layout/vList5"/>
    <dgm:cxn modelId="{55FD7E5F-68D9-4033-82F0-7B8F4AA8FEDD}" type="presParOf" srcId="{4C1F8D7B-20FD-4791-A74D-DD7F98602834}" destId="{309CDE5E-D8F5-40A5-A5D2-4819C7383450}" srcOrd="0" destOrd="0" presId="urn:microsoft.com/office/officeart/2005/8/layout/vList5"/>
    <dgm:cxn modelId="{DAA15886-D6F5-48CC-A80A-D6B691C4CE6D}" type="presParOf" srcId="{53769121-1BF5-4722-A92E-07CB3E9E338B}" destId="{EB28947C-6242-4C7B-BBD6-3A0FB8081252}" srcOrd="7" destOrd="0" presId="urn:microsoft.com/office/officeart/2005/8/layout/vList5"/>
    <dgm:cxn modelId="{0B56FDC5-9F5D-47C1-97B7-BD860CD05C7D}" type="presParOf" srcId="{53769121-1BF5-4722-A92E-07CB3E9E338B}" destId="{8E63C8BD-D0B8-4C77-BB04-4EFA295752C1}" srcOrd="8" destOrd="0" presId="urn:microsoft.com/office/officeart/2005/8/layout/vList5"/>
    <dgm:cxn modelId="{78EE4211-70D4-4E64-AC88-9C6C50463935}" type="presParOf" srcId="{8E63C8BD-D0B8-4C77-BB04-4EFA295752C1}" destId="{8CAED2C6-146A-4F16-BFB6-346FF3F79FAC}" srcOrd="0" destOrd="0" presId="urn:microsoft.com/office/officeart/2005/8/layout/vList5"/>
    <dgm:cxn modelId="{672A0439-EE31-4AED-A7B7-98B78F08F147}" type="presParOf" srcId="{53769121-1BF5-4722-A92E-07CB3E9E338B}" destId="{18FD0C0F-1873-4639-9111-EF4AA9CBC276}" srcOrd="9" destOrd="0" presId="urn:microsoft.com/office/officeart/2005/8/layout/vList5"/>
    <dgm:cxn modelId="{3E0ACDD8-CA64-48FD-8843-398E6ED3B698}" type="presParOf" srcId="{53769121-1BF5-4722-A92E-07CB3E9E338B}" destId="{F1EDF6FE-3659-41A4-8FD8-626BE408A35A}" srcOrd="10" destOrd="0" presId="urn:microsoft.com/office/officeart/2005/8/layout/vList5"/>
    <dgm:cxn modelId="{40BC2B54-2FEC-443E-B2D5-E0ABBCBDF705}" type="presParOf" srcId="{F1EDF6FE-3659-41A4-8FD8-626BE408A35A}" destId="{0346E2B5-F6A7-4DD8-B0A5-E7C6FEBA4BB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57C74-FEA0-452D-A6CF-B52DFB13728C}">
      <dsp:nvSpPr>
        <dsp:cNvPr id="0" name=""/>
        <dsp:cNvSpPr/>
      </dsp:nvSpPr>
      <dsp:spPr>
        <a:xfrm>
          <a:off x="0" y="68380"/>
          <a:ext cx="7166158" cy="62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baseline="0"/>
            <a:t>組長</a:t>
          </a:r>
          <a:r>
            <a:rPr lang="en-US" sz="2400" kern="1200" baseline="0"/>
            <a:t>:</a:t>
          </a:r>
          <a:endParaRPr lang="en-US" sz="2400" kern="1200"/>
        </a:p>
      </dsp:txBody>
      <dsp:txXfrm>
        <a:off x="30392" y="98772"/>
        <a:ext cx="7105374" cy="561802"/>
      </dsp:txXfrm>
    </dsp:sp>
    <dsp:sp modelId="{0ADD2A39-90F6-436D-B8BB-B885BF6F3FAF}">
      <dsp:nvSpPr>
        <dsp:cNvPr id="0" name=""/>
        <dsp:cNvSpPr/>
      </dsp:nvSpPr>
      <dsp:spPr>
        <a:xfrm>
          <a:off x="0" y="760086"/>
          <a:ext cx="7166158" cy="62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baseline="0"/>
            <a:t>資管三甲 </a:t>
          </a:r>
          <a:r>
            <a:rPr lang="en-US" sz="2400" kern="1200" baseline="0"/>
            <a:t>B0444132</a:t>
          </a:r>
          <a:r>
            <a:rPr lang="zh-TW" sz="2400" kern="1200" baseline="0"/>
            <a:t> 張仁樵</a:t>
          </a:r>
          <a:endParaRPr lang="en-US" sz="2400" kern="1200"/>
        </a:p>
      </dsp:txBody>
      <dsp:txXfrm>
        <a:off x="30392" y="790478"/>
        <a:ext cx="7105374" cy="561802"/>
      </dsp:txXfrm>
    </dsp:sp>
    <dsp:sp modelId="{AAA9A9CD-76D0-4FD8-947A-2FF6AE7D2E84}">
      <dsp:nvSpPr>
        <dsp:cNvPr id="0" name=""/>
        <dsp:cNvSpPr/>
      </dsp:nvSpPr>
      <dsp:spPr>
        <a:xfrm>
          <a:off x="0" y="1451793"/>
          <a:ext cx="7166158" cy="62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baseline="0"/>
            <a:t>組員</a:t>
          </a:r>
          <a:r>
            <a:rPr lang="en-US" sz="2400" kern="1200" baseline="0"/>
            <a:t>:</a:t>
          </a:r>
          <a:endParaRPr lang="en-US" sz="2400" kern="1200"/>
        </a:p>
      </dsp:txBody>
      <dsp:txXfrm>
        <a:off x="30392" y="1482185"/>
        <a:ext cx="7105374" cy="561802"/>
      </dsp:txXfrm>
    </dsp:sp>
    <dsp:sp modelId="{D061F282-1A39-46DA-859F-99BDE3C10A1F}">
      <dsp:nvSpPr>
        <dsp:cNvPr id="0" name=""/>
        <dsp:cNvSpPr/>
      </dsp:nvSpPr>
      <dsp:spPr>
        <a:xfrm>
          <a:off x="0" y="2143499"/>
          <a:ext cx="7166158" cy="62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baseline="0"/>
            <a:t>資管三乙 </a:t>
          </a:r>
          <a:r>
            <a:rPr lang="en-US" sz="2400" kern="1200" baseline="0"/>
            <a:t>B0444224</a:t>
          </a:r>
          <a:r>
            <a:rPr lang="zh-TW" sz="2400" kern="1200" baseline="0"/>
            <a:t> 陳以琳  </a:t>
          </a:r>
          <a:endParaRPr lang="en-US" sz="2400" kern="1200"/>
        </a:p>
      </dsp:txBody>
      <dsp:txXfrm>
        <a:off x="30392" y="2173891"/>
        <a:ext cx="7105374" cy="561802"/>
      </dsp:txXfrm>
    </dsp:sp>
    <dsp:sp modelId="{BF77FF4A-8242-496D-971C-E0CC64BE902A}">
      <dsp:nvSpPr>
        <dsp:cNvPr id="0" name=""/>
        <dsp:cNvSpPr/>
      </dsp:nvSpPr>
      <dsp:spPr>
        <a:xfrm>
          <a:off x="0" y="2835205"/>
          <a:ext cx="7166158" cy="62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baseline="0"/>
            <a:t>資管三乙 </a:t>
          </a:r>
          <a:r>
            <a:rPr lang="en-US" sz="2400" kern="1200" baseline="0"/>
            <a:t>B0444229</a:t>
          </a:r>
          <a:r>
            <a:rPr lang="zh-TW" sz="2400" kern="1200" baseline="0"/>
            <a:t> 廖珉軒</a:t>
          </a:r>
          <a:endParaRPr lang="en-US" sz="2400" kern="1200"/>
        </a:p>
      </dsp:txBody>
      <dsp:txXfrm>
        <a:off x="30392" y="2865597"/>
        <a:ext cx="7105374" cy="561802"/>
      </dsp:txXfrm>
    </dsp:sp>
    <dsp:sp modelId="{0F6CFED9-6248-4A27-BD63-D6921F68C5C6}">
      <dsp:nvSpPr>
        <dsp:cNvPr id="0" name=""/>
        <dsp:cNvSpPr/>
      </dsp:nvSpPr>
      <dsp:spPr>
        <a:xfrm>
          <a:off x="0" y="3526911"/>
          <a:ext cx="7166158" cy="62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baseline="0"/>
            <a:t>資管三乙 </a:t>
          </a:r>
          <a:r>
            <a:rPr lang="en-US" sz="2400" kern="1200" baseline="0"/>
            <a:t>B0444230</a:t>
          </a:r>
          <a:r>
            <a:rPr lang="zh-TW" sz="2400" kern="1200" baseline="0"/>
            <a:t> 曾立崴  </a:t>
          </a:r>
          <a:endParaRPr lang="en-US" sz="2400" kern="1200"/>
        </a:p>
      </dsp:txBody>
      <dsp:txXfrm>
        <a:off x="30392" y="3557303"/>
        <a:ext cx="7105374" cy="561802"/>
      </dsp:txXfrm>
    </dsp:sp>
    <dsp:sp modelId="{254EB007-F411-46A7-B103-FFE02D53BA49}">
      <dsp:nvSpPr>
        <dsp:cNvPr id="0" name=""/>
        <dsp:cNvSpPr/>
      </dsp:nvSpPr>
      <dsp:spPr>
        <a:xfrm>
          <a:off x="0" y="4218618"/>
          <a:ext cx="7166158" cy="62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baseline="0"/>
            <a:t>資管三乙 </a:t>
          </a:r>
          <a:r>
            <a:rPr lang="en-US" sz="2400" kern="1200" baseline="0"/>
            <a:t>B0444232</a:t>
          </a:r>
          <a:r>
            <a:rPr lang="zh-TW" sz="2400" kern="1200" baseline="0"/>
            <a:t> 謝雨錡</a:t>
          </a:r>
          <a:endParaRPr lang="en-US" sz="2400" kern="1200"/>
        </a:p>
      </dsp:txBody>
      <dsp:txXfrm>
        <a:off x="30392" y="4249010"/>
        <a:ext cx="7105374" cy="561802"/>
      </dsp:txXfrm>
    </dsp:sp>
    <dsp:sp modelId="{934441C8-F445-462A-81BD-B7FDFEACD77A}">
      <dsp:nvSpPr>
        <dsp:cNvPr id="0" name=""/>
        <dsp:cNvSpPr/>
      </dsp:nvSpPr>
      <dsp:spPr>
        <a:xfrm>
          <a:off x="0" y="4910324"/>
          <a:ext cx="7166158" cy="62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kern="1200" baseline="0"/>
            <a:t>資管三乙 </a:t>
          </a:r>
          <a:r>
            <a:rPr lang="en-US" sz="2400" kern="1200" baseline="0"/>
            <a:t>B0444233</a:t>
          </a:r>
          <a:r>
            <a:rPr lang="zh-TW" sz="2400" kern="1200" baseline="0"/>
            <a:t> 林宜璇</a:t>
          </a:r>
          <a:endParaRPr lang="en-US" sz="2400" kern="1200"/>
        </a:p>
      </dsp:txBody>
      <dsp:txXfrm>
        <a:off x="30392" y="4940716"/>
        <a:ext cx="7105374" cy="561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574EB-5DC8-4315-AAE6-A6ABFC0690A6}">
      <dsp:nvSpPr>
        <dsp:cNvPr id="0" name=""/>
        <dsp:cNvSpPr/>
      </dsp:nvSpPr>
      <dsp:spPr>
        <a:xfrm>
          <a:off x="3542" y="172074"/>
          <a:ext cx="1917799" cy="26849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 baseline="0" dirty="0" smtClean="0"/>
            <a:t> </a:t>
          </a:r>
          <a:r>
            <a:rPr lang="en-US" sz="2300" kern="1200" baseline="0" dirty="0" smtClean="0"/>
            <a:t>5W1H</a:t>
          </a:r>
          <a:endParaRPr lang="en-US" sz="2300" kern="1200" dirty="0"/>
        </a:p>
      </dsp:txBody>
      <dsp:txXfrm>
        <a:off x="3542" y="1192343"/>
        <a:ext cx="1917799" cy="1610951"/>
      </dsp:txXfrm>
    </dsp:sp>
    <dsp:sp modelId="{654C5DAA-18DB-4658-BADB-3A3F4A08D15C}">
      <dsp:nvSpPr>
        <dsp:cNvPr id="0" name=""/>
        <dsp:cNvSpPr/>
      </dsp:nvSpPr>
      <dsp:spPr>
        <a:xfrm>
          <a:off x="559703" y="440565"/>
          <a:ext cx="805475" cy="80547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1</a:t>
          </a:r>
        </a:p>
      </dsp:txBody>
      <dsp:txXfrm>
        <a:off x="677662" y="558524"/>
        <a:ext cx="569557" cy="569557"/>
      </dsp:txXfrm>
    </dsp:sp>
    <dsp:sp modelId="{692FA1DE-6BE7-44CA-8202-AF8E05EEB18E}">
      <dsp:nvSpPr>
        <dsp:cNvPr id="0" name=""/>
        <dsp:cNvSpPr/>
      </dsp:nvSpPr>
      <dsp:spPr>
        <a:xfrm>
          <a:off x="3542" y="2856920"/>
          <a:ext cx="1917799" cy="7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444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99BB90-DDD3-49A7-8746-32382D3D46C5}">
      <dsp:nvSpPr>
        <dsp:cNvPr id="0" name=""/>
        <dsp:cNvSpPr/>
      </dsp:nvSpPr>
      <dsp:spPr>
        <a:xfrm>
          <a:off x="2113121" y="172074"/>
          <a:ext cx="1917799" cy="26849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 baseline="0" dirty="0" smtClean="0"/>
            <a:t>利害關係</a:t>
          </a:r>
          <a:r>
            <a:rPr lang="zh-TW" sz="2300" kern="1200" baseline="0" dirty="0"/>
            <a:t>人目標表</a:t>
          </a:r>
          <a:endParaRPr lang="en-US" sz="2300" kern="1200" dirty="0"/>
        </a:p>
      </dsp:txBody>
      <dsp:txXfrm>
        <a:off x="2113121" y="1192343"/>
        <a:ext cx="1917799" cy="1610951"/>
      </dsp:txXfrm>
    </dsp:sp>
    <dsp:sp modelId="{142E493F-C8E5-4BD0-9DA8-84F4321DF9CF}">
      <dsp:nvSpPr>
        <dsp:cNvPr id="0" name=""/>
        <dsp:cNvSpPr/>
      </dsp:nvSpPr>
      <dsp:spPr>
        <a:xfrm>
          <a:off x="2669283" y="440565"/>
          <a:ext cx="805475" cy="80547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8889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2</a:t>
          </a:r>
        </a:p>
      </dsp:txBody>
      <dsp:txXfrm>
        <a:off x="2787242" y="558524"/>
        <a:ext cx="569557" cy="569557"/>
      </dsp:txXfrm>
    </dsp:sp>
    <dsp:sp modelId="{0BA6E946-E3C0-40DB-B18D-BFB0C6E0D0F5}">
      <dsp:nvSpPr>
        <dsp:cNvPr id="0" name=""/>
        <dsp:cNvSpPr/>
      </dsp:nvSpPr>
      <dsp:spPr>
        <a:xfrm>
          <a:off x="2113121" y="2856920"/>
          <a:ext cx="1917799" cy="7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588882-B1CE-4A8D-AE44-32CDE091E8B3}">
      <dsp:nvSpPr>
        <dsp:cNvPr id="0" name=""/>
        <dsp:cNvSpPr/>
      </dsp:nvSpPr>
      <dsp:spPr>
        <a:xfrm>
          <a:off x="4222700" y="172074"/>
          <a:ext cx="1917799" cy="26849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 baseline="0" dirty="0" smtClean="0"/>
            <a:t>事件</a:t>
          </a:r>
          <a:r>
            <a:rPr lang="zh-TW" sz="2300" kern="1200" baseline="0" dirty="0"/>
            <a:t>表</a:t>
          </a:r>
          <a:endParaRPr lang="en-US" sz="2300" kern="1200" dirty="0"/>
        </a:p>
      </dsp:txBody>
      <dsp:txXfrm>
        <a:off x="4222700" y="1192343"/>
        <a:ext cx="1917799" cy="1610951"/>
      </dsp:txXfrm>
    </dsp:sp>
    <dsp:sp modelId="{6C8B2F55-CF2C-45C3-96AB-B1C836538997}">
      <dsp:nvSpPr>
        <dsp:cNvPr id="0" name=""/>
        <dsp:cNvSpPr/>
      </dsp:nvSpPr>
      <dsp:spPr>
        <a:xfrm>
          <a:off x="4778862" y="440565"/>
          <a:ext cx="805475" cy="80547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7778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3</a:t>
          </a:r>
        </a:p>
      </dsp:txBody>
      <dsp:txXfrm>
        <a:off x="4896821" y="558524"/>
        <a:ext cx="569557" cy="569557"/>
      </dsp:txXfrm>
    </dsp:sp>
    <dsp:sp modelId="{440FB79D-851C-4CD2-811B-000BC412DA0C}">
      <dsp:nvSpPr>
        <dsp:cNvPr id="0" name=""/>
        <dsp:cNvSpPr/>
      </dsp:nvSpPr>
      <dsp:spPr>
        <a:xfrm>
          <a:off x="4222700" y="2856920"/>
          <a:ext cx="1917799" cy="7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2222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111903-F679-4AC2-9C3E-1E5A2D4C81FB}">
      <dsp:nvSpPr>
        <dsp:cNvPr id="0" name=""/>
        <dsp:cNvSpPr/>
      </dsp:nvSpPr>
      <dsp:spPr>
        <a:xfrm>
          <a:off x="6332279" y="172074"/>
          <a:ext cx="1917799" cy="26849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 baseline="0" dirty="0" smtClean="0"/>
            <a:t>使用</a:t>
          </a:r>
          <a:r>
            <a:rPr lang="zh-TW" sz="2300" kern="1200" baseline="0" dirty="0"/>
            <a:t>案例</a:t>
          </a:r>
          <a:r>
            <a:rPr lang="en-US" sz="2300" kern="1200" baseline="0" dirty="0"/>
            <a:t>and</a:t>
          </a:r>
          <a:r>
            <a:rPr lang="zh-TW" sz="2300" kern="1200" baseline="0" dirty="0"/>
            <a:t>使用案例圖</a:t>
          </a:r>
          <a:endParaRPr lang="en-US" sz="2300" kern="1200" dirty="0"/>
        </a:p>
      </dsp:txBody>
      <dsp:txXfrm>
        <a:off x="6332279" y="1192343"/>
        <a:ext cx="1917799" cy="1610951"/>
      </dsp:txXfrm>
    </dsp:sp>
    <dsp:sp modelId="{92E4318A-1ACF-474E-930B-747E5BE93EBB}">
      <dsp:nvSpPr>
        <dsp:cNvPr id="0" name=""/>
        <dsp:cNvSpPr/>
      </dsp:nvSpPr>
      <dsp:spPr>
        <a:xfrm>
          <a:off x="6888441" y="440565"/>
          <a:ext cx="805475" cy="80547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4</a:t>
          </a:r>
        </a:p>
      </dsp:txBody>
      <dsp:txXfrm>
        <a:off x="7006400" y="558524"/>
        <a:ext cx="569557" cy="569557"/>
      </dsp:txXfrm>
    </dsp:sp>
    <dsp:sp modelId="{93BFF05B-9B67-4DBE-86E0-CC2E79F6F768}">
      <dsp:nvSpPr>
        <dsp:cNvPr id="0" name=""/>
        <dsp:cNvSpPr/>
      </dsp:nvSpPr>
      <dsp:spPr>
        <a:xfrm>
          <a:off x="6332279" y="2856920"/>
          <a:ext cx="1917799" cy="7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1111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A7C2A9-76F8-41B0-B958-B373E4DA763D}">
      <dsp:nvSpPr>
        <dsp:cNvPr id="0" name=""/>
        <dsp:cNvSpPr/>
      </dsp:nvSpPr>
      <dsp:spPr>
        <a:xfrm>
          <a:off x="8441858" y="172074"/>
          <a:ext cx="1917799" cy="268491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kern="1200" baseline="0" dirty="0" smtClean="0"/>
            <a:t>自</a:t>
          </a:r>
          <a:r>
            <a:rPr lang="zh-TW" sz="2300" kern="1200" baseline="0" dirty="0"/>
            <a:t>評表</a:t>
          </a:r>
          <a:endParaRPr lang="en-US" sz="2300" kern="1200" dirty="0"/>
        </a:p>
      </dsp:txBody>
      <dsp:txXfrm>
        <a:off x="8441858" y="1192343"/>
        <a:ext cx="1917799" cy="1610951"/>
      </dsp:txXfrm>
    </dsp:sp>
    <dsp:sp modelId="{0D3DA1D6-43B2-427C-9BA3-5DE74EC8441F}">
      <dsp:nvSpPr>
        <dsp:cNvPr id="0" name=""/>
        <dsp:cNvSpPr/>
      </dsp:nvSpPr>
      <dsp:spPr>
        <a:xfrm>
          <a:off x="8998020" y="440565"/>
          <a:ext cx="805475" cy="805475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35556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5</a:t>
          </a:r>
        </a:p>
      </dsp:txBody>
      <dsp:txXfrm>
        <a:off x="9115979" y="558524"/>
        <a:ext cx="569557" cy="569557"/>
      </dsp:txXfrm>
    </dsp:sp>
    <dsp:sp modelId="{F1FB0D94-A259-4772-B046-6C945B7D5E32}">
      <dsp:nvSpPr>
        <dsp:cNvPr id="0" name=""/>
        <dsp:cNvSpPr/>
      </dsp:nvSpPr>
      <dsp:spPr>
        <a:xfrm>
          <a:off x="8441858" y="2856920"/>
          <a:ext cx="1917799" cy="7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E16D6-1A87-4989-A30F-8370E38A8BE4}">
      <dsp:nvSpPr>
        <dsp:cNvPr id="0" name=""/>
        <dsp:cNvSpPr/>
      </dsp:nvSpPr>
      <dsp:spPr>
        <a:xfrm>
          <a:off x="0" y="422838"/>
          <a:ext cx="6683374" cy="11673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baseline="0"/>
            <a:t>1.</a:t>
          </a:r>
          <a:r>
            <a:rPr lang="zh-TW" sz="4500" kern="1200" baseline="0"/>
            <a:t>幫助醫生熟練手術過程</a:t>
          </a:r>
          <a:endParaRPr lang="en-US" sz="4500" kern="1200"/>
        </a:p>
      </dsp:txBody>
      <dsp:txXfrm>
        <a:off x="56985" y="479823"/>
        <a:ext cx="6569404" cy="1053379"/>
      </dsp:txXfrm>
    </dsp:sp>
    <dsp:sp modelId="{DA9A9E14-3173-4DC4-B7D9-A0F0D200E431}">
      <dsp:nvSpPr>
        <dsp:cNvPr id="0" name=""/>
        <dsp:cNvSpPr/>
      </dsp:nvSpPr>
      <dsp:spPr>
        <a:xfrm>
          <a:off x="0" y="1719787"/>
          <a:ext cx="6683374" cy="11673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baseline="0"/>
            <a:t>2.</a:t>
          </a:r>
          <a:r>
            <a:rPr lang="zh-TW" sz="4500" kern="1200" baseline="0"/>
            <a:t>解決醫療糾紛</a:t>
          </a:r>
          <a:endParaRPr lang="en-US" sz="4500" kern="1200"/>
        </a:p>
      </dsp:txBody>
      <dsp:txXfrm>
        <a:off x="56985" y="1776772"/>
        <a:ext cx="6569404" cy="1053379"/>
      </dsp:txXfrm>
    </dsp:sp>
    <dsp:sp modelId="{335126D6-BB77-4996-9E02-E38172D9FEF2}">
      <dsp:nvSpPr>
        <dsp:cNvPr id="0" name=""/>
        <dsp:cNvSpPr/>
      </dsp:nvSpPr>
      <dsp:spPr>
        <a:xfrm>
          <a:off x="0" y="3016737"/>
          <a:ext cx="6683374" cy="11673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baseline="0"/>
            <a:t>3.</a:t>
          </a:r>
          <a:r>
            <a:rPr lang="zh-TW" sz="4500" kern="1200" baseline="0"/>
            <a:t>讓醫生放鬆</a:t>
          </a:r>
          <a:endParaRPr lang="en-US" sz="4500" kern="1200"/>
        </a:p>
      </dsp:txBody>
      <dsp:txXfrm>
        <a:off x="56985" y="3073722"/>
        <a:ext cx="6569404" cy="1053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17918-E8B0-488C-95D4-A4246B6B44E8}">
      <dsp:nvSpPr>
        <dsp:cNvPr id="0" name=""/>
        <dsp:cNvSpPr/>
      </dsp:nvSpPr>
      <dsp:spPr>
        <a:xfrm>
          <a:off x="522" y="1034665"/>
          <a:ext cx="2114661" cy="2537593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882" tIns="0" rIns="208882" bIns="33020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baseline="0"/>
            <a:t>手術前</a:t>
          </a:r>
          <a:endParaRPr lang="en-US" sz="3200" kern="1200"/>
        </a:p>
      </dsp:txBody>
      <dsp:txXfrm>
        <a:off x="522" y="2049703"/>
        <a:ext cx="2114661" cy="1522556"/>
      </dsp:txXfrm>
    </dsp:sp>
    <dsp:sp modelId="{CFCAE04B-5A21-4E9A-90BE-C49E0412730B}">
      <dsp:nvSpPr>
        <dsp:cNvPr id="0" name=""/>
        <dsp:cNvSpPr/>
      </dsp:nvSpPr>
      <dsp:spPr>
        <a:xfrm>
          <a:off x="522" y="1034665"/>
          <a:ext cx="2114661" cy="10150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882" tIns="165100" rIns="208882" bIns="1651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/>
            <a:t>01</a:t>
          </a:r>
        </a:p>
      </dsp:txBody>
      <dsp:txXfrm>
        <a:off x="522" y="1034665"/>
        <a:ext cx="2114661" cy="1015037"/>
      </dsp:txXfrm>
    </dsp:sp>
    <dsp:sp modelId="{DA44269B-BA52-4D95-B3C2-B6E2228BBFDA}">
      <dsp:nvSpPr>
        <dsp:cNvPr id="0" name=""/>
        <dsp:cNvSpPr/>
      </dsp:nvSpPr>
      <dsp:spPr>
        <a:xfrm>
          <a:off x="2284356" y="1034665"/>
          <a:ext cx="2114661" cy="2537593"/>
        </a:xfrm>
        <a:prstGeom prst="rect">
          <a:avLst/>
        </a:prstGeom>
        <a:solidFill>
          <a:schemeClr val="accent4">
            <a:shade val="80000"/>
            <a:hueOff val="-186493"/>
            <a:satOff val="1525"/>
            <a:lumOff val="13051"/>
            <a:alphaOff val="0"/>
          </a:schemeClr>
        </a:solidFill>
        <a:ln w="15875" cap="flat" cmpd="sng" algn="ctr">
          <a:solidFill>
            <a:schemeClr val="accent4">
              <a:shade val="80000"/>
              <a:hueOff val="-186493"/>
              <a:satOff val="1525"/>
              <a:lumOff val="130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882" tIns="0" rIns="208882" bIns="33020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baseline="0"/>
            <a:t>醫生與病人溝通時</a:t>
          </a:r>
          <a:endParaRPr lang="en-US" sz="3200" kern="1200"/>
        </a:p>
      </dsp:txBody>
      <dsp:txXfrm>
        <a:off x="2284356" y="2049703"/>
        <a:ext cx="2114661" cy="1522556"/>
      </dsp:txXfrm>
    </dsp:sp>
    <dsp:sp modelId="{4ABE8E3A-43B7-4908-A438-65F64CCF965D}">
      <dsp:nvSpPr>
        <dsp:cNvPr id="0" name=""/>
        <dsp:cNvSpPr/>
      </dsp:nvSpPr>
      <dsp:spPr>
        <a:xfrm>
          <a:off x="2284356" y="1034665"/>
          <a:ext cx="2114661" cy="10150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882" tIns="165100" rIns="208882" bIns="1651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/>
            <a:t>02</a:t>
          </a:r>
        </a:p>
      </dsp:txBody>
      <dsp:txXfrm>
        <a:off x="2284356" y="1034665"/>
        <a:ext cx="2114661" cy="1015037"/>
      </dsp:txXfrm>
    </dsp:sp>
    <dsp:sp modelId="{569B3223-93F8-4067-9E95-C9CAFD6B34B4}">
      <dsp:nvSpPr>
        <dsp:cNvPr id="0" name=""/>
        <dsp:cNvSpPr/>
      </dsp:nvSpPr>
      <dsp:spPr>
        <a:xfrm>
          <a:off x="4568191" y="1034665"/>
          <a:ext cx="2114661" cy="2537593"/>
        </a:xfrm>
        <a:prstGeom prst="rect">
          <a:avLst/>
        </a:prstGeom>
        <a:solidFill>
          <a:schemeClr val="accent4">
            <a:shade val="80000"/>
            <a:hueOff val="-372986"/>
            <a:satOff val="3050"/>
            <a:lumOff val="26103"/>
            <a:alphaOff val="0"/>
          </a:schemeClr>
        </a:solidFill>
        <a:ln w="15875" cap="flat" cmpd="sng" algn="ctr">
          <a:solidFill>
            <a:schemeClr val="accent4">
              <a:shade val="80000"/>
              <a:hueOff val="-372986"/>
              <a:satOff val="3050"/>
              <a:lumOff val="26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882" tIns="0" rIns="208882" bIns="33020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kern="1200" baseline="0"/>
            <a:t>空閒時</a:t>
          </a:r>
          <a:endParaRPr lang="en-US" sz="3200" kern="1200"/>
        </a:p>
      </dsp:txBody>
      <dsp:txXfrm>
        <a:off x="4568191" y="2049703"/>
        <a:ext cx="2114661" cy="1522556"/>
      </dsp:txXfrm>
    </dsp:sp>
    <dsp:sp modelId="{28223F92-8CE9-445C-A348-AABA92AFA2A4}">
      <dsp:nvSpPr>
        <dsp:cNvPr id="0" name=""/>
        <dsp:cNvSpPr/>
      </dsp:nvSpPr>
      <dsp:spPr>
        <a:xfrm>
          <a:off x="4568191" y="1034665"/>
          <a:ext cx="2114661" cy="10150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882" tIns="165100" rIns="208882" bIns="16510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/>
            <a:t>03</a:t>
          </a:r>
        </a:p>
      </dsp:txBody>
      <dsp:txXfrm>
        <a:off x="4568191" y="1034665"/>
        <a:ext cx="2114661" cy="10150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B5C55-2873-40E1-8D75-19CBE64A8974}">
      <dsp:nvSpPr>
        <dsp:cNvPr id="0" name=""/>
        <dsp:cNvSpPr/>
      </dsp:nvSpPr>
      <dsp:spPr>
        <a:xfrm>
          <a:off x="4645599" y="1468813"/>
          <a:ext cx="10378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7801" y="45720"/>
              </a:lnTo>
            </a:path>
          </a:pathLst>
        </a:cu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37789" y="1509191"/>
        <a:ext cx="53420" cy="10684"/>
      </dsp:txXfrm>
    </dsp:sp>
    <dsp:sp modelId="{F22CD314-E59A-44E5-A0EC-1AE1A78E6821}">
      <dsp:nvSpPr>
        <dsp:cNvPr id="0" name=""/>
        <dsp:cNvSpPr/>
      </dsp:nvSpPr>
      <dsp:spPr>
        <a:xfrm>
          <a:off x="2175" y="120966"/>
          <a:ext cx="4645223" cy="2787134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620" tIns="238927" rIns="227620" bIns="238927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/>
            <a:t>1.</a:t>
          </a:r>
          <a:r>
            <a:rPr lang="zh-TW" sz="6500" kern="1200" baseline="0"/>
            <a:t>醫院</a:t>
          </a:r>
          <a:endParaRPr lang="en-US" sz="6500" kern="1200"/>
        </a:p>
      </dsp:txBody>
      <dsp:txXfrm>
        <a:off x="2175" y="120966"/>
        <a:ext cx="4645223" cy="2787134"/>
      </dsp:txXfrm>
    </dsp:sp>
    <dsp:sp modelId="{86846913-3C32-4209-B055-FC80A0C47F9D}">
      <dsp:nvSpPr>
        <dsp:cNvPr id="0" name=""/>
        <dsp:cNvSpPr/>
      </dsp:nvSpPr>
      <dsp:spPr>
        <a:xfrm>
          <a:off x="5715800" y="120966"/>
          <a:ext cx="4645223" cy="2787134"/>
        </a:xfrm>
        <a:prstGeom prst="rect">
          <a:avLst/>
        </a:prstGeom>
        <a:solidFill>
          <a:srgbClr val="92D050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620" tIns="238927" rIns="227620" bIns="238927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/>
            <a:t>2.</a:t>
          </a:r>
          <a:r>
            <a:rPr lang="zh-TW" sz="6500" kern="1200" baseline="0"/>
            <a:t>醫美診所</a:t>
          </a:r>
          <a:endParaRPr lang="en-US" sz="6500" kern="1200"/>
        </a:p>
      </dsp:txBody>
      <dsp:txXfrm>
        <a:off x="5715800" y="120966"/>
        <a:ext cx="4645223" cy="27871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5853D-1F57-4DD0-B633-DFFF59D86EE2}">
      <dsp:nvSpPr>
        <dsp:cNvPr id="0" name=""/>
        <dsp:cNvSpPr/>
      </dsp:nvSpPr>
      <dsp:spPr>
        <a:xfrm>
          <a:off x="177105" y="1546"/>
          <a:ext cx="2327671" cy="1396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1.</a:t>
          </a:r>
          <a:r>
            <a:rPr lang="zh-TW" sz="2800" kern="1200" baseline="0"/>
            <a:t>醫生</a:t>
          </a:r>
          <a:endParaRPr lang="en-US" sz="2800" kern="1200"/>
        </a:p>
      </dsp:txBody>
      <dsp:txXfrm>
        <a:off x="177105" y="1546"/>
        <a:ext cx="2327671" cy="1396603"/>
      </dsp:txXfrm>
    </dsp:sp>
    <dsp:sp modelId="{51350EE7-55FC-4DB8-9FFB-EAA3DEC11241}">
      <dsp:nvSpPr>
        <dsp:cNvPr id="0" name=""/>
        <dsp:cNvSpPr/>
      </dsp:nvSpPr>
      <dsp:spPr>
        <a:xfrm>
          <a:off x="2737544" y="1546"/>
          <a:ext cx="2327671" cy="13966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2.</a:t>
          </a:r>
          <a:r>
            <a:rPr lang="zh-TW" sz="2800" kern="1200" baseline="0"/>
            <a:t>實習生</a:t>
          </a:r>
          <a:endParaRPr lang="en-US" sz="2800" kern="1200"/>
        </a:p>
      </dsp:txBody>
      <dsp:txXfrm>
        <a:off x="2737544" y="1546"/>
        <a:ext cx="2327671" cy="1396603"/>
      </dsp:txXfrm>
    </dsp:sp>
    <dsp:sp modelId="{DAE55133-D5B2-4BD0-9A2B-1B156FD37BBD}">
      <dsp:nvSpPr>
        <dsp:cNvPr id="0" name=""/>
        <dsp:cNvSpPr/>
      </dsp:nvSpPr>
      <dsp:spPr>
        <a:xfrm>
          <a:off x="5297983" y="1546"/>
          <a:ext cx="2327671" cy="13966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3.</a:t>
          </a:r>
          <a:r>
            <a:rPr lang="zh-TW" sz="2800" kern="1200" baseline="0"/>
            <a:t>護士</a:t>
          </a:r>
          <a:endParaRPr lang="en-US" sz="2800" kern="1200"/>
        </a:p>
      </dsp:txBody>
      <dsp:txXfrm>
        <a:off x="5297983" y="1546"/>
        <a:ext cx="2327671" cy="1396603"/>
      </dsp:txXfrm>
    </dsp:sp>
    <dsp:sp modelId="{D4B7D52D-69EB-46E7-AA1C-D691E63852C9}">
      <dsp:nvSpPr>
        <dsp:cNvPr id="0" name=""/>
        <dsp:cNvSpPr/>
      </dsp:nvSpPr>
      <dsp:spPr>
        <a:xfrm>
          <a:off x="7858422" y="1546"/>
          <a:ext cx="2327671" cy="13966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4.</a:t>
          </a:r>
          <a:r>
            <a:rPr lang="zh-TW" sz="2800" kern="1200" baseline="0"/>
            <a:t>病人</a:t>
          </a:r>
          <a:endParaRPr lang="en-US" sz="2800" kern="1200"/>
        </a:p>
      </dsp:txBody>
      <dsp:txXfrm>
        <a:off x="7858422" y="1546"/>
        <a:ext cx="2327671" cy="1396603"/>
      </dsp:txXfrm>
    </dsp:sp>
    <dsp:sp modelId="{85B823C0-CB8F-48F6-845F-82FD8AEC98D7}">
      <dsp:nvSpPr>
        <dsp:cNvPr id="0" name=""/>
        <dsp:cNvSpPr/>
      </dsp:nvSpPr>
      <dsp:spPr>
        <a:xfrm>
          <a:off x="4017764" y="1630917"/>
          <a:ext cx="2327671" cy="13966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5.</a:t>
          </a:r>
          <a:r>
            <a:rPr lang="zh-TW" sz="2800" kern="1200" baseline="0"/>
            <a:t>想要了解整形資訊的人</a:t>
          </a:r>
          <a:endParaRPr lang="en-US" sz="2800" kern="1200"/>
        </a:p>
      </dsp:txBody>
      <dsp:txXfrm>
        <a:off x="4017764" y="1630917"/>
        <a:ext cx="2327671" cy="1396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3DBE8-3334-4EE0-A566-C35F7B5B4456}">
      <dsp:nvSpPr>
        <dsp:cNvPr id="0" name=""/>
        <dsp:cNvSpPr/>
      </dsp:nvSpPr>
      <dsp:spPr>
        <a:xfrm>
          <a:off x="7195289" y="1172446"/>
          <a:ext cx="2109579" cy="501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87"/>
              </a:lnTo>
              <a:lnTo>
                <a:pt x="2109579" y="342087"/>
              </a:lnTo>
              <a:lnTo>
                <a:pt x="2109579" y="501983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0738D-7668-428A-8CAE-4DB78C5EC3C1}">
      <dsp:nvSpPr>
        <dsp:cNvPr id="0" name=""/>
        <dsp:cNvSpPr/>
      </dsp:nvSpPr>
      <dsp:spPr>
        <a:xfrm>
          <a:off x="7149569" y="1172446"/>
          <a:ext cx="91440" cy="501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983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AAFC8-57B5-4517-ACAB-64C0F01AD523}">
      <dsp:nvSpPr>
        <dsp:cNvPr id="0" name=""/>
        <dsp:cNvSpPr/>
      </dsp:nvSpPr>
      <dsp:spPr>
        <a:xfrm>
          <a:off x="5085710" y="1172446"/>
          <a:ext cx="2109579" cy="501983"/>
        </a:xfrm>
        <a:custGeom>
          <a:avLst/>
          <a:gdLst/>
          <a:ahLst/>
          <a:cxnLst/>
          <a:rect l="0" t="0" r="0" b="0"/>
          <a:pathLst>
            <a:path>
              <a:moveTo>
                <a:pt x="2109579" y="0"/>
              </a:moveTo>
              <a:lnTo>
                <a:pt x="2109579" y="342087"/>
              </a:lnTo>
              <a:lnTo>
                <a:pt x="0" y="342087"/>
              </a:lnTo>
              <a:lnTo>
                <a:pt x="0" y="501983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7861E-B29F-40E4-A855-4555879A2E5A}">
      <dsp:nvSpPr>
        <dsp:cNvPr id="0" name=""/>
        <dsp:cNvSpPr/>
      </dsp:nvSpPr>
      <dsp:spPr>
        <a:xfrm>
          <a:off x="1921341" y="1172446"/>
          <a:ext cx="1054789" cy="501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87"/>
              </a:lnTo>
              <a:lnTo>
                <a:pt x="1054789" y="342087"/>
              </a:lnTo>
              <a:lnTo>
                <a:pt x="1054789" y="501983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9B3B2-D785-40E7-8156-DA9858A70EAC}">
      <dsp:nvSpPr>
        <dsp:cNvPr id="0" name=""/>
        <dsp:cNvSpPr/>
      </dsp:nvSpPr>
      <dsp:spPr>
        <a:xfrm>
          <a:off x="866551" y="1172446"/>
          <a:ext cx="1054789" cy="501983"/>
        </a:xfrm>
        <a:custGeom>
          <a:avLst/>
          <a:gdLst/>
          <a:ahLst/>
          <a:cxnLst/>
          <a:rect l="0" t="0" r="0" b="0"/>
          <a:pathLst>
            <a:path>
              <a:moveTo>
                <a:pt x="1054789" y="0"/>
              </a:moveTo>
              <a:lnTo>
                <a:pt x="1054789" y="342087"/>
              </a:lnTo>
              <a:lnTo>
                <a:pt x="0" y="342087"/>
              </a:lnTo>
              <a:lnTo>
                <a:pt x="0" y="501983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55533-D689-424D-8526-15A8490CF5F5}">
      <dsp:nvSpPr>
        <dsp:cNvPr id="0" name=""/>
        <dsp:cNvSpPr/>
      </dsp:nvSpPr>
      <dsp:spPr>
        <a:xfrm>
          <a:off x="1058331" y="76423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78DB1-162C-48AA-92D5-BB4ED0D52B72}">
      <dsp:nvSpPr>
        <dsp:cNvPr id="0" name=""/>
        <dsp:cNvSpPr/>
      </dsp:nvSpPr>
      <dsp:spPr>
        <a:xfrm>
          <a:off x="1250111" y="25861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baseline="0"/>
            <a:t>一、硬體</a:t>
          </a:r>
          <a:endParaRPr lang="en-US" sz="2700" kern="1200"/>
        </a:p>
      </dsp:txBody>
      <dsp:txXfrm>
        <a:off x="1282212" y="290715"/>
        <a:ext cx="1661817" cy="1031820"/>
      </dsp:txXfrm>
    </dsp:sp>
    <dsp:sp modelId="{67E24C15-DA1C-47C7-9175-F75D5B90F800}">
      <dsp:nvSpPr>
        <dsp:cNvPr id="0" name=""/>
        <dsp:cNvSpPr/>
      </dsp:nvSpPr>
      <dsp:spPr>
        <a:xfrm>
          <a:off x="3542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22B05-E61D-42D6-99BE-6FC95D5B2314}">
      <dsp:nvSpPr>
        <dsp:cNvPr id="0" name=""/>
        <dsp:cNvSpPr/>
      </dsp:nvSpPr>
      <dsp:spPr>
        <a:xfrm>
          <a:off x="195322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/>
            <a:t>1.VR</a:t>
          </a:r>
          <a:endParaRPr lang="en-US" sz="2700" kern="1200"/>
        </a:p>
      </dsp:txBody>
      <dsp:txXfrm>
        <a:off x="227423" y="1888721"/>
        <a:ext cx="1661817" cy="1031820"/>
      </dsp:txXfrm>
    </dsp:sp>
    <dsp:sp modelId="{2565464D-1ED3-4383-A8AC-9B0C60FCC4FC}">
      <dsp:nvSpPr>
        <dsp:cNvPr id="0" name=""/>
        <dsp:cNvSpPr/>
      </dsp:nvSpPr>
      <dsp:spPr>
        <a:xfrm>
          <a:off x="2113121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FE09A-5628-4482-8963-B8F8B8C098D1}">
      <dsp:nvSpPr>
        <dsp:cNvPr id="0" name=""/>
        <dsp:cNvSpPr/>
      </dsp:nvSpPr>
      <dsp:spPr>
        <a:xfrm>
          <a:off x="2304901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/>
            <a:t>2.</a:t>
          </a:r>
          <a:r>
            <a:rPr lang="zh-TW" sz="2700" kern="1200" baseline="0"/>
            <a:t>體感</a:t>
          </a:r>
          <a:endParaRPr lang="en-US" sz="2700" kern="1200"/>
        </a:p>
      </dsp:txBody>
      <dsp:txXfrm>
        <a:off x="2337002" y="1888721"/>
        <a:ext cx="1661817" cy="1031820"/>
      </dsp:txXfrm>
    </dsp:sp>
    <dsp:sp modelId="{F91FBE9C-B0B9-4E61-B949-D397FD38112B}">
      <dsp:nvSpPr>
        <dsp:cNvPr id="0" name=""/>
        <dsp:cNvSpPr/>
      </dsp:nvSpPr>
      <dsp:spPr>
        <a:xfrm>
          <a:off x="6332279" y="76423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01149-CF58-4392-B86E-37DC703290CB}">
      <dsp:nvSpPr>
        <dsp:cNvPr id="0" name=""/>
        <dsp:cNvSpPr/>
      </dsp:nvSpPr>
      <dsp:spPr>
        <a:xfrm>
          <a:off x="6524059" y="25861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kern="1200" baseline="0"/>
            <a:t>二、軟體</a:t>
          </a:r>
          <a:endParaRPr lang="en-US" sz="2700" kern="1200"/>
        </a:p>
      </dsp:txBody>
      <dsp:txXfrm>
        <a:off x="6556160" y="290715"/>
        <a:ext cx="1661817" cy="1031820"/>
      </dsp:txXfrm>
    </dsp:sp>
    <dsp:sp modelId="{55083B7C-CF05-4DC2-9C9F-AA1B67484628}">
      <dsp:nvSpPr>
        <dsp:cNvPr id="0" name=""/>
        <dsp:cNvSpPr/>
      </dsp:nvSpPr>
      <dsp:spPr>
        <a:xfrm>
          <a:off x="4222700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A6944-82BF-4C3D-8A0E-58F8957163AF}">
      <dsp:nvSpPr>
        <dsp:cNvPr id="0" name=""/>
        <dsp:cNvSpPr/>
      </dsp:nvSpPr>
      <dsp:spPr>
        <a:xfrm>
          <a:off x="4414480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/>
            <a:t>1.Python</a:t>
          </a:r>
          <a:endParaRPr lang="en-US" sz="2700" kern="1200"/>
        </a:p>
      </dsp:txBody>
      <dsp:txXfrm>
        <a:off x="4446581" y="1888721"/>
        <a:ext cx="1661817" cy="1031820"/>
      </dsp:txXfrm>
    </dsp:sp>
    <dsp:sp modelId="{9C95B301-40CD-45AE-919A-6D7C6BA441D9}">
      <dsp:nvSpPr>
        <dsp:cNvPr id="0" name=""/>
        <dsp:cNvSpPr/>
      </dsp:nvSpPr>
      <dsp:spPr>
        <a:xfrm>
          <a:off x="6332279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3F967-40A6-4695-9F8A-DEEC41B135C8}">
      <dsp:nvSpPr>
        <dsp:cNvPr id="0" name=""/>
        <dsp:cNvSpPr/>
      </dsp:nvSpPr>
      <dsp:spPr>
        <a:xfrm>
          <a:off x="6524059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/>
            <a:t>2.Unity</a:t>
          </a:r>
          <a:endParaRPr lang="en-US" sz="2700" kern="1200"/>
        </a:p>
      </dsp:txBody>
      <dsp:txXfrm>
        <a:off x="6556160" y="1888721"/>
        <a:ext cx="1661817" cy="1031820"/>
      </dsp:txXfrm>
    </dsp:sp>
    <dsp:sp modelId="{D8FB0A02-BF16-42E1-A8E0-BA0067FBE163}">
      <dsp:nvSpPr>
        <dsp:cNvPr id="0" name=""/>
        <dsp:cNvSpPr/>
      </dsp:nvSpPr>
      <dsp:spPr>
        <a:xfrm>
          <a:off x="8441858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7D46C-E558-4359-80C5-34CFD28148F7}">
      <dsp:nvSpPr>
        <dsp:cNvPr id="0" name=""/>
        <dsp:cNvSpPr/>
      </dsp:nvSpPr>
      <dsp:spPr>
        <a:xfrm>
          <a:off x="8633638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/>
            <a:t>3.3DsMax</a:t>
          </a:r>
          <a:endParaRPr lang="en-US" sz="2700" kern="1200"/>
        </a:p>
      </dsp:txBody>
      <dsp:txXfrm>
        <a:off x="8665739" y="1888721"/>
        <a:ext cx="1661817" cy="10318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66D83-40F9-4919-A89B-06487414DB90}">
      <dsp:nvSpPr>
        <dsp:cNvPr id="0" name=""/>
        <dsp:cNvSpPr/>
      </dsp:nvSpPr>
      <dsp:spPr>
        <a:xfrm>
          <a:off x="0" y="0"/>
          <a:ext cx="10363200" cy="30290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500" kern="1200" baseline="0"/>
            <a:t>主畫面</a:t>
          </a:r>
          <a:endParaRPr lang="en-US" sz="5500" kern="1200"/>
        </a:p>
      </dsp:txBody>
      <dsp:txXfrm>
        <a:off x="0" y="0"/>
        <a:ext cx="10363200" cy="1635696"/>
      </dsp:txXfrm>
    </dsp:sp>
    <dsp:sp modelId="{D60218C7-B328-4920-9ABF-C979AF05A755}">
      <dsp:nvSpPr>
        <dsp:cNvPr id="0" name=""/>
        <dsp:cNvSpPr/>
      </dsp:nvSpPr>
      <dsp:spPr>
        <a:xfrm>
          <a:off x="5060" y="1575114"/>
          <a:ext cx="1725513" cy="13933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/>
            <a:t>1.</a:t>
          </a:r>
          <a:r>
            <a:rPr lang="zh-TW" sz="3400" kern="1200" baseline="0"/>
            <a:t>手術模擬</a:t>
          </a:r>
          <a:endParaRPr lang="en-US" sz="3400" kern="1200"/>
        </a:p>
      </dsp:txBody>
      <dsp:txXfrm>
        <a:off x="5060" y="1575114"/>
        <a:ext cx="1725513" cy="1393370"/>
      </dsp:txXfrm>
    </dsp:sp>
    <dsp:sp modelId="{A0AF9DFB-0C2D-4697-AFF6-83A2E28E6B01}">
      <dsp:nvSpPr>
        <dsp:cNvPr id="0" name=""/>
        <dsp:cNvSpPr/>
      </dsp:nvSpPr>
      <dsp:spPr>
        <a:xfrm>
          <a:off x="1730573" y="1575114"/>
          <a:ext cx="1725513" cy="13933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/>
            <a:t>2.</a:t>
          </a:r>
          <a:r>
            <a:rPr lang="zh-TW" sz="3400" kern="1200" baseline="0"/>
            <a:t>休閒娛樂</a:t>
          </a:r>
          <a:endParaRPr lang="en-US" sz="3400" kern="1200"/>
        </a:p>
      </dsp:txBody>
      <dsp:txXfrm>
        <a:off x="1730573" y="1575114"/>
        <a:ext cx="1725513" cy="1393370"/>
      </dsp:txXfrm>
    </dsp:sp>
    <dsp:sp modelId="{59A2679E-E586-4307-96E0-6B010F21B63F}">
      <dsp:nvSpPr>
        <dsp:cNvPr id="0" name=""/>
        <dsp:cNvSpPr/>
      </dsp:nvSpPr>
      <dsp:spPr>
        <a:xfrm>
          <a:off x="3456086" y="1575114"/>
          <a:ext cx="1725513" cy="13933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/>
            <a:t>3.</a:t>
          </a:r>
          <a:r>
            <a:rPr lang="zh-TW" sz="3400" kern="1200" baseline="0"/>
            <a:t>衛教資訊</a:t>
          </a:r>
          <a:endParaRPr lang="en-US" sz="3400" kern="1200"/>
        </a:p>
      </dsp:txBody>
      <dsp:txXfrm>
        <a:off x="3456086" y="1575114"/>
        <a:ext cx="1725513" cy="1393370"/>
      </dsp:txXfrm>
    </dsp:sp>
    <dsp:sp modelId="{0257C985-C715-4588-B956-6D3498C1D4C2}">
      <dsp:nvSpPr>
        <dsp:cNvPr id="0" name=""/>
        <dsp:cNvSpPr/>
      </dsp:nvSpPr>
      <dsp:spPr>
        <a:xfrm>
          <a:off x="5181600" y="1575114"/>
          <a:ext cx="1725513" cy="13933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/>
            <a:t>4.</a:t>
          </a:r>
          <a:r>
            <a:rPr lang="zh-TW" sz="3400" kern="1200" baseline="0"/>
            <a:t>價位諮詢</a:t>
          </a:r>
          <a:endParaRPr lang="en-US" sz="3400" kern="1200"/>
        </a:p>
      </dsp:txBody>
      <dsp:txXfrm>
        <a:off x="5181600" y="1575114"/>
        <a:ext cx="1725513" cy="1393370"/>
      </dsp:txXfrm>
    </dsp:sp>
    <dsp:sp modelId="{84808A99-AC54-4553-86D2-C10F6C0C6C53}">
      <dsp:nvSpPr>
        <dsp:cNvPr id="0" name=""/>
        <dsp:cNvSpPr/>
      </dsp:nvSpPr>
      <dsp:spPr>
        <a:xfrm>
          <a:off x="6907113" y="1575114"/>
          <a:ext cx="1725513" cy="13933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/>
            <a:t>5.</a:t>
          </a:r>
          <a:r>
            <a:rPr lang="zh-TW" sz="3400" kern="1200" baseline="0"/>
            <a:t>使用手冊</a:t>
          </a:r>
          <a:endParaRPr lang="en-US" sz="3400" kern="1200"/>
        </a:p>
      </dsp:txBody>
      <dsp:txXfrm>
        <a:off x="6907113" y="1575114"/>
        <a:ext cx="1725513" cy="1393370"/>
      </dsp:txXfrm>
    </dsp:sp>
    <dsp:sp modelId="{E0A5E1B6-F4ED-4B2B-B89C-E70EADA842EF}">
      <dsp:nvSpPr>
        <dsp:cNvPr id="0" name=""/>
        <dsp:cNvSpPr/>
      </dsp:nvSpPr>
      <dsp:spPr>
        <a:xfrm>
          <a:off x="8632626" y="1575114"/>
          <a:ext cx="1725513" cy="13933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baseline="0" dirty="0" smtClean="0"/>
            <a:t>6.</a:t>
          </a:r>
          <a:r>
            <a:rPr lang="zh-TW" altLang="en-US" sz="3400" kern="1200" baseline="0" dirty="0" smtClean="0"/>
            <a:t>關機</a:t>
          </a:r>
          <a:endParaRPr lang="en-US" sz="3400" kern="1200" dirty="0"/>
        </a:p>
      </dsp:txBody>
      <dsp:txXfrm>
        <a:off x="8632626" y="1575114"/>
        <a:ext cx="1725513" cy="13933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FD276-D671-4FE5-8E97-60B6213CDEC6}">
      <dsp:nvSpPr>
        <dsp:cNvPr id="0" name=""/>
        <dsp:cNvSpPr/>
      </dsp:nvSpPr>
      <dsp:spPr>
        <a:xfrm>
          <a:off x="3395372" y="1034"/>
          <a:ext cx="3819793" cy="60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1.</a:t>
          </a:r>
          <a:r>
            <a:rPr lang="zh-TW" sz="2800" kern="1200" baseline="0"/>
            <a:t>張仁樵</a:t>
          </a:r>
          <a:r>
            <a:rPr lang="en-US" sz="2800" kern="1200" baseline="0"/>
            <a:t>	5</a:t>
          </a:r>
          <a:r>
            <a:rPr lang="zh-TW" sz="2800" kern="1200" baseline="0"/>
            <a:t>分</a:t>
          </a:r>
          <a:endParaRPr lang="en-US" sz="2800" kern="1200"/>
        </a:p>
      </dsp:txBody>
      <dsp:txXfrm>
        <a:off x="3424775" y="30437"/>
        <a:ext cx="3760987" cy="543514"/>
      </dsp:txXfrm>
    </dsp:sp>
    <dsp:sp modelId="{869F330C-01A4-4348-8E1F-857DA8DEA397}">
      <dsp:nvSpPr>
        <dsp:cNvPr id="0" name=""/>
        <dsp:cNvSpPr/>
      </dsp:nvSpPr>
      <dsp:spPr>
        <a:xfrm>
          <a:off x="3395372" y="633471"/>
          <a:ext cx="3819793" cy="602320"/>
        </a:xfrm>
        <a:prstGeom prst="roundRect">
          <a:avLst/>
        </a:prstGeom>
        <a:solidFill>
          <a:schemeClr val="accent5">
            <a:hueOff val="3077562"/>
            <a:satOff val="-1099"/>
            <a:lumOff val="176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/>
            <a:t>2.</a:t>
          </a:r>
          <a:r>
            <a:rPr lang="zh-TW" sz="2800" kern="1200" baseline="0" dirty="0"/>
            <a:t>陳以琳</a:t>
          </a:r>
          <a:r>
            <a:rPr lang="en-US" sz="2800" kern="1200" baseline="0" dirty="0"/>
            <a:t>	5</a:t>
          </a:r>
          <a:r>
            <a:rPr lang="zh-TW" sz="2800" kern="1200" baseline="0" dirty="0"/>
            <a:t>分</a:t>
          </a:r>
          <a:endParaRPr lang="en-US" sz="2800" kern="1200" dirty="0"/>
        </a:p>
      </dsp:txBody>
      <dsp:txXfrm>
        <a:off x="3424775" y="662874"/>
        <a:ext cx="3760987" cy="543514"/>
      </dsp:txXfrm>
    </dsp:sp>
    <dsp:sp modelId="{90B05704-D751-4E53-9228-D280E4028C67}">
      <dsp:nvSpPr>
        <dsp:cNvPr id="0" name=""/>
        <dsp:cNvSpPr/>
      </dsp:nvSpPr>
      <dsp:spPr>
        <a:xfrm>
          <a:off x="3395372" y="1265907"/>
          <a:ext cx="3819793" cy="602320"/>
        </a:xfrm>
        <a:prstGeom prst="roundRect">
          <a:avLst/>
        </a:prstGeom>
        <a:solidFill>
          <a:schemeClr val="accent5">
            <a:hueOff val="6155125"/>
            <a:satOff val="-2198"/>
            <a:lumOff val="353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3.</a:t>
          </a:r>
          <a:r>
            <a:rPr lang="zh-TW" sz="2800" kern="1200" baseline="0"/>
            <a:t>廖珉軒</a:t>
          </a:r>
          <a:r>
            <a:rPr lang="en-US" sz="2800" kern="1200" baseline="0"/>
            <a:t>	5</a:t>
          </a:r>
          <a:r>
            <a:rPr lang="zh-TW" sz="2800" kern="1200" baseline="0"/>
            <a:t>分</a:t>
          </a:r>
          <a:endParaRPr lang="en-US" sz="2800" kern="1200"/>
        </a:p>
      </dsp:txBody>
      <dsp:txXfrm>
        <a:off x="3424775" y="1295310"/>
        <a:ext cx="3760987" cy="543514"/>
      </dsp:txXfrm>
    </dsp:sp>
    <dsp:sp modelId="{309CDE5E-D8F5-40A5-A5D2-4819C7383450}">
      <dsp:nvSpPr>
        <dsp:cNvPr id="0" name=""/>
        <dsp:cNvSpPr/>
      </dsp:nvSpPr>
      <dsp:spPr>
        <a:xfrm>
          <a:off x="3395372" y="1898344"/>
          <a:ext cx="3819793" cy="602320"/>
        </a:xfrm>
        <a:prstGeom prst="roundRect">
          <a:avLst/>
        </a:prstGeom>
        <a:solidFill>
          <a:schemeClr val="accent5">
            <a:hueOff val="9232688"/>
            <a:satOff val="-3298"/>
            <a:lumOff val="529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4.</a:t>
          </a:r>
          <a:r>
            <a:rPr lang="zh-TW" sz="2800" kern="1200" baseline="0"/>
            <a:t>曾立崴</a:t>
          </a:r>
          <a:r>
            <a:rPr lang="en-US" sz="2800" kern="1200" baseline="0"/>
            <a:t>	5</a:t>
          </a:r>
          <a:r>
            <a:rPr lang="zh-TW" sz="2800" kern="1200" baseline="0"/>
            <a:t>分</a:t>
          </a:r>
          <a:endParaRPr lang="en-US" sz="2800" kern="1200"/>
        </a:p>
      </dsp:txBody>
      <dsp:txXfrm>
        <a:off x="3424775" y="1927747"/>
        <a:ext cx="3760987" cy="543514"/>
      </dsp:txXfrm>
    </dsp:sp>
    <dsp:sp modelId="{8CAED2C6-146A-4F16-BFB6-346FF3F79FAC}">
      <dsp:nvSpPr>
        <dsp:cNvPr id="0" name=""/>
        <dsp:cNvSpPr/>
      </dsp:nvSpPr>
      <dsp:spPr>
        <a:xfrm>
          <a:off x="3395372" y="2530781"/>
          <a:ext cx="3819793" cy="602320"/>
        </a:xfrm>
        <a:prstGeom prst="roundRect">
          <a:avLst/>
        </a:prstGeom>
        <a:solidFill>
          <a:schemeClr val="accent5">
            <a:hueOff val="12310249"/>
            <a:satOff val="-4397"/>
            <a:lumOff val="706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5.</a:t>
          </a:r>
          <a:r>
            <a:rPr lang="zh-TW" sz="2800" kern="1200" baseline="0"/>
            <a:t>謝雨錡</a:t>
          </a:r>
          <a:r>
            <a:rPr lang="en-US" sz="2800" kern="1200" baseline="0"/>
            <a:t>	5</a:t>
          </a:r>
          <a:r>
            <a:rPr lang="zh-TW" sz="2800" kern="1200" baseline="0"/>
            <a:t>分</a:t>
          </a:r>
          <a:endParaRPr lang="en-US" sz="2800" kern="1200"/>
        </a:p>
      </dsp:txBody>
      <dsp:txXfrm>
        <a:off x="3424775" y="2560184"/>
        <a:ext cx="3760987" cy="543514"/>
      </dsp:txXfrm>
    </dsp:sp>
    <dsp:sp modelId="{0346E2B5-F6A7-4DD8-B0A5-E7C6FEBA4BB6}">
      <dsp:nvSpPr>
        <dsp:cNvPr id="0" name=""/>
        <dsp:cNvSpPr/>
      </dsp:nvSpPr>
      <dsp:spPr>
        <a:xfrm>
          <a:off x="3395372" y="3163217"/>
          <a:ext cx="3819793" cy="602320"/>
        </a:xfrm>
        <a:prstGeom prst="round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/>
            <a:t>6.</a:t>
          </a:r>
          <a:r>
            <a:rPr lang="zh-TW" sz="2800" kern="1200" baseline="0"/>
            <a:t>林宜璇</a:t>
          </a:r>
          <a:r>
            <a:rPr lang="en-US" sz="2800" kern="1200" baseline="0"/>
            <a:t>	5</a:t>
          </a:r>
          <a:r>
            <a:rPr lang="zh-TW" sz="2800" kern="1200" baseline="0"/>
            <a:t>分</a:t>
          </a:r>
          <a:endParaRPr lang="en-US" sz="2800" kern="1200"/>
        </a:p>
      </dsp:txBody>
      <dsp:txXfrm>
        <a:off x="3424775" y="3192620"/>
        <a:ext cx="3760987" cy="543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5448B-8972-43B7-B3AC-5FA25182F55D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5D4E-6820-423B-B97C-4CAB56CF5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74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5D4E-6820-423B-B97C-4CAB56CF50A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7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5D4E-6820-423B-B97C-4CAB56CF50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00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4</a:t>
            </a:r>
            <a:r>
              <a:rPr lang="zh-TW" altLang="en-US"/>
              <a:t>想要了解資訊的人可以視為所有人</a:t>
            </a:r>
            <a:endParaRPr lang="en-US" altLang="zh-TW"/>
          </a:p>
          <a:p>
            <a:r>
              <a:rPr lang="en-US" altLang="zh-TW"/>
              <a:t>5.2</a:t>
            </a:r>
            <a:r>
              <a:rPr lang="zh-TW" altLang="en-US"/>
              <a:t>失誤包含病人認為不</a:t>
            </a:r>
            <a:r>
              <a:rPr lang="en-US" altLang="zh-TW"/>
              <a:t>OK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5D4E-6820-423B-B97C-4CAB56CF50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5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對應目標</a:t>
            </a:r>
            <a:endParaRPr lang="en-US" altLang="zh-TW"/>
          </a:p>
          <a:p>
            <a:r>
              <a:rPr lang="en-US" altLang="zh-TW"/>
              <a:t>1=&gt;1.1</a:t>
            </a:r>
            <a:r>
              <a:rPr lang="zh-TW" altLang="en-US" sz="1200"/>
              <a:t>熟悉手術流程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2=&gt;</a:t>
            </a:r>
            <a:r>
              <a:rPr lang="en-US" altLang="zh-TW"/>
              <a:t>1.1</a:t>
            </a:r>
            <a:r>
              <a:rPr lang="zh-TW" altLang="en-US" sz="1200"/>
              <a:t>熟悉手術流程、</a:t>
            </a:r>
            <a:r>
              <a:rPr lang="en-US" altLang="zh-TW" sz="1200"/>
              <a:t>2.2</a:t>
            </a:r>
            <a:r>
              <a:rPr lang="zh-TW" altLang="en-US" sz="1200"/>
              <a:t>熟悉醫生如何進行手術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3=&gt;</a:t>
            </a:r>
            <a:r>
              <a:rPr lang="en-US" altLang="zh-TW"/>
              <a:t>1.1</a:t>
            </a:r>
            <a:r>
              <a:rPr lang="zh-TW" altLang="en-US" sz="1200"/>
              <a:t>熟悉手術流程、</a:t>
            </a:r>
            <a:r>
              <a:rPr lang="en-US" altLang="zh-TW" sz="1200"/>
              <a:t>2.2</a:t>
            </a:r>
            <a:r>
              <a:rPr lang="zh-TW" altLang="en-US" sz="1200"/>
              <a:t>熟悉醫生如何進行手術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4=&gt;</a:t>
            </a:r>
            <a:r>
              <a:rPr lang="en-US" altLang="zh-TW"/>
              <a:t>1.1</a:t>
            </a:r>
            <a:r>
              <a:rPr lang="zh-TW" altLang="en-US" sz="1200"/>
              <a:t>熟悉手術流程、</a:t>
            </a:r>
            <a:r>
              <a:rPr lang="en-US" altLang="zh-TW" sz="1200"/>
              <a:t>2.2</a:t>
            </a:r>
            <a:r>
              <a:rPr lang="zh-TW" altLang="en-US" sz="1200"/>
              <a:t>熟悉醫生如何進行手術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5=&gt;1.3</a:t>
            </a:r>
            <a:r>
              <a:rPr lang="zh-TW" altLang="en-US" sz="1200"/>
              <a:t>放鬆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6=&gt;2.1</a:t>
            </a:r>
            <a:r>
              <a:rPr lang="zh-TW" altLang="en-US" sz="1200"/>
              <a:t>了解手術需要用到的工具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5D4E-6820-423B-B97C-4CAB56CF50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2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對應目標</a:t>
            </a:r>
            <a:endParaRPr lang="en-US" altLang="zh-TW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7=&gt;4.1</a:t>
            </a:r>
            <a:r>
              <a:rPr lang="zh-TW" altLang="en-US" sz="1200"/>
              <a:t>了解手術的詳細資料</a:t>
            </a:r>
            <a:r>
              <a:rPr lang="en-US" altLang="zh-TW" sz="1200"/>
              <a:t>{</a:t>
            </a:r>
            <a:r>
              <a:rPr lang="zh-TW" altLang="en-US" sz="1200"/>
              <a:t>評價、案例、後遺症</a:t>
            </a:r>
            <a:r>
              <a:rPr lang="en-US" altLang="zh-TW" sz="1200"/>
              <a:t>}</a:t>
            </a:r>
            <a:endParaRPr lang="en-US" altLang="zh-TW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8=&gt;1.2</a:t>
            </a:r>
            <a:r>
              <a:rPr lang="zh-TW" altLang="en-US" sz="1200"/>
              <a:t>解決醫療糾紛 </a:t>
            </a:r>
            <a:r>
              <a:rPr lang="en-US" altLang="zh-TW" sz="1200"/>
              <a:t>3.1</a:t>
            </a:r>
            <a:r>
              <a:rPr lang="zh-TW" altLang="en-US" sz="1200"/>
              <a:t>了解手術後的樣貌</a:t>
            </a:r>
            <a:r>
              <a:rPr lang="en-US" altLang="zh-TW" sz="1200"/>
              <a:t>3.2</a:t>
            </a:r>
            <a:r>
              <a:rPr lang="zh-TW" altLang="en-US" sz="1200"/>
              <a:t>價格透明化、手術透明化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9=&gt;1.2</a:t>
            </a:r>
            <a:r>
              <a:rPr lang="zh-TW" altLang="en-US" sz="1200"/>
              <a:t>解決醫療糾紛 </a:t>
            </a:r>
            <a:r>
              <a:rPr lang="en-US" altLang="zh-TW" sz="1200"/>
              <a:t>3.2</a:t>
            </a:r>
            <a:r>
              <a:rPr lang="zh-TW" altLang="en-US" sz="1200"/>
              <a:t>價格透明化、手術透明化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10=&gt;5.1</a:t>
            </a:r>
            <a:r>
              <a:rPr lang="zh-TW" altLang="en-US" sz="1200"/>
              <a:t>分析大眾整形喜好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11=&gt;5.2</a:t>
            </a:r>
            <a:r>
              <a:rPr lang="zh-TW" altLang="en-US" sz="1200"/>
              <a:t>檢討醫生手術失敗的地方</a:t>
            </a:r>
            <a:endParaRPr lang="en-US" altLang="zh-TW" sz="12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12=&gt;6.1</a:t>
            </a:r>
            <a:r>
              <a:rPr lang="zh-TW" altLang="en-US" sz="1200"/>
              <a:t>降低系統的錯誤</a:t>
            </a:r>
            <a:r>
              <a:rPr lang="en-US" altLang="zh-TW" sz="1200"/>
              <a:t>6.2</a:t>
            </a:r>
            <a:r>
              <a:rPr lang="zh-TW" altLang="en-US" sz="1200"/>
              <a:t>提升系統效率、效能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5D4E-6820-423B-B97C-4CAB56CF50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90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66398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770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293269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9253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94348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32876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68948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553573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370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21429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24991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10804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0567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19504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61792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3399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71726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135B0B-CB92-4BCE-866A-0F17D87A7100}" type="datetimeFigureOut">
              <a:rPr lang="zh-TW" altLang="en-US" smtClean="0"/>
              <a:t>2018/1/15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4EABCD-61F9-4BCE-9092-B13A5ADB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40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pull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9C15D4-2EE7-4D05-B87C-91D1F3B96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D7B0FB-9654-4441-9545-02D458B68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B94C57-FDF3-45A3-9D1F-904523D795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EBDF1A-221A-4497-BBA9-57A70D1615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12" name="標題 11">
            <a:extLst>
              <a:ext uri="{FF2B5EF4-FFF2-40B4-BE49-F238E27FC236}">
                <a16:creationId xmlns:a16="http://schemas.microsoft.com/office/drawing/2014/main" id="{CF5FC96A-3613-4092-BF93-59B11887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/>
              <a:t>I</a:t>
            </a:r>
            <a:r>
              <a:rPr lang="zh-TW" altLang="en-US" sz="4400"/>
              <a:t>整形</a:t>
            </a:r>
          </a:p>
        </p:txBody>
      </p:sp>
      <p:graphicFrame>
        <p:nvGraphicFramePr>
          <p:cNvPr id="14" name="副標題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70971397"/>
              </p:ext>
            </p:extLst>
          </p:nvPr>
        </p:nvGraphicFramePr>
        <p:xfrm>
          <a:off x="4862136" y="808074"/>
          <a:ext cx="7166158" cy="560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圖片 12" descr="一張含有 布偶 的圖片&#10;&#10;產生非常高可信度的描述">
            <a:extLst>
              <a:ext uri="{FF2B5EF4-FFF2-40B4-BE49-F238E27FC236}">
                <a16:creationId xmlns:a16="http://schemas.microsoft.com/office/drawing/2014/main" id="{CCDA8024-4030-48C2-AA15-0BC09CAA87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" y="3735638"/>
            <a:ext cx="3412741" cy="19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5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graphicFrame>
        <p:nvGraphicFramePr>
          <p:cNvPr id="5" name="內容版面配置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2538298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6429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0655" y="15240"/>
            <a:ext cx="3719185" cy="1596177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55" y="1304317"/>
            <a:ext cx="9557391" cy="5440680"/>
          </a:xfrm>
        </p:spPr>
      </p:pic>
      <p:sp>
        <p:nvSpPr>
          <p:cNvPr id="5" name="文字方塊 4"/>
          <p:cNvSpPr txBox="1"/>
          <p:nvPr/>
        </p:nvSpPr>
        <p:spPr>
          <a:xfrm>
            <a:off x="6065520" y="55171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系統主頁面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74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AA009-40AD-4098-8AE7-680CA35C6E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4672EB-02A8-48AB-BCFB-00B78DBA6A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5A803-13A1-44E9-ACA9-889A5CC39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82C52F-0333-430E-AF00-FA48A518A1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9CCFFE-A385-4D35-8504-960F050EF7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A7483C-C90B-453F-AB53-60D8FDE6D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D41804-3572-46FD-8124-D3079B6427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16A1D8-3445-4B94-B595-2285C05EEE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24035" y="1124125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 dirty="0" err="1" smtClean="0"/>
              <a:t>econd</a:t>
            </a:r>
            <a:r>
              <a:rPr lang="en-US" altLang="zh-TW" sz="7200" dirty="0" smtClean="0"/>
              <a:t> </a:t>
            </a:r>
            <a:r>
              <a:rPr lang="en-US" altLang="zh-TW" sz="7200" dirty="0"/>
              <a:t>Part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824035" y="3013746"/>
            <a:ext cx="8689976" cy="10788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利害關係人目標表</a:t>
            </a:r>
          </a:p>
        </p:txBody>
      </p:sp>
      <p:sp>
        <p:nvSpPr>
          <p:cNvPr id="2" name="矩形 1"/>
          <p:cNvSpPr/>
          <p:nvPr/>
        </p:nvSpPr>
        <p:spPr>
          <a:xfrm>
            <a:off x="3176195" y="1803737"/>
            <a:ext cx="6303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endParaRPr lang="zh-TW" altLang="en-US" sz="7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635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410568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dirty="0"/>
              <a:t>利害關係人目標表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36359656"/>
              </p:ext>
            </p:extLst>
          </p:nvPr>
        </p:nvGraphicFramePr>
        <p:xfrm>
          <a:off x="913775" y="2006745"/>
          <a:ext cx="10363200" cy="446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76088047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9033066"/>
                    </a:ext>
                  </a:extLst>
                </a:gridCol>
              </a:tblGrid>
              <a:tr h="5584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利害關係人</a:t>
                      </a:r>
                      <a:r>
                        <a:rPr lang="en-US" altLang="zh-TW" sz="2400"/>
                        <a:t>(</a:t>
                      </a:r>
                      <a:r>
                        <a:rPr lang="zh-TW" altLang="en-US" sz="2400"/>
                        <a:t>參與者</a:t>
                      </a:r>
                      <a:r>
                        <a:rPr lang="en-US" altLang="zh-TW" sz="2400"/>
                        <a:t>)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847840"/>
                  </a:ext>
                </a:extLst>
              </a:tr>
              <a:tr h="55844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1.</a:t>
                      </a:r>
                      <a:r>
                        <a:rPr lang="zh-TW" altLang="en-US" sz="2400"/>
                        <a:t>醫生、實習生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1.1</a:t>
                      </a:r>
                      <a:r>
                        <a:rPr lang="zh-TW" altLang="en-US" sz="2400" dirty="0" smtClean="0"/>
                        <a:t>熟悉</a:t>
                      </a:r>
                      <a:r>
                        <a:rPr lang="zh-TW" altLang="en-US" sz="2400" dirty="0"/>
                        <a:t>手術流程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388449"/>
                  </a:ext>
                </a:extLst>
              </a:tr>
              <a:tr h="558449"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1.2</a:t>
                      </a:r>
                      <a:r>
                        <a:rPr lang="zh-TW" altLang="en-US" sz="2400" dirty="0" smtClean="0"/>
                        <a:t>解決</a:t>
                      </a:r>
                      <a:r>
                        <a:rPr lang="zh-TW" altLang="en-US" sz="2400" dirty="0"/>
                        <a:t>醫療糾紛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796874"/>
                  </a:ext>
                </a:extLst>
              </a:tr>
              <a:tr h="558449"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1.3</a:t>
                      </a:r>
                      <a:r>
                        <a:rPr lang="zh-TW" altLang="en-US" sz="2400" dirty="0" smtClean="0"/>
                        <a:t>放鬆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837265"/>
                  </a:ext>
                </a:extLst>
              </a:tr>
              <a:tr h="55844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2.</a:t>
                      </a:r>
                      <a:r>
                        <a:rPr lang="zh-TW" altLang="en-US" sz="2400"/>
                        <a:t>護士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2.1</a:t>
                      </a:r>
                      <a:r>
                        <a:rPr lang="zh-TW" altLang="en-US" sz="2400" dirty="0" smtClean="0"/>
                        <a:t>了解</a:t>
                      </a:r>
                      <a:r>
                        <a:rPr lang="zh-TW" altLang="en-US" sz="2400" dirty="0"/>
                        <a:t>手術需要用到的工具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703598"/>
                  </a:ext>
                </a:extLst>
              </a:tr>
              <a:tr h="558449"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2.2</a:t>
                      </a:r>
                      <a:r>
                        <a:rPr lang="zh-TW" altLang="en-US" sz="2400" dirty="0" smtClean="0"/>
                        <a:t>熟悉</a:t>
                      </a:r>
                      <a:r>
                        <a:rPr lang="zh-TW" altLang="en-US" sz="2400" dirty="0"/>
                        <a:t>醫生如何進行手術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823511"/>
                  </a:ext>
                </a:extLst>
              </a:tr>
              <a:tr h="55844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3.</a:t>
                      </a:r>
                      <a:r>
                        <a:rPr lang="zh-TW" altLang="en-US" sz="2400"/>
                        <a:t>病人</a:t>
                      </a:r>
                    </a:p>
                  </a:txBody>
                  <a:tcPr anchor="ctr">
                    <a:solidFill>
                      <a:srgbClr val="CDE0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3.1</a:t>
                      </a:r>
                      <a:r>
                        <a:rPr lang="zh-TW" altLang="en-US" sz="2400" dirty="0" smtClean="0"/>
                        <a:t>了解</a:t>
                      </a:r>
                      <a:r>
                        <a:rPr lang="zh-TW" altLang="en-US" sz="2400" dirty="0"/>
                        <a:t>手術後的樣貌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942028"/>
                  </a:ext>
                </a:extLst>
              </a:tr>
              <a:tr h="558449"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3.2</a:t>
                      </a:r>
                      <a:r>
                        <a:rPr lang="zh-TW" altLang="en-US" sz="2400" dirty="0" smtClean="0"/>
                        <a:t>價格</a:t>
                      </a:r>
                      <a:r>
                        <a:rPr lang="zh-TW" altLang="en-US" sz="2400" dirty="0"/>
                        <a:t>透明化、手術透明化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25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08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利害關係人目標表</a:t>
            </a:r>
            <a:r>
              <a:rPr lang="en-US" altLang="zh-TW"/>
              <a:t>(2/2)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9914058"/>
              </p:ext>
            </p:extLst>
          </p:nvPr>
        </p:nvGraphicFramePr>
        <p:xfrm>
          <a:off x="913776" y="1984074"/>
          <a:ext cx="10628366" cy="47100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14183">
                  <a:extLst>
                    <a:ext uri="{9D8B030D-6E8A-4147-A177-3AD203B41FA5}">
                      <a16:colId xmlns:a16="http://schemas.microsoft.com/office/drawing/2014/main" val="1061883998"/>
                    </a:ext>
                  </a:extLst>
                </a:gridCol>
                <a:gridCol w="5314183">
                  <a:extLst>
                    <a:ext uri="{9D8B030D-6E8A-4147-A177-3AD203B41FA5}">
                      <a16:colId xmlns:a16="http://schemas.microsoft.com/office/drawing/2014/main" val="428247925"/>
                    </a:ext>
                  </a:extLst>
                </a:gridCol>
              </a:tblGrid>
              <a:tr h="749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利害關係人</a:t>
                      </a:r>
                      <a:r>
                        <a:rPr lang="en-US" altLang="zh-TW" sz="2400"/>
                        <a:t>(</a:t>
                      </a:r>
                      <a:r>
                        <a:rPr lang="zh-TW" altLang="en-US" sz="2400"/>
                        <a:t>參與者</a:t>
                      </a:r>
                      <a:r>
                        <a:rPr lang="en-US" altLang="zh-TW" sz="2400"/>
                        <a:t>)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784533"/>
                  </a:ext>
                </a:extLst>
              </a:tr>
              <a:tr h="96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4.</a:t>
                      </a:r>
                      <a:r>
                        <a:rPr lang="zh-TW" altLang="en-US" sz="2400"/>
                        <a:t>想要了解資訊的人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4.1</a:t>
                      </a:r>
                      <a:r>
                        <a:rPr lang="zh-TW" altLang="en-US" sz="2400" dirty="0" smtClean="0"/>
                        <a:t>了解</a:t>
                      </a:r>
                      <a:r>
                        <a:rPr lang="zh-TW" altLang="en-US" sz="2400" dirty="0"/>
                        <a:t>手術的詳細資料</a:t>
                      </a:r>
                      <a:r>
                        <a:rPr lang="en-US" altLang="zh-TW" sz="2400" dirty="0"/>
                        <a:t>{</a:t>
                      </a:r>
                      <a:r>
                        <a:rPr lang="zh-TW" altLang="en-US" sz="2400" dirty="0"/>
                        <a:t>評價、案例、後遺症</a:t>
                      </a:r>
                      <a:r>
                        <a:rPr lang="en-US" altLang="zh-TW" sz="2400" dirty="0"/>
                        <a:t>}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58478"/>
                  </a:ext>
                </a:extLst>
              </a:tr>
              <a:tr h="74984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5.</a:t>
                      </a:r>
                      <a:r>
                        <a:rPr lang="zh-TW" altLang="en-US" sz="2400"/>
                        <a:t>資料分析師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5.1</a:t>
                      </a:r>
                      <a:r>
                        <a:rPr lang="zh-TW" altLang="en-US" sz="2400" dirty="0" smtClean="0"/>
                        <a:t>分析</a:t>
                      </a:r>
                      <a:r>
                        <a:rPr lang="zh-TW" altLang="en-US" sz="2400" dirty="0"/>
                        <a:t>大眾整形喜好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79215"/>
                  </a:ext>
                </a:extLst>
              </a:tr>
              <a:tr h="749849"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5.2</a:t>
                      </a:r>
                      <a:r>
                        <a:rPr lang="zh-TW" altLang="en-US" sz="2400" dirty="0" smtClean="0"/>
                        <a:t>檢討</a:t>
                      </a:r>
                      <a:r>
                        <a:rPr lang="zh-TW" altLang="en-US" sz="2400" dirty="0"/>
                        <a:t>醫生手術失敗的地方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310383"/>
                  </a:ext>
                </a:extLst>
              </a:tr>
              <a:tr h="74984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6.</a:t>
                      </a:r>
                      <a:r>
                        <a:rPr lang="zh-TW" altLang="en-US" sz="2400"/>
                        <a:t>系統維護師</a:t>
                      </a:r>
                    </a:p>
                  </a:txBody>
                  <a:tcPr anchor="ctr">
                    <a:solidFill>
                      <a:srgbClr val="E0D2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6.1</a:t>
                      </a:r>
                      <a:r>
                        <a:rPr lang="zh-TW" altLang="en-US" sz="2400" dirty="0" smtClean="0"/>
                        <a:t>降低</a:t>
                      </a:r>
                      <a:r>
                        <a:rPr lang="zh-TW" altLang="en-US" sz="2400" dirty="0"/>
                        <a:t>系統的錯誤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920997"/>
                  </a:ext>
                </a:extLst>
              </a:tr>
              <a:tr h="749849"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6.2</a:t>
                      </a:r>
                      <a:r>
                        <a:rPr lang="zh-TW" altLang="en-US" sz="2400" dirty="0" smtClean="0"/>
                        <a:t>提升</a:t>
                      </a:r>
                      <a:r>
                        <a:rPr lang="zh-TW" altLang="en-US" sz="2400" dirty="0"/>
                        <a:t>系統效率、效能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90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642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AA009-40AD-4098-8AE7-680CA35C6E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4672EB-02A8-48AB-BCFB-00B78DBA6A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5A803-13A1-44E9-ACA9-889A5CC39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82C52F-0333-430E-AF00-FA48A518A1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9CCFFE-A385-4D35-8504-960F050EF7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A7483C-C90B-453F-AB53-60D8FDE6D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D41804-3572-46FD-8124-D3079B6427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16A1D8-3445-4B94-B595-2285C05EEE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24035" y="1124125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 dirty="0" err="1" smtClean="0"/>
              <a:t>hird</a:t>
            </a:r>
            <a:r>
              <a:rPr lang="en-US" altLang="zh-TW" sz="7200" dirty="0" smtClean="0"/>
              <a:t> </a:t>
            </a:r>
            <a:r>
              <a:rPr lang="en-US" altLang="zh-TW" sz="7200" dirty="0"/>
              <a:t>Part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824035" y="3013746"/>
            <a:ext cx="8689976" cy="10788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事件表</a:t>
            </a:r>
          </a:p>
        </p:txBody>
      </p:sp>
      <p:sp>
        <p:nvSpPr>
          <p:cNvPr id="2" name="矩形 1"/>
          <p:cNvSpPr/>
          <p:nvPr/>
        </p:nvSpPr>
        <p:spPr>
          <a:xfrm>
            <a:off x="3687209" y="1776028"/>
            <a:ext cx="6335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</a:t>
            </a:r>
            <a:endParaRPr lang="zh-TW" altLang="en-US" sz="7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15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-323850" y="0"/>
            <a:ext cx="8439150" cy="1596177"/>
          </a:xfrm>
        </p:spPr>
        <p:txBody>
          <a:bodyPr/>
          <a:lstStyle/>
          <a:p>
            <a:r>
              <a:rPr lang="zh-TW" altLang="en-US" dirty="0"/>
              <a:t>事件表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14554604"/>
              </p:ext>
            </p:extLst>
          </p:nvPr>
        </p:nvGraphicFramePr>
        <p:xfrm>
          <a:off x="672860" y="1466490"/>
          <a:ext cx="11226468" cy="5318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13234">
                  <a:extLst>
                    <a:ext uri="{9D8B030D-6E8A-4147-A177-3AD203B41FA5}">
                      <a16:colId xmlns:a16="http://schemas.microsoft.com/office/drawing/2014/main" val="3937510098"/>
                    </a:ext>
                  </a:extLst>
                </a:gridCol>
                <a:gridCol w="5613234">
                  <a:extLst>
                    <a:ext uri="{9D8B030D-6E8A-4147-A177-3AD203B41FA5}">
                      <a16:colId xmlns:a16="http://schemas.microsoft.com/office/drawing/2014/main" val="3638025899"/>
                    </a:ext>
                  </a:extLst>
                </a:gridCol>
              </a:tblGrid>
              <a:tr h="7382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事件名稱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使用案例名稱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012108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1.</a:t>
                      </a:r>
                      <a:r>
                        <a:rPr lang="zh-TW" altLang="en-US" sz="2400"/>
                        <a:t>能夠對病人基本資料進行增刪改查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1.</a:t>
                      </a:r>
                      <a:r>
                        <a:rPr lang="zh-TW" altLang="en-US" sz="2400"/>
                        <a:t>病人基本資料作業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654109"/>
                  </a:ext>
                </a:extLst>
              </a:tr>
              <a:tr h="889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2.</a:t>
                      </a:r>
                      <a:r>
                        <a:rPr lang="zh-TW" altLang="en-US" sz="2400"/>
                        <a:t>能夠對病人模型進行手術動作的模擬</a:t>
                      </a:r>
                      <a:r>
                        <a:rPr lang="en-US" altLang="zh-TW" sz="2400"/>
                        <a:t>{</a:t>
                      </a:r>
                      <a:r>
                        <a:rPr lang="zh-TW" altLang="en-US" sz="2400"/>
                        <a:t>放大縮小、危險警示、手術計時</a:t>
                      </a:r>
                      <a:r>
                        <a:rPr lang="en-US" altLang="zh-TW" sz="2400"/>
                        <a:t>}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2.</a:t>
                      </a:r>
                      <a:r>
                        <a:rPr lang="zh-TW" altLang="en-US" sz="2400"/>
                        <a:t>手術模擬作業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411617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3.</a:t>
                      </a:r>
                      <a:r>
                        <a:rPr lang="zh-TW" altLang="en-US" sz="2400"/>
                        <a:t>能夠根據手術進度進行儲存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3.</a:t>
                      </a:r>
                      <a:r>
                        <a:rPr lang="zh-TW" altLang="en-US" sz="2400"/>
                        <a:t>手術儲存作業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37675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4.</a:t>
                      </a:r>
                      <a:r>
                        <a:rPr lang="zh-TW" altLang="en-US" sz="2400"/>
                        <a:t>能夠根據存檔時間對模型進行復原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4.</a:t>
                      </a:r>
                      <a:r>
                        <a:rPr lang="zh-TW" altLang="en-US" sz="2400"/>
                        <a:t>手術復原作業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52224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5.</a:t>
                      </a:r>
                      <a:r>
                        <a:rPr lang="zh-TW" altLang="en-US" sz="2400"/>
                        <a:t>進行放鬆的小遊戲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5.</a:t>
                      </a:r>
                      <a:r>
                        <a:rPr lang="zh-TW" altLang="en-US" sz="2400">
                          <a:solidFill>
                            <a:srgbClr val="FF0000"/>
                          </a:solidFill>
                        </a:rPr>
                        <a:t>休閒娛樂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20136"/>
                  </a:ext>
                </a:extLst>
              </a:tr>
              <a:tr h="738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6.</a:t>
                      </a:r>
                      <a:r>
                        <a:rPr lang="zh-TW" altLang="en-US" sz="2400"/>
                        <a:t>能夠對器具基本資料進行增刪改查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6.</a:t>
                      </a:r>
                      <a:r>
                        <a:rPr lang="zh-TW" altLang="en-US" sz="2400"/>
                        <a:t>器具基本資料作業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282769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000750" y="50241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各個事件對應的參與者目標在</a:t>
            </a:r>
            <a:r>
              <a:rPr lang="zh-TW" altLang="en-US" sz="2400" dirty="0" smtClean="0">
                <a:solidFill>
                  <a:srgbClr val="FF0000"/>
                </a:solidFill>
              </a:rPr>
              <a:t>備忘錄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3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572751" y="-200204"/>
            <a:ext cx="10364451" cy="1596177"/>
          </a:xfrm>
        </p:spPr>
        <p:txBody>
          <a:bodyPr/>
          <a:lstStyle/>
          <a:p>
            <a:r>
              <a:rPr lang="zh-TW" altLang="en-US" dirty="0"/>
              <a:t>事件表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1160252"/>
              </p:ext>
            </p:extLst>
          </p:nvPr>
        </p:nvGraphicFramePr>
        <p:xfrm>
          <a:off x="414068" y="1431985"/>
          <a:ext cx="11490384" cy="52448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45192">
                  <a:extLst>
                    <a:ext uri="{9D8B030D-6E8A-4147-A177-3AD203B41FA5}">
                      <a16:colId xmlns:a16="http://schemas.microsoft.com/office/drawing/2014/main" val="2851126438"/>
                    </a:ext>
                  </a:extLst>
                </a:gridCol>
                <a:gridCol w="5745192">
                  <a:extLst>
                    <a:ext uri="{9D8B030D-6E8A-4147-A177-3AD203B41FA5}">
                      <a16:colId xmlns:a16="http://schemas.microsoft.com/office/drawing/2014/main" val="2157266051"/>
                    </a:ext>
                  </a:extLst>
                </a:gridCol>
              </a:tblGrid>
              <a:tr h="7492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事件名稱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使用案例名稱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883272"/>
                  </a:ext>
                </a:extLst>
              </a:tr>
              <a:tr h="749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7.</a:t>
                      </a:r>
                      <a:r>
                        <a:rPr lang="zh-TW" altLang="en-US" sz="2400"/>
                        <a:t>能夠對手術的詳細資料進行增刪改查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7.</a:t>
                      </a:r>
                      <a:r>
                        <a:rPr lang="zh-TW" altLang="en-US" sz="2400"/>
                        <a:t>手術基本資料作業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71315"/>
                  </a:ext>
                </a:extLst>
              </a:tr>
              <a:tr h="749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8.</a:t>
                      </a:r>
                      <a:r>
                        <a:rPr lang="zh-TW" altLang="en-US" sz="2400"/>
                        <a:t>呈現各種手術方案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8.</a:t>
                      </a:r>
                      <a:r>
                        <a:rPr lang="zh-TW" altLang="en-US" sz="2400"/>
                        <a:t>手術方案模擬作業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942499"/>
                  </a:ext>
                </a:extLst>
              </a:tr>
              <a:tr h="749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9.</a:t>
                      </a:r>
                      <a:r>
                        <a:rPr lang="zh-TW" altLang="en-US" sz="2400"/>
                        <a:t>根據手術方案制定價格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9.</a:t>
                      </a:r>
                      <a:r>
                        <a:rPr lang="zh-TW" altLang="en-US" sz="2400">
                          <a:solidFill>
                            <a:srgbClr val="FF0000"/>
                          </a:solidFill>
                        </a:rPr>
                        <a:t>定價作業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754155"/>
                  </a:ext>
                </a:extLst>
              </a:tr>
              <a:tr h="749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10.</a:t>
                      </a:r>
                      <a:r>
                        <a:rPr lang="zh-TW" altLang="en-US" sz="2400"/>
                        <a:t>定期產生喜好月報表、季報表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10.</a:t>
                      </a:r>
                      <a:r>
                        <a:rPr lang="zh-TW" altLang="en-US" sz="2400"/>
                        <a:t>報表作業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058065"/>
                  </a:ext>
                </a:extLst>
              </a:tr>
              <a:tr h="749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11.</a:t>
                      </a:r>
                      <a:r>
                        <a:rPr lang="zh-TW" altLang="en-US" sz="2400"/>
                        <a:t>定期產生失敗原因報表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001985"/>
                  </a:ext>
                </a:extLst>
              </a:tr>
              <a:tr h="749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12.</a:t>
                      </a:r>
                      <a:r>
                        <a:rPr lang="zh-TW" altLang="en-US" sz="2400"/>
                        <a:t>自動備份現有資料庫紀錄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11.</a:t>
                      </a:r>
                      <a:r>
                        <a:rPr lang="zh-TW" altLang="en-US" sz="2400"/>
                        <a:t>備份作業</a:t>
                      </a:r>
                    </a:p>
                  </a:txBody>
                  <a:tcPr anchor="ctr">
                    <a:solidFill>
                      <a:srgbClr val="F1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6521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159260" y="367051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各個事件對應的參與者目標在備忘錄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261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AA009-40AD-4098-8AE7-680CA35C6E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4672EB-02A8-48AB-BCFB-00B78DBA6A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5A803-13A1-44E9-ACA9-889A5CC39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82C52F-0333-430E-AF00-FA48A518A1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9CCFFE-A385-4D35-8504-960F050EF7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A7483C-C90B-453F-AB53-60D8FDE6D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D41804-3572-46FD-8124-D3079B6427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16A1D8-3445-4B94-B595-2285C05EEE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24035" y="1124125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 dirty="0" err="1" smtClean="0"/>
              <a:t>ourth</a:t>
            </a:r>
            <a:r>
              <a:rPr lang="en-US" altLang="zh-TW" sz="7200" dirty="0" smtClean="0"/>
              <a:t> </a:t>
            </a:r>
            <a:r>
              <a:rPr lang="en-US" altLang="zh-TW" sz="7200" dirty="0"/>
              <a:t>Part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824035" y="3013746"/>
            <a:ext cx="8689976" cy="10788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使用案例</a:t>
            </a:r>
            <a:r>
              <a:rPr lang="en-US" altLang="zh-TW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使用案例圖</a:t>
            </a:r>
            <a:endParaRPr lang="en-US" altLang="zh-TW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7717" y="1832707"/>
            <a:ext cx="6335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endParaRPr lang="zh-TW" altLang="en-US" sz="7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87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zh-TW" altLang="en-US"/>
              <a:t>定價作業之使用案例</a:t>
            </a:r>
            <a:r>
              <a:rPr lang="en-US" altLang="zh-TW"/>
              <a:t>(1/3)</a:t>
            </a:r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0346775"/>
              </p:ext>
            </p:extLst>
          </p:nvPr>
        </p:nvGraphicFramePr>
        <p:xfrm>
          <a:off x="915026" y="1236981"/>
          <a:ext cx="10363200" cy="551253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2081485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835973866"/>
                    </a:ext>
                  </a:extLst>
                </a:gridCol>
              </a:tblGrid>
              <a:tr h="91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使用案例名稱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定價作業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664265"/>
                  </a:ext>
                </a:extLst>
              </a:tr>
              <a:tr h="91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使用案例描述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病人與醫生溝通時，啟動系統顯示選擇方案，並定價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41940"/>
                  </a:ext>
                </a:extLst>
              </a:tr>
              <a:tr h="91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主要參與者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/>
                        <a:t>1.</a:t>
                      </a:r>
                      <a:r>
                        <a:rPr lang="zh-TW" altLang="en-US" sz="2400"/>
                        <a:t>醫生 </a:t>
                      </a:r>
                      <a:r>
                        <a:rPr lang="en-US" altLang="zh-TW" sz="2400"/>
                        <a:t>2.</a:t>
                      </a:r>
                      <a:r>
                        <a:rPr lang="zh-TW" altLang="en-US" sz="2400"/>
                        <a:t>病人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260688"/>
                  </a:ext>
                </a:extLst>
              </a:tr>
              <a:tr h="91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利害關係人與目標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/>
                        <a:t>1.</a:t>
                      </a:r>
                      <a:r>
                        <a:rPr lang="zh-TW" altLang="en-US" sz="2400"/>
                        <a:t>醫生</a:t>
                      </a:r>
                      <a:r>
                        <a:rPr lang="en-US" altLang="zh-TW" sz="2400"/>
                        <a:t>:</a:t>
                      </a:r>
                      <a:r>
                        <a:rPr lang="zh-TW" altLang="en-US" sz="2400"/>
                        <a:t>解決醫療糾紛</a:t>
                      </a:r>
                      <a:endParaRPr lang="en-US" altLang="zh-TW" sz="2400"/>
                    </a:p>
                    <a:p>
                      <a:pPr algn="l"/>
                      <a:r>
                        <a:rPr lang="en-US" altLang="zh-TW" sz="2400"/>
                        <a:t>2.</a:t>
                      </a:r>
                      <a:r>
                        <a:rPr lang="zh-TW" altLang="en-US" sz="2400"/>
                        <a:t>病人</a:t>
                      </a:r>
                      <a:r>
                        <a:rPr lang="en-US" altLang="zh-TW" sz="2400"/>
                        <a:t>:</a:t>
                      </a:r>
                      <a:r>
                        <a:rPr lang="zh-TW" altLang="en-US" sz="2400"/>
                        <a:t>價格透明化、手術透明化</a:t>
                      </a:r>
                      <a:endParaRPr lang="en-US" altLang="zh-TW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652695"/>
                  </a:ext>
                </a:extLst>
              </a:tr>
              <a:tr h="91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前置條件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/>
                        <a:t>1.</a:t>
                      </a:r>
                      <a:r>
                        <a:rPr lang="zh-TW" altLang="en-US" sz="2400"/>
                        <a:t>病人需先建好臉部模型</a:t>
                      </a:r>
                      <a:endParaRPr lang="en-US" altLang="zh-TW" sz="2400"/>
                    </a:p>
                    <a:p>
                      <a:pPr algn="l"/>
                      <a:r>
                        <a:rPr lang="en-US" altLang="zh-TW" sz="2400"/>
                        <a:t>2.</a:t>
                      </a:r>
                      <a:r>
                        <a:rPr lang="zh-TW" altLang="en-US" sz="2400"/>
                        <a:t>已登入</a:t>
                      </a:r>
                      <a:r>
                        <a:rPr lang="en-US" altLang="zh-TW" sz="2400"/>
                        <a:t>VR</a:t>
                      </a:r>
                      <a:r>
                        <a:rPr lang="zh-TW" altLang="en-US" sz="2400"/>
                        <a:t>系統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864176"/>
                  </a:ext>
                </a:extLst>
              </a:tr>
              <a:tr h="9187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後置條件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系統給予病人選擇方案，並描述方案中的詳細內容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37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81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/>
              <a:t>目錄</a:t>
            </a:r>
          </a:p>
        </p:txBody>
      </p:sp>
      <p:graphicFrame>
        <p:nvGraphicFramePr>
          <p:cNvPr id="5" name="內容版面配置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710356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913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0"/>
            <a:ext cx="10364451" cy="1596177"/>
          </a:xfrm>
        </p:spPr>
        <p:txBody>
          <a:bodyPr/>
          <a:lstStyle/>
          <a:p>
            <a:r>
              <a:rPr lang="zh-TW" altLang="en-US"/>
              <a:t>定價作業之使用案例</a:t>
            </a:r>
            <a:r>
              <a:rPr lang="en-US" altLang="zh-TW"/>
              <a:t>(2/3)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0352237"/>
              </p:ext>
            </p:extLst>
          </p:nvPr>
        </p:nvGraphicFramePr>
        <p:xfrm>
          <a:off x="289459" y="1208868"/>
          <a:ext cx="11614332" cy="56491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34332">
                  <a:extLst>
                    <a:ext uri="{9D8B030D-6E8A-4147-A177-3AD203B41FA5}">
                      <a16:colId xmlns:a16="http://schemas.microsoft.com/office/drawing/2014/main" val="4588939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547341433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678207254"/>
                    </a:ext>
                  </a:extLst>
                </a:gridCol>
              </a:tblGrid>
              <a:tr h="99396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主要成功情節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參與者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系統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584354"/>
                  </a:ext>
                </a:extLst>
              </a:tr>
              <a:tr h="4655170">
                <a:tc vMerge="1"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/>
                        <a:t>1.</a:t>
                      </a:r>
                      <a:r>
                        <a:rPr lang="zh-TW" altLang="en-US" sz="2400"/>
                        <a:t>在</a:t>
                      </a:r>
                      <a:r>
                        <a:rPr lang="en-US" altLang="zh-TW" sz="2400"/>
                        <a:t>VR</a:t>
                      </a:r>
                      <a:r>
                        <a:rPr lang="zh-TW" altLang="en-US" sz="2400"/>
                        <a:t>點選</a:t>
                      </a:r>
                      <a:r>
                        <a:rPr lang="zh-TW" altLang="zh-TW" sz="2400" baseline="0"/>
                        <a:t>價位諮詢</a:t>
                      </a:r>
                      <a:r>
                        <a:rPr lang="zh-TW" altLang="en-US" sz="2400" baseline="0"/>
                        <a:t>頁面</a:t>
                      </a:r>
                      <a:endParaRPr lang="en-US" altLang="zh-TW" sz="2400" baseline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aseline="0"/>
                        <a:t>2.</a:t>
                      </a:r>
                      <a:r>
                        <a:rPr lang="zh-TW" altLang="en-US" sz="2400" baseline="0"/>
                        <a:t>醫生輸入病人病歷號</a:t>
                      </a:r>
                      <a:r>
                        <a:rPr lang="en-US" altLang="zh-TW" sz="2400" baseline="0">
                          <a:solidFill>
                            <a:srgbClr val="FF0000"/>
                          </a:solidFill>
                        </a:rPr>
                        <a:t>:include</a:t>
                      </a:r>
                      <a:r>
                        <a:rPr lang="zh-TW" altLang="en-US" sz="2400" baseline="0">
                          <a:solidFill>
                            <a:srgbClr val="FF0000"/>
                          </a:solidFill>
                        </a:rPr>
                        <a:t>手術方案模擬作業</a:t>
                      </a:r>
                      <a:endParaRPr lang="en-US" altLang="zh-TW" sz="240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sz="24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sz="2400">
                          <a:solidFill>
                            <a:schemeClr val="tx1"/>
                          </a:solidFill>
                        </a:rPr>
                        <a:t>病人選擇方案，醫生點選方案</a:t>
                      </a:r>
                      <a:endParaRPr lang="en-US" altLang="zh-TW" sz="240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zh-TW" sz="240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TW" altLang="en-US" sz="2400">
                          <a:solidFill>
                            <a:srgbClr val="FF0000"/>
                          </a:solidFill>
                        </a:rPr>
                        <a:t>重複</a:t>
                      </a:r>
                      <a:r>
                        <a:rPr lang="en-US" altLang="zh-TW" sz="24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TW" altLang="en-US" sz="2400">
                          <a:solidFill>
                            <a:srgbClr val="FF0000"/>
                          </a:solidFill>
                        </a:rPr>
                        <a:t>動作，直到病人決定最後方案</a:t>
                      </a:r>
                      <a:endParaRPr lang="en-US" altLang="zh-TW" sz="240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en-US" altLang="zh-TW" sz="240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sz="24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zh-TW" altLang="en-US" sz="2400">
                          <a:solidFill>
                            <a:schemeClr val="tx1"/>
                          </a:solidFill>
                        </a:rPr>
                        <a:t>醫生點選儲存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1.1</a:t>
                      </a:r>
                      <a:r>
                        <a:rPr lang="zh-TW" altLang="en-US" sz="2400" dirty="0"/>
                        <a:t>系統開啟價位諮詢</a:t>
                      </a:r>
                      <a:r>
                        <a:rPr lang="zh-TW" altLang="en-US" sz="2400" dirty="0" smtClean="0"/>
                        <a:t>介面</a:t>
                      </a:r>
                      <a:r>
                        <a:rPr lang="en-US" altLang="zh-TW" sz="2400" i="1" dirty="0" smtClean="0"/>
                        <a:t>(</a:t>
                      </a:r>
                      <a:r>
                        <a:rPr lang="zh-TW" altLang="en-US" sz="2400" i="1" dirty="0" smtClean="0"/>
                        <a:t>圖一</a:t>
                      </a:r>
                      <a:r>
                        <a:rPr lang="en-US" altLang="zh-TW" sz="2400" i="1" dirty="0" smtClean="0"/>
                        <a:t>)</a:t>
                      </a:r>
                      <a:endParaRPr lang="en-US" altLang="zh-TW" sz="2400" i="1" dirty="0"/>
                    </a:p>
                    <a:p>
                      <a:pPr algn="l"/>
                      <a:r>
                        <a:rPr lang="en-US" altLang="zh-TW" sz="2400" dirty="0"/>
                        <a:t>2.1</a:t>
                      </a:r>
                      <a:r>
                        <a:rPr lang="zh-TW" altLang="en-US" sz="2400" dirty="0"/>
                        <a:t>系統讀取病歷號，顯示方案選項</a:t>
                      </a:r>
                      <a:r>
                        <a:rPr lang="en-US" altLang="zh-TW" sz="2400" dirty="0"/>
                        <a:t>and</a:t>
                      </a:r>
                      <a:r>
                        <a:rPr lang="zh-TW" altLang="en-US" sz="2400" dirty="0"/>
                        <a:t>預估</a:t>
                      </a:r>
                      <a:r>
                        <a:rPr lang="zh-TW" altLang="en-US" sz="2400" dirty="0" smtClean="0"/>
                        <a:t>模型</a:t>
                      </a:r>
                      <a:r>
                        <a:rPr lang="en-US" altLang="zh-TW" sz="2400" i="1" dirty="0" smtClean="0"/>
                        <a:t>(</a:t>
                      </a:r>
                      <a:r>
                        <a:rPr lang="zh-TW" altLang="en-US" sz="2400" i="1" dirty="0" smtClean="0"/>
                        <a:t>圖二</a:t>
                      </a:r>
                      <a:r>
                        <a:rPr lang="en-US" altLang="zh-TW" sz="2400" i="1" dirty="0" smtClean="0"/>
                        <a:t>)</a:t>
                      </a:r>
                      <a:endParaRPr lang="en-US" altLang="zh-TW" sz="2400" i="1" dirty="0"/>
                    </a:p>
                    <a:p>
                      <a:pPr algn="l"/>
                      <a:r>
                        <a:rPr lang="en-US" altLang="zh-TW" sz="2400" dirty="0"/>
                        <a:t>3.1</a:t>
                      </a:r>
                      <a:r>
                        <a:rPr lang="zh-TW" altLang="en-US" sz="2400" dirty="0"/>
                        <a:t>系統開啟方案，並顯示方案中的詳細內容</a:t>
                      </a:r>
                      <a:endParaRPr lang="en-US" altLang="zh-TW" sz="2400" dirty="0"/>
                    </a:p>
                    <a:p>
                      <a:pPr algn="l"/>
                      <a:endParaRPr lang="en-US" altLang="zh-TW" sz="2400" dirty="0"/>
                    </a:p>
                    <a:p>
                      <a:pPr algn="l"/>
                      <a:endParaRPr lang="en-US" altLang="zh-TW" sz="2400" dirty="0"/>
                    </a:p>
                    <a:p>
                      <a:pPr algn="l"/>
                      <a:r>
                        <a:rPr lang="en-US" altLang="zh-TW" sz="2400" dirty="0"/>
                        <a:t>4.1</a:t>
                      </a:r>
                      <a:r>
                        <a:rPr lang="zh-TW" altLang="en-US" sz="2400" dirty="0"/>
                        <a:t>系統將最後選擇的方案存入資料庫</a:t>
                      </a:r>
                      <a:endParaRPr lang="en-US" altLang="zh-TW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5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16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200063"/>
            <a:ext cx="10364451" cy="1596177"/>
          </a:xfrm>
        </p:spPr>
        <p:txBody>
          <a:bodyPr/>
          <a:lstStyle/>
          <a:p>
            <a:r>
              <a:rPr lang="zh-TW" altLang="en-US"/>
              <a:t>定價作業之使用案例</a:t>
            </a:r>
            <a:r>
              <a:rPr lang="en-US" altLang="zh-TW"/>
              <a:t>(3/3)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84233129"/>
              </p:ext>
            </p:extLst>
          </p:nvPr>
        </p:nvGraphicFramePr>
        <p:xfrm>
          <a:off x="913149" y="1486273"/>
          <a:ext cx="10363200" cy="43996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202010">
                  <a:extLst>
                    <a:ext uri="{9D8B030D-6E8A-4147-A177-3AD203B41FA5}">
                      <a16:colId xmlns:a16="http://schemas.microsoft.com/office/drawing/2014/main" val="731370743"/>
                    </a:ext>
                  </a:extLst>
                </a:gridCol>
                <a:gridCol w="8161190">
                  <a:extLst>
                    <a:ext uri="{9D8B030D-6E8A-4147-A177-3AD203B41FA5}">
                      <a16:colId xmlns:a16="http://schemas.microsoft.com/office/drawing/2014/main" val="1079386629"/>
                    </a:ext>
                  </a:extLst>
                </a:gridCol>
              </a:tblGrid>
              <a:tr h="2465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例外情節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*</a:t>
                      </a:r>
                      <a:r>
                        <a:rPr lang="en-US" altLang="zh-TW" sz="2400"/>
                        <a:t>a.</a:t>
                      </a:r>
                      <a:r>
                        <a:rPr lang="zh-TW" altLang="en-US" sz="2400"/>
                        <a:t>如果有任何欄位無法輸入，或資料無法儲存，系統需要顯示警告訊息並中止輸入</a:t>
                      </a:r>
                      <a:endParaRPr lang="en-US" altLang="zh-TW" sz="2400"/>
                    </a:p>
                    <a:p>
                      <a:pPr algn="l"/>
                      <a:r>
                        <a:rPr lang="en-US" altLang="zh-TW" sz="2400"/>
                        <a:t>2a.</a:t>
                      </a:r>
                      <a:r>
                        <a:rPr lang="zh-TW" altLang="en-US" sz="2400"/>
                        <a:t>如果病歷號不存在，系統需要顯示警告訊息並中止輸入</a:t>
                      </a:r>
                      <a:endParaRPr lang="en-US" altLang="zh-TW" sz="2400"/>
                    </a:p>
                    <a:p>
                      <a:pPr algn="l"/>
                      <a:r>
                        <a:rPr lang="en-US" altLang="zh-TW" sz="2400"/>
                        <a:t>4a.</a:t>
                      </a:r>
                      <a:r>
                        <a:rPr lang="zh-TW" altLang="en-US" sz="2400"/>
                        <a:t>如果病人暫時沒有最後方案，醫生點選取消鍵回價位諮詢畫面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44968"/>
                  </a:ext>
                </a:extLst>
              </a:tr>
              <a:tr h="19338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其他需求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5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61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33815" y="30480"/>
            <a:ext cx="10364451" cy="1596177"/>
          </a:xfrm>
        </p:spPr>
        <p:txBody>
          <a:bodyPr/>
          <a:lstStyle/>
          <a:p>
            <a:r>
              <a:rPr lang="zh-TW" altLang="en-US" dirty="0" smtClean="0"/>
              <a:t>主要成功情節示意圖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088"/>
            <a:ext cx="4236866" cy="5317701"/>
          </a:xfrm>
        </p:spPr>
      </p:pic>
      <p:pic>
        <p:nvPicPr>
          <p:cNvPr id="7" name="內容版面配置區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00" y="1325626"/>
            <a:ext cx="7066160" cy="4262624"/>
          </a:xfrm>
        </p:spPr>
      </p:pic>
      <p:sp>
        <p:nvSpPr>
          <p:cNvPr id="8" name="文字方塊 7"/>
          <p:cNvSpPr txBox="1"/>
          <p:nvPr/>
        </p:nvSpPr>
        <p:spPr>
          <a:xfrm>
            <a:off x="700415" y="6115789"/>
            <a:ext cx="315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圖一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價位諮詢介面</a:t>
            </a:r>
            <a:endParaRPr lang="zh-TW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27622" y="5357417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圖二</a:t>
            </a: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病歷號讀取</a:t>
            </a: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and</a:t>
            </a:r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方案示意圖</a:t>
            </a:r>
            <a:endParaRPr lang="zh-TW" altLang="en-US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209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zh-TW" altLang="en-US"/>
              <a:t>休閒娛樂之使用案例</a:t>
            </a:r>
            <a:r>
              <a:rPr lang="en-US" altLang="zh-TW"/>
              <a:t>(1/3)</a:t>
            </a:r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60558068"/>
              </p:ext>
            </p:extLst>
          </p:nvPr>
        </p:nvGraphicFramePr>
        <p:xfrm>
          <a:off x="914400" y="1379345"/>
          <a:ext cx="10363200" cy="547865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84163">
                  <a:extLst>
                    <a:ext uri="{9D8B030D-6E8A-4147-A177-3AD203B41FA5}">
                      <a16:colId xmlns:a16="http://schemas.microsoft.com/office/drawing/2014/main" val="2373515221"/>
                    </a:ext>
                  </a:extLst>
                </a:gridCol>
                <a:gridCol w="7279037">
                  <a:extLst>
                    <a:ext uri="{9D8B030D-6E8A-4147-A177-3AD203B41FA5}">
                      <a16:colId xmlns:a16="http://schemas.microsoft.com/office/drawing/2014/main" val="2309761285"/>
                    </a:ext>
                  </a:extLst>
                </a:gridCol>
              </a:tblGrid>
              <a:tr h="9131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使用案例名稱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休閒娛樂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011028"/>
                  </a:ext>
                </a:extLst>
              </a:tr>
              <a:tr h="9131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使用案例描述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醫生空閒時，可以啟動系統進行小遊戲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118067"/>
                  </a:ext>
                </a:extLst>
              </a:tr>
              <a:tr h="9131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主要參與者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醫生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619934"/>
                  </a:ext>
                </a:extLst>
              </a:tr>
              <a:tr h="9131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利害關係人與目標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醫生</a:t>
                      </a:r>
                      <a:r>
                        <a:rPr lang="en-US" altLang="zh-TW" sz="2400"/>
                        <a:t>:</a:t>
                      </a:r>
                      <a:r>
                        <a:rPr lang="zh-TW" altLang="en-US" sz="2400"/>
                        <a:t>放鬆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325758"/>
                  </a:ext>
                </a:extLst>
              </a:tr>
              <a:tr h="9131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前置條件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已登入</a:t>
                      </a:r>
                      <a:r>
                        <a:rPr lang="en-US" altLang="zh-TW" sz="2400"/>
                        <a:t>VR</a:t>
                      </a:r>
                      <a:r>
                        <a:rPr lang="zh-TW" altLang="en-US" sz="2400"/>
                        <a:t>系統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29800"/>
                  </a:ext>
                </a:extLst>
              </a:tr>
              <a:tr h="9131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後置條件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進行小遊戲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40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41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/>
              <a:t>休閒娛樂之使用案例</a:t>
            </a:r>
            <a:r>
              <a:rPr lang="en-US" altLang="zh-TW"/>
              <a:t>(2/3)</a:t>
            </a:r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56734494"/>
              </p:ext>
            </p:extLst>
          </p:nvPr>
        </p:nvGraphicFramePr>
        <p:xfrm>
          <a:off x="319829" y="1224363"/>
          <a:ext cx="11552339" cy="5424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2339">
                  <a:extLst>
                    <a:ext uri="{9D8B030D-6E8A-4147-A177-3AD203B41FA5}">
                      <a16:colId xmlns:a16="http://schemas.microsoft.com/office/drawing/2014/main" val="1091126502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1175464086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923220354"/>
                    </a:ext>
                  </a:extLst>
                </a:gridCol>
              </a:tblGrid>
              <a:tr h="119358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主要成功情節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參與者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</a:t>
                      </a:r>
                      <a:r>
                        <a:rPr lang="zh-TW" altLang="en-US" sz="2400"/>
                        <a:t>系統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359062"/>
                  </a:ext>
                </a:extLst>
              </a:tr>
              <a:tr h="423082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1.</a:t>
                      </a:r>
                      <a:r>
                        <a:rPr lang="zh-TW" altLang="en-US" sz="2400" dirty="0"/>
                        <a:t>在</a:t>
                      </a:r>
                      <a:r>
                        <a:rPr lang="en-US" altLang="zh-TW" sz="2400" dirty="0"/>
                        <a:t>VR</a:t>
                      </a:r>
                      <a:r>
                        <a:rPr lang="zh-TW" altLang="en-US" sz="2400" dirty="0"/>
                        <a:t>點選休閒娛樂頁面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:include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會員登入處理</a:t>
                      </a:r>
                      <a:endParaRPr lang="en-US" altLang="zh-TW" sz="24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2400" dirty="0"/>
                        <a:t>2.</a:t>
                      </a:r>
                      <a:r>
                        <a:rPr lang="zh-TW" altLang="en-US" sz="2400" dirty="0"/>
                        <a:t>醫生點選小遊戲</a:t>
                      </a:r>
                      <a:endParaRPr lang="en-US" altLang="zh-TW" sz="2400" dirty="0"/>
                    </a:p>
                    <a:p>
                      <a:pPr algn="l"/>
                      <a:r>
                        <a:rPr lang="en-US" altLang="zh-TW" sz="2400" dirty="0"/>
                        <a:t>3.</a:t>
                      </a:r>
                      <a:r>
                        <a:rPr lang="zh-TW" altLang="en-US" sz="2400" dirty="0"/>
                        <a:t>遊戲死亡後，選取再一次鍵，或者離開鍵</a:t>
                      </a:r>
                      <a:r>
                        <a:rPr lang="zh-TW" altLang="en-US" sz="2400" dirty="0" smtClean="0"/>
                        <a:t>。</a:t>
                      </a:r>
                      <a:endParaRPr lang="en-US" altLang="zh-TW" sz="2400" dirty="0"/>
                    </a:p>
                    <a:p>
                      <a:pPr algn="l"/>
                      <a:endParaRPr lang="en-US" altLang="zh-TW" sz="2400" dirty="0"/>
                    </a:p>
                    <a:p>
                      <a:pPr algn="l"/>
                      <a:endParaRPr lang="en-US" altLang="zh-TW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zh-TW" altLang="en-US" sz="2400" dirty="0" smtClean="0">
                          <a:solidFill>
                            <a:srgbClr val="FF0000"/>
                          </a:solidFill>
                        </a:rPr>
                        <a:t>重複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2-3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動作，直到醫生不進行遊戲</a:t>
                      </a:r>
                      <a:endParaRPr lang="en-US" altLang="zh-TW" sz="24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en-US" altLang="zh-TW" sz="2400" dirty="0"/>
                    </a:p>
                    <a:p>
                      <a:pPr algn="l"/>
                      <a:r>
                        <a:rPr lang="en-US" altLang="zh-TW" sz="2400" dirty="0"/>
                        <a:t>4.</a:t>
                      </a:r>
                      <a:r>
                        <a:rPr lang="zh-TW" altLang="en-US" sz="2400" dirty="0"/>
                        <a:t>醫生點選回主畫面鍵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1.1</a:t>
                      </a:r>
                      <a:r>
                        <a:rPr lang="zh-TW" altLang="en-US" sz="2400" dirty="0"/>
                        <a:t>系統開啟休閒娛樂</a:t>
                      </a:r>
                      <a:r>
                        <a:rPr lang="zh-TW" altLang="en-US" sz="2400" dirty="0" smtClean="0"/>
                        <a:t>介面</a:t>
                      </a:r>
                      <a:r>
                        <a:rPr lang="en-US" altLang="zh-TW" sz="2400" i="1" dirty="0" smtClean="0"/>
                        <a:t>(</a:t>
                      </a:r>
                      <a:r>
                        <a:rPr lang="zh-TW" altLang="en-US" sz="2400" i="1" dirty="0" smtClean="0"/>
                        <a:t>圖三</a:t>
                      </a:r>
                      <a:r>
                        <a:rPr lang="en-US" altLang="zh-TW" sz="2400" i="1" dirty="0" smtClean="0"/>
                        <a:t>)</a:t>
                      </a:r>
                      <a:endParaRPr lang="en-US" altLang="zh-TW" sz="2400" i="1" dirty="0"/>
                    </a:p>
                    <a:p>
                      <a:pPr algn="l"/>
                      <a:r>
                        <a:rPr lang="en-US" altLang="zh-TW" sz="2400" dirty="0"/>
                        <a:t>2.1</a:t>
                      </a:r>
                      <a:r>
                        <a:rPr lang="zh-TW" altLang="en-US" sz="2400" dirty="0"/>
                        <a:t>系統開啟小遊戲</a:t>
                      </a:r>
                      <a:r>
                        <a:rPr lang="zh-TW" altLang="en-US" sz="2400" dirty="0" smtClean="0"/>
                        <a:t>畫面</a:t>
                      </a:r>
                      <a:r>
                        <a:rPr lang="en-US" altLang="zh-TW" sz="2400" i="1" dirty="0" smtClean="0"/>
                        <a:t>(</a:t>
                      </a:r>
                      <a:r>
                        <a:rPr lang="zh-TW" altLang="en-US" sz="2400" i="1" dirty="0" smtClean="0"/>
                        <a:t>圖四</a:t>
                      </a:r>
                      <a:r>
                        <a:rPr lang="en-US" altLang="zh-TW" sz="2400" i="1" dirty="0" smtClean="0"/>
                        <a:t>)</a:t>
                      </a:r>
                      <a:endParaRPr lang="en-US" altLang="zh-TW" sz="2400" i="1" dirty="0"/>
                    </a:p>
                    <a:p>
                      <a:pPr algn="l"/>
                      <a:r>
                        <a:rPr lang="en-US" altLang="zh-TW" sz="2400" dirty="0"/>
                        <a:t>3.1</a:t>
                      </a:r>
                      <a:r>
                        <a:rPr lang="zh-TW" altLang="en-US" sz="2400" dirty="0"/>
                        <a:t>根據遊戲分數，顯示前</a:t>
                      </a:r>
                      <a:r>
                        <a:rPr lang="en-US" altLang="zh-TW" sz="2400" dirty="0"/>
                        <a:t>10</a:t>
                      </a:r>
                      <a:r>
                        <a:rPr lang="zh-TW" altLang="en-US" sz="2400" dirty="0"/>
                        <a:t>名紀錄及個人</a:t>
                      </a:r>
                      <a:r>
                        <a:rPr lang="zh-TW" altLang="en-US" sz="2400" dirty="0" smtClean="0"/>
                        <a:t>排名</a:t>
                      </a:r>
                      <a:r>
                        <a:rPr lang="en-US" altLang="zh-TW" sz="2400" i="1" dirty="0" smtClean="0"/>
                        <a:t>(</a:t>
                      </a:r>
                      <a:r>
                        <a:rPr lang="zh-TW" altLang="en-US" sz="2400" i="1" dirty="0" smtClean="0"/>
                        <a:t>圖五</a:t>
                      </a:r>
                      <a:r>
                        <a:rPr lang="en-US" altLang="zh-TW" sz="2400" i="1" dirty="0" smtClean="0"/>
                        <a:t>)</a:t>
                      </a:r>
                      <a:endParaRPr lang="en-US" altLang="zh-TW" sz="2400" i="1" dirty="0"/>
                    </a:p>
                    <a:p>
                      <a:pPr algn="l"/>
                      <a:r>
                        <a:rPr lang="en-US" altLang="zh-TW" sz="2400" dirty="0"/>
                        <a:t>3.2</a:t>
                      </a:r>
                      <a:r>
                        <a:rPr lang="zh-TW" altLang="en-US" sz="2400" dirty="0"/>
                        <a:t>選取再一次鍵，遊戲再次進行。如果按離開鍵，則系統回到休閒娛樂介面。</a:t>
                      </a:r>
                      <a:endParaRPr lang="en-US" altLang="zh-TW" sz="2400" dirty="0"/>
                    </a:p>
                    <a:p>
                      <a:pPr algn="l"/>
                      <a:endParaRPr lang="en-US" altLang="zh-TW" sz="2400" dirty="0"/>
                    </a:p>
                    <a:p>
                      <a:pPr algn="l"/>
                      <a:endParaRPr lang="en-US" altLang="zh-TW" sz="2400" dirty="0"/>
                    </a:p>
                    <a:p>
                      <a:pPr algn="l"/>
                      <a:r>
                        <a:rPr lang="en-US" altLang="zh-TW" sz="2400" dirty="0"/>
                        <a:t>4.1</a:t>
                      </a:r>
                      <a:r>
                        <a:rPr lang="zh-TW" altLang="en-US" sz="2400" dirty="0"/>
                        <a:t>系統回到主畫面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0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5392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4256" y="138069"/>
            <a:ext cx="10364451" cy="1596177"/>
          </a:xfrm>
        </p:spPr>
        <p:txBody>
          <a:bodyPr/>
          <a:lstStyle/>
          <a:p>
            <a:r>
              <a:rPr lang="zh-TW" altLang="en-US"/>
              <a:t>休閒娛樂之使用案例</a:t>
            </a:r>
            <a:r>
              <a:rPr lang="en-US" altLang="zh-TW"/>
              <a:t>(3/3)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637777"/>
              </p:ext>
            </p:extLst>
          </p:nvPr>
        </p:nvGraphicFramePr>
        <p:xfrm>
          <a:off x="914400" y="2366963"/>
          <a:ext cx="10363200" cy="297471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51688">
                  <a:extLst>
                    <a:ext uri="{9D8B030D-6E8A-4147-A177-3AD203B41FA5}">
                      <a16:colId xmlns:a16="http://schemas.microsoft.com/office/drawing/2014/main" val="3552473159"/>
                    </a:ext>
                  </a:extLst>
                </a:gridCol>
                <a:gridCol w="7511512">
                  <a:extLst>
                    <a:ext uri="{9D8B030D-6E8A-4147-A177-3AD203B41FA5}">
                      <a16:colId xmlns:a16="http://schemas.microsoft.com/office/drawing/2014/main" val="2866173591"/>
                    </a:ext>
                  </a:extLst>
                </a:gridCol>
              </a:tblGrid>
              <a:tr h="14202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例外情節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/>
                        <a:t>2a.</a:t>
                      </a:r>
                      <a:r>
                        <a:rPr lang="zh-TW" altLang="en-US" sz="2400"/>
                        <a:t>如果遊戲有新版本，則系統需顯示更新頁面，讓醫生選擇是否更新</a:t>
                      </a:r>
                      <a:endParaRPr lang="en-US" altLang="zh-TW" sz="2400"/>
                    </a:p>
                    <a:p>
                      <a:pPr algn="l"/>
                      <a:r>
                        <a:rPr lang="en-US" altLang="zh-TW" sz="2400"/>
                        <a:t>3a.</a:t>
                      </a:r>
                      <a:r>
                        <a:rPr lang="zh-TW" altLang="en-US" sz="2400"/>
                        <a:t>如果遊戲尚未結束，醫生便點選離開鍵，則系統回到休閒娛樂介面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00923"/>
                  </a:ext>
                </a:extLst>
              </a:tr>
              <a:tr h="14202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其他需求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7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150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zh-TW" altLang="en-US" dirty="0" smtClean="0"/>
              <a:t>主要成功情節示意圖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05" y="1371601"/>
            <a:ext cx="6333008" cy="4709160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" y="1215018"/>
            <a:ext cx="5584544" cy="4865743"/>
          </a:xfrm>
        </p:spPr>
      </p:pic>
      <p:sp>
        <p:nvSpPr>
          <p:cNvPr id="10" name="文字方塊 9"/>
          <p:cNvSpPr txBox="1"/>
          <p:nvPr/>
        </p:nvSpPr>
        <p:spPr>
          <a:xfrm>
            <a:off x="1389486" y="5357784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圖三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r>
              <a:rPr lang="zh-TW" altLang="en-US" sz="2400" dirty="0" smtClean="0">
                <a:solidFill>
                  <a:srgbClr val="FF0000"/>
                </a:solidFill>
              </a:rPr>
              <a:t>休閒娛樂介面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3157" y="5588617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圖四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zh-TW" altLang="en-US" sz="2400" dirty="0">
                <a:solidFill>
                  <a:srgbClr val="FF0000"/>
                </a:solidFill>
              </a:rPr>
              <a:t>小遊戲畫面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82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33401" y="182880"/>
            <a:ext cx="6797040" cy="1596177"/>
          </a:xfrm>
        </p:spPr>
        <p:txBody>
          <a:bodyPr/>
          <a:lstStyle/>
          <a:p>
            <a:r>
              <a:rPr lang="zh-TW" altLang="en-US" dirty="0" smtClean="0"/>
              <a:t>主要成功情節示意圖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287586"/>
            <a:ext cx="7348919" cy="5570414"/>
          </a:xfrm>
        </p:spPr>
      </p:pic>
      <p:sp>
        <p:nvSpPr>
          <p:cNvPr id="8" name="文字方塊 7"/>
          <p:cNvSpPr txBox="1"/>
          <p:nvPr/>
        </p:nvSpPr>
        <p:spPr>
          <a:xfrm>
            <a:off x="213360" y="265293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圖五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r>
              <a:rPr lang="zh-TW" altLang="en-US" sz="2400" dirty="0" smtClean="0">
                <a:solidFill>
                  <a:srgbClr val="FF0000"/>
                </a:solidFill>
              </a:rPr>
              <a:t>遊戲死亡時畫面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2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11461" y="1796153"/>
            <a:ext cx="3838334" cy="1596177"/>
          </a:xfrm>
        </p:spPr>
        <p:txBody>
          <a:bodyPr/>
          <a:lstStyle/>
          <a:p>
            <a:r>
              <a:rPr lang="zh-TW" altLang="en-US" dirty="0" smtClean="0"/>
              <a:t>使用案例</a:t>
            </a:r>
            <a:r>
              <a:rPr lang="zh-TW" altLang="en-US" dirty="0"/>
              <a:t>圖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28" y="146378"/>
            <a:ext cx="7943838" cy="6706684"/>
          </a:xfrm>
        </p:spPr>
      </p:pic>
    </p:spTree>
    <p:extLst>
      <p:ext uri="{BB962C8B-B14F-4D97-AF65-F5344CB8AC3E}">
        <p14:creationId xmlns:p14="http://schemas.microsoft.com/office/powerpoint/2010/main" val="2176838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4672EB-02A8-48AB-BCFB-00B78DBA6A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5A803-13A1-44E9-ACA9-889A5CC39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2C52F-0333-430E-AF00-FA48A518A1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9CCFFE-A385-4D35-8504-960F050EF7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A7483C-C90B-453F-AB53-60D8FDE6D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D41804-3572-46FD-8124-D3079B6427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16A1D8-3445-4B94-B595-2285C05EEE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4035" y="1124125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 dirty="0" err="1" smtClean="0"/>
              <a:t>ifth</a:t>
            </a:r>
            <a:r>
              <a:rPr lang="en-US" altLang="zh-TW" sz="7200" dirty="0" smtClean="0"/>
              <a:t> </a:t>
            </a:r>
            <a:r>
              <a:rPr lang="en-US" altLang="zh-TW" sz="7200" dirty="0"/>
              <a:t>Part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035" y="3013746"/>
            <a:ext cx="8689976" cy="10788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自評表</a:t>
            </a:r>
          </a:p>
        </p:txBody>
      </p:sp>
      <p:sp>
        <p:nvSpPr>
          <p:cNvPr id="4" name="矩形 3"/>
          <p:cNvSpPr/>
          <p:nvPr/>
        </p:nvSpPr>
        <p:spPr>
          <a:xfrm>
            <a:off x="3849282" y="1789882"/>
            <a:ext cx="6335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endParaRPr lang="zh-TW" altLang="en-US" sz="7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35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AA009-40AD-4098-8AE7-680CA35C6E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4672EB-02A8-48AB-BCFB-00B78DBA6A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5A803-13A1-44E9-ACA9-889A5CC39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82C52F-0333-430E-AF00-FA48A518A1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9CCFFE-A385-4D35-8504-960F050EF7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A7483C-C90B-453F-AB53-60D8FDE6D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D41804-3572-46FD-8124-D3079B6427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16A1D8-3445-4B94-B595-2285C05EEE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24035" y="1124125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7200" dirty="0" err="1" smtClean="0"/>
              <a:t>irst</a:t>
            </a:r>
            <a:r>
              <a:rPr lang="en-US" altLang="zh-TW" sz="7200" dirty="0" smtClean="0"/>
              <a:t> </a:t>
            </a:r>
            <a:r>
              <a:rPr lang="en-US" altLang="zh-TW" sz="7200" dirty="0"/>
              <a:t>Part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824035" y="3013746"/>
            <a:ext cx="8689976" cy="10788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5W1H</a:t>
            </a:r>
          </a:p>
        </p:txBody>
      </p:sp>
      <p:sp>
        <p:nvSpPr>
          <p:cNvPr id="2" name="矩形 1"/>
          <p:cNvSpPr/>
          <p:nvPr/>
        </p:nvSpPr>
        <p:spPr>
          <a:xfrm>
            <a:off x="3681014" y="1758536"/>
            <a:ext cx="8017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endParaRPr lang="zh-TW" altLang="en-US" sz="7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3717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/>
              <a:t>自評表</a:t>
            </a:r>
          </a:p>
        </p:txBody>
      </p:sp>
      <p:graphicFrame>
        <p:nvGraphicFramePr>
          <p:cNvPr id="5" name="內容版面配置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27952363"/>
              </p:ext>
            </p:extLst>
          </p:nvPr>
        </p:nvGraphicFramePr>
        <p:xfrm>
          <a:off x="749508" y="2214694"/>
          <a:ext cx="10610538" cy="376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3395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一張含有 電子用品 的圖片&#10;&#10;描述是以高可信度產生">
            <a:extLst>
              <a:ext uri="{FF2B5EF4-FFF2-40B4-BE49-F238E27FC236}">
                <a16:creationId xmlns:a16="http://schemas.microsoft.com/office/drawing/2014/main" id="{9A0F0AC6-A89F-416B-9FA4-48E664065E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一張含有 撞球 的圖片&#10;&#10;描述是以高可信度產生">
            <a:extLst>
              <a:ext uri="{FF2B5EF4-FFF2-40B4-BE49-F238E27FC236}">
                <a16:creationId xmlns:a16="http://schemas.microsoft.com/office/drawing/2014/main" id="{C31AA009-40AD-4098-8AE7-680CA35C6E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C8491E-818C-4AE7-BBAA-80BE32FD99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CBFA6-32E5-4FFD-A52A-9EA1CBF9D4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112DF-10D2-4870-B078-D50DE4E04A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AF2526-FDFF-42B9-B69A-A7B1EED9C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20000"/>
                </a:srgbClr>
              </a:gs>
              <a:gs pos="100000">
                <a:srgbClr val="B8B8B8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一張含有 撞球 的圖片&#10;&#10;描述是以高可信度產生">
            <a:extLst>
              <a:ext uri="{FF2B5EF4-FFF2-40B4-BE49-F238E27FC236}">
                <a16:creationId xmlns:a16="http://schemas.microsoft.com/office/drawing/2014/main" id="{65834D5B-8265-4E33-86C0-531951E8F9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1343377"/>
            <a:ext cx="4860492" cy="3930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4800"/>
              <a:t>What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417733" y="1343377"/>
            <a:ext cx="4860493" cy="3930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sz="3600"/>
              <a:t>輔助</a:t>
            </a:r>
            <a:r>
              <a:rPr lang="zh-TW" altLang="en-US" sz="3600">
                <a:solidFill>
                  <a:srgbClr val="FF0000"/>
                </a:solidFill>
              </a:rPr>
              <a:t>臉部整形</a:t>
            </a:r>
            <a:r>
              <a:rPr lang="zh-TW" altLang="en-US" sz="3600"/>
              <a:t>的</a:t>
            </a:r>
            <a:r>
              <a:rPr lang="en-US" altLang="zh-TW" sz="3600"/>
              <a:t>VR</a:t>
            </a:r>
            <a:r>
              <a:rPr lang="zh-TW" altLang="en-US" sz="3600"/>
              <a:t>模擬器材</a:t>
            </a:r>
          </a:p>
        </p:txBody>
      </p:sp>
    </p:spTree>
    <p:extLst>
      <p:ext uri="{BB962C8B-B14F-4D97-AF65-F5344CB8AC3E}">
        <p14:creationId xmlns:p14="http://schemas.microsoft.com/office/powerpoint/2010/main" val="269876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一張含有 撞球 的圖片&#10;&#10;描述是以高可信度產生">
            <a:extLst>
              <a:ext uri="{FF2B5EF4-FFF2-40B4-BE49-F238E27FC236}">
                <a16:creationId xmlns:a16="http://schemas.microsoft.com/office/drawing/2014/main" id="{7BB94C57-FDF3-45A3-9D1F-904523D795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/>
              <a:t>Why</a:t>
            </a:r>
            <a:endParaRPr lang="zh-TW" altLang="en-US" sz="4800"/>
          </a:p>
        </p:txBody>
      </p:sp>
      <p:graphicFrame>
        <p:nvGraphicFramePr>
          <p:cNvPr id="5" name="內容版面配置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6717286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0228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/>
              <a:t>When</a:t>
            </a:r>
            <a:endParaRPr lang="zh-TW" altLang="en-US" sz="4400"/>
          </a:p>
        </p:txBody>
      </p:sp>
      <p:graphicFrame>
        <p:nvGraphicFramePr>
          <p:cNvPr id="5" name="內容版面配置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94673794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6866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800"/>
              <a:t>Where</a:t>
            </a:r>
            <a:endParaRPr lang="zh-TW" altLang="en-US" sz="4800"/>
          </a:p>
        </p:txBody>
      </p:sp>
      <p:graphicFrame>
        <p:nvGraphicFramePr>
          <p:cNvPr id="5" name="內容版面配置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794517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7439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Who</a:t>
            </a:r>
            <a:endParaRPr lang="zh-TW" altLang="en-US" sz="4800" dirty="0"/>
          </a:p>
        </p:txBody>
      </p:sp>
      <p:graphicFrame>
        <p:nvGraphicFramePr>
          <p:cNvPr id="5" name="內容版面配置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6334047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856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How</a:t>
            </a:r>
            <a:endParaRPr lang="zh-TW" altLang="en-US" sz="4800" dirty="0"/>
          </a:p>
        </p:txBody>
      </p:sp>
      <p:graphicFrame>
        <p:nvGraphicFramePr>
          <p:cNvPr id="5" name="內容版面配置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30748571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611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1296</Words>
  <Application>Microsoft Office PowerPoint</Application>
  <PresentationFormat>寬螢幕</PresentationFormat>
  <Paragraphs>248</Paragraphs>
  <Slides>30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Tw Cen MT</vt:lpstr>
      <vt:lpstr>小水滴</vt:lpstr>
      <vt:lpstr>I整形</vt:lpstr>
      <vt:lpstr>目錄</vt:lpstr>
      <vt:lpstr>irst Part</vt:lpstr>
      <vt:lpstr>What</vt:lpstr>
      <vt:lpstr>Why</vt:lpstr>
      <vt:lpstr>When</vt:lpstr>
      <vt:lpstr>Where</vt:lpstr>
      <vt:lpstr>Who</vt:lpstr>
      <vt:lpstr>How</vt:lpstr>
      <vt:lpstr>系統架構(1/2)</vt:lpstr>
      <vt:lpstr>系統架構(2/2)</vt:lpstr>
      <vt:lpstr>econd Part</vt:lpstr>
      <vt:lpstr>利害關係人目標表(1/2)</vt:lpstr>
      <vt:lpstr>利害關係人目標表(2/2)</vt:lpstr>
      <vt:lpstr>hird Part</vt:lpstr>
      <vt:lpstr>事件表(1/2)</vt:lpstr>
      <vt:lpstr>事件表(2/2)</vt:lpstr>
      <vt:lpstr>ourth Part</vt:lpstr>
      <vt:lpstr>定價作業之使用案例(1/3)</vt:lpstr>
      <vt:lpstr>定價作業之使用案例(2/3)</vt:lpstr>
      <vt:lpstr>定價作業之使用案例(3/3)</vt:lpstr>
      <vt:lpstr>主要成功情節示意圖</vt:lpstr>
      <vt:lpstr>休閒娛樂之使用案例(1/3)</vt:lpstr>
      <vt:lpstr>休閒娛樂之使用案例(2/3)</vt:lpstr>
      <vt:lpstr>休閒娛樂之使用案例(3/3)</vt:lpstr>
      <vt:lpstr>主要成功情節示意圖(1/2)</vt:lpstr>
      <vt:lpstr>主要成功情節示意圖(2/2)</vt:lpstr>
      <vt:lpstr>使用案例圖</vt:lpstr>
      <vt:lpstr>ifth Part</vt:lpstr>
      <vt:lpstr>自評表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I整形</dc:title>
  <cp:lastModifiedBy>張仁樵</cp:lastModifiedBy>
  <cp:revision>12</cp:revision>
  <dcterms:modified xsi:type="dcterms:W3CDTF">2018-01-15T16:01:58Z</dcterms:modified>
</cp:coreProperties>
</file>