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7030A0"/>
            </a:soli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5207-4118-B29D-660C88E55ED1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5A10-462F-BF3D-FDF4EF235C68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5A10-462F-BF3D-FDF4EF235C68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5A10-462F-BF3D-FDF4EF235C68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5A10-462F-BF3D-FDF4EF235C6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Burundi</c:v>
                </c:pt>
                <c:pt idx="1">
                  <c:v>Sudan del sur</c:v>
                </c:pt>
                <c:pt idx="2">
                  <c:v>Malawi</c:v>
                </c:pt>
                <c:pt idx="3">
                  <c:v>Mozambique</c:v>
                </c:pt>
                <c:pt idx="4">
                  <c:v>D.m Congo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307</c:v>
                </c:pt>
                <c:pt idx="1">
                  <c:v>2000</c:v>
                </c:pt>
                <c:pt idx="2">
                  <c:v>48000</c:v>
                </c:pt>
                <c:pt idx="3">
                  <c:v>5300</c:v>
                </c:pt>
                <c:pt idx="4">
                  <c:v>2700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10-462F-BF3D-FDF4EF235C6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5171839"/>
        <c:axId val="42384047"/>
      </c:barChart>
      <c:catAx>
        <c:axId val="4517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2384047"/>
        <c:crosses val="autoZero"/>
        <c:auto val="1"/>
        <c:lblAlgn val="ctr"/>
        <c:lblOffset val="100"/>
        <c:noMultiLvlLbl val="0"/>
      </c:catAx>
      <c:valAx>
        <c:axId val="42384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5171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rgbClr val="FFFF0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854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220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8191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773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563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6272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9511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975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710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138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010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764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683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08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064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568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6DC2B-7375-4712-A5DC-CA42772D2EE8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A5BF82-A7E8-4E63-B94B-53DF919480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949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796D0-91CD-4C02-87F1-D020B66C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 </a:t>
            </a:r>
            <a:r>
              <a:rPr lang="es-E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países con la mayor </a:t>
            </a:r>
            <a:r>
              <a:rPr lang="es-E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pobresa</a:t>
            </a:r>
            <a:endParaRPr lang="es-PE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F4D62AB-22BA-441D-95F8-E32FEA16F9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424522"/>
              </p:ext>
            </p:extLst>
          </p:nvPr>
        </p:nvGraphicFramePr>
        <p:xfrm>
          <a:off x="494523" y="1825625"/>
          <a:ext cx="11411338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83222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6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Faceta</vt:lpstr>
      <vt:lpstr>5 países con la mayor pobresa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</dc:creator>
  <cp:lastModifiedBy>use</cp:lastModifiedBy>
  <cp:revision>5</cp:revision>
  <dcterms:created xsi:type="dcterms:W3CDTF">2021-08-31T13:38:59Z</dcterms:created>
  <dcterms:modified xsi:type="dcterms:W3CDTF">2021-08-31T14:42:11Z</dcterms:modified>
</cp:coreProperties>
</file>