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867" y="1304635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CREDIT CARD SPENDING HABIT IN INDIA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90" y="4777379"/>
            <a:ext cx="3884612" cy="112628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</a:rPr>
              <a:t>Submitted by</a:t>
            </a:r>
          </a:p>
          <a:p>
            <a:r>
              <a:rPr lang="en-GB" sz="2400" b="1" dirty="0" smtClean="0">
                <a:latin typeface="Agency FB" panose="020B0503020202020204" pitchFamily="34" charset="0"/>
              </a:rPr>
              <a:t>Angel Jacob</a:t>
            </a:r>
          </a:p>
          <a:p>
            <a:r>
              <a:rPr lang="en-GB" sz="2400" b="1" dirty="0" smtClean="0">
                <a:latin typeface="Agency FB" panose="020B0503020202020204" pitchFamily="34" charset="0"/>
              </a:rPr>
              <a:t>Data Analytics , 2025</a:t>
            </a:r>
            <a:endParaRPr lang="en-GB" sz="24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" y="5257800"/>
            <a:ext cx="327602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88" y="457857"/>
            <a:ext cx="8911687" cy="825998"/>
          </a:xfrm>
        </p:spPr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Recommendation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430" y="1283855"/>
            <a:ext cx="8915400" cy="4507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Strengthen  fraud detection system(improve security)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 reward programs(cashback and rewards)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Promote financial literacy(educate on interest rate, timely repayment)</a:t>
            </a: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397" y="430147"/>
            <a:ext cx="8911687" cy="1280890"/>
          </a:xfrm>
        </p:spPr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Conclusion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684" y="14224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smtClean="0">
                <a:latin typeface="Arial" panose="020B0604020202020204" pitchFamily="34" charset="0"/>
                <a:cs typeface="Arial" panose="020B0604020202020204" pitchFamily="34" charset="0"/>
              </a:rPr>
              <a:t>India’s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card usage is expanding rapidly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understanding  credit card spending habits, business and financial institutions can better tailor their products and services to meet the needs of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189482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3100" y="2958098"/>
            <a:ext cx="58709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US" sz="66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3" y="2798618"/>
            <a:ext cx="9485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"Money is a tool. Used properly, it makes something beautiful; used wrong, it makes a mess."</a:t>
            </a:r>
            <a:br>
              <a:rPr lang="en-GB" sz="3200" b="1" dirty="0"/>
            </a:br>
            <a:r>
              <a:rPr lang="en-GB" sz="3200" b="1" dirty="0"/>
              <a:t>— Brad </a:t>
            </a:r>
            <a:r>
              <a:rPr lang="en-GB" sz="3200" b="1" dirty="0" err="1"/>
              <a:t>Klontz</a:t>
            </a:r>
            <a:r>
              <a:rPr lang="en-GB" sz="3200" b="1" dirty="0"/>
              <a:t>, financial psychologist</a:t>
            </a:r>
          </a:p>
        </p:txBody>
      </p:sp>
    </p:spTree>
    <p:extLst>
      <p:ext uri="{BB962C8B-B14F-4D97-AF65-F5344CB8AC3E}">
        <p14:creationId xmlns:p14="http://schemas.microsoft.com/office/powerpoint/2010/main" val="9348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Absract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54381"/>
            <a:ext cx="8841693" cy="45072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►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credit card spending habit 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ndia ,revealing a rising trend in digital payments.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highlights increased expenditures on travel , entertainment and online shopping 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01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credit card is a payment card, usually issued by a bank, allowing its users to purchase goods or services, or withdraw cash, on credit. 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306" y="596401"/>
            <a:ext cx="8911687" cy="789054"/>
          </a:xfrm>
        </p:spPr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Objectives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593" y="2078182"/>
            <a:ext cx="8915400" cy="28355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visualise customer credit card spending habit 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ndia between 2013 to 2015.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provide spending habit of customers using credit card across different regions 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800" smtClean="0">
                <a:latin typeface="Arial" panose="020B0604020202020204" pitchFamily="34" charset="0"/>
                <a:cs typeface="Arial" panose="020B0604020202020204" pitchFamily="34" charset="0"/>
              </a:rPr>
              <a:t>analyse customer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trends and interests based on gender.</a:t>
            </a:r>
          </a:p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25" y="661056"/>
            <a:ext cx="8911687" cy="1280890"/>
          </a:xfrm>
        </p:spPr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set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21" y="1600200"/>
            <a:ext cx="8915400" cy="447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Source of dataset     : 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Number of columns  :  8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Number of rows       : 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20000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Time period             : 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2013 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53" y="97637"/>
            <a:ext cx="8911687" cy="558145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Visualization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140" y="997526"/>
            <a:ext cx="8915400" cy="54586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creating interactive and insightful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 :   To shows the total transaction 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100%stacked bar chart: To find  Transaction amount by gender wise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Donut chart: to shows the  Spending amount by card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Funnel chart : To identify Spending by top N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chart: To analyse the Transaction amount by year month and gender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map: to shows the spending amount by expenditure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Slicer: period , gender, card type, expenditure type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16" y="411674"/>
            <a:ext cx="8911687" cy="659745"/>
          </a:xfrm>
        </p:spPr>
        <p:txBody>
          <a:bodyPr/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Insights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703" y="1717963"/>
            <a:ext cx="8915400" cy="3897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Top 5 cities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elhi ,greater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umbai ,Ahmedabad , Bengaluru and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olkata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expenses on bills and foods are 22.3% and 20.2%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card spending by females(55%) is more than males(45%)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ilver card are more in use compared to others.</a:t>
            </a:r>
          </a:p>
          <a:p>
            <a:pPr marL="0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126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842</TotalTime>
  <Words>362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Arial Black</vt:lpstr>
      <vt:lpstr>Century Gothic</vt:lpstr>
      <vt:lpstr>Wingdings</vt:lpstr>
      <vt:lpstr>Wingdings 3</vt:lpstr>
      <vt:lpstr>Wisp</vt:lpstr>
      <vt:lpstr>CREDIT CARD SPENDING HABIT IN INDIA</vt:lpstr>
      <vt:lpstr>PowerPoint Presentation</vt:lpstr>
      <vt:lpstr>Absract</vt:lpstr>
      <vt:lpstr>Introduction</vt:lpstr>
      <vt:lpstr>Objectives</vt:lpstr>
      <vt:lpstr>Data set</vt:lpstr>
      <vt:lpstr>Visualization</vt:lpstr>
      <vt:lpstr>PowerPoint Presentation</vt:lpstr>
      <vt:lpstr>Insights</vt:lpstr>
      <vt:lpstr>Recommendation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SPENDING HABIT IN INDIA</dc:title>
  <dc:creator>DELL</dc:creator>
  <cp:lastModifiedBy>DELL</cp:lastModifiedBy>
  <cp:revision>59</cp:revision>
  <dcterms:created xsi:type="dcterms:W3CDTF">2025-04-07T02:42:03Z</dcterms:created>
  <dcterms:modified xsi:type="dcterms:W3CDTF">2025-05-02T13:57:16Z</dcterms:modified>
</cp:coreProperties>
</file>