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 Berber" initials="AB" lastIdx="2" clrIdx="0">
    <p:extLst>
      <p:ext uri="{19B8F6BF-5375-455C-9EA6-DF929625EA0E}">
        <p15:presenceInfo xmlns:p15="http://schemas.microsoft.com/office/powerpoint/2012/main" userId="d41622b17802b3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5F56-C8B2-412B-A1E0-646A5C62399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CAC0-2CC5-4EC6-921F-AC7B74677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9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5F56-C8B2-412B-A1E0-646A5C62399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CAC0-2CC5-4EC6-921F-AC7B74677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9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5F56-C8B2-412B-A1E0-646A5C62399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CAC0-2CC5-4EC6-921F-AC7B74677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16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5F56-C8B2-412B-A1E0-646A5C62399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CAC0-2CC5-4EC6-921F-AC7B74677DD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7385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5F56-C8B2-412B-A1E0-646A5C62399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CAC0-2CC5-4EC6-921F-AC7B74677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63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5F56-C8B2-412B-A1E0-646A5C62399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CAC0-2CC5-4EC6-921F-AC7B74677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67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5F56-C8B2-412B-A1E0-646A5C62399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CAC0-2CC5-4EC6-921F-AC7B74677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61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5F56-C8B2-412B-A1E0-646A5C62399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CAC0-2CC5-4EC6-921F-AC7B74677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20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5F56-C8B2-412B-A1E0-646A5C62399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CAC0-2CC5-4EC6-921F-AC7B74677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5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5F56-C8B2-412B-A1E0-646A5C62399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CAC0-2CC5-4EC6-921F-AC7B74677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5F56-C8B2-412B-A1E0-646A5C62399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CAC0-2CC5-4EC6-921F-AC7B74677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1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5F56-C8B2-412B-A1E0-646A5C62399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CAC0-2CC5-4EC6-921F-AC7B74677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5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5F56-C8B2-412B-A1E0-646A5C62399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CAC0-2CC5-4EC6-921F-AC7B74677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4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5F56-C8B2-412B-A1E0-646A5C62399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CAC0-2CC5-4EC6-921F-AC7B74677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4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5F56-C8B2-412B-A1E0-646A5C62399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CAC0-2CC5-4EC6-921F-AC7B74677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9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5F56-C8B2-412B-A1E0-646A5C62399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CAC0-2CC5-4EC6-921F-AC7B74677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6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5F56-C8B2-412B-A1E0-646A5C62399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CAC0-2CC5-4EC6-921F-AC7B74677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9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8705F56-C8B2-412B-A1E0-646A5C62399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2CAC0-2CC5-4EC6-921F-AC7B74677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87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el9293/CSCI166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D45F-3C39-4262-8684-B3EE56577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478" y="2286000"/>
            <a:ext cx="8825658" cy="1814373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  <a:br>
              <a:rPr lang="en-US" sz="6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Maze Runner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A07B5-4FF1-4BC7-A808-D6E692A44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372933"/>
            <a:ext cx="8825658" cy="1131052"/>
          </a:xfrm>
        </p:spPr>
        <p:txBody>
          <a:bodyPr>
            <a:noAutofit/>
          </a:bodyPr>
          <a:lstStyle/>
          <a:p>
            <a:pPr algn="ctr"/>
            <a:r>
              <a:rPr lang="en-US" sz="3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Luis berber</a:t>
            </a:r>
          </a:p>
          <a:p>
            <a:pPr algn="ctr"/>
            <a:r>
              <a:rPr lang="en-US" sz="3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Csci 166 fall 2020</a:t>
            </a:r>
          </a:p>
          <a:p>
            <a:pPr algn="ctr"/>
            <a:r>
              <a:rPr lang="en-US" sz="3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to repo of project</a:t>
            </a:r>
          </a:p>
          <a:p>
            <a:pPr algn="ctr"/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https://github.com/angel9293/CSCI166</a:t>
            </a:r>
            <a:endParaRPr lang="en-US" sz="3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54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E0ACA-7191-4F66-8ED3-3AB2C339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1-Domain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A97C-CE3E-4829-896D-358337B6B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Maze made of multiple cells</a:t>
            </a:r>
          </a:p>
          <a:p>
            <a:pPr lvl="1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goals(blue)</a:t>
            </a:r>
          </a:p>
          <a:p>
            <a:pPr lvl="1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traps(orange)</a:t>
            </a:r>
          </a:p>
          <a:p>
            <a:pPr lvl="1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random event cells(purple)</a:t>
            </a:r>
          </a:p>
          <a:p>
            <a:pPr lvl="1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cells(green)</a:t>
            </a:r>
          </a:p>
          <a:p>
            <a:pPr lvl="1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Blockades (missing)</a:t>
            </a:r>
          </a:p>
        </p:txBody>
      </p:sp>
      <p:pic>
        <p:nvPicPr>
          <p:cNvPr id="5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1514FB33-5C60-4EEC-B78F-3DE24C74F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352" y="2704825"/>
            <a:ext cx="1101041" cy="1078417"/>
          </a:xfrm>
          <a:prstGeom prst="rect">
            <a:avLst/>
          </a:prstGeom>
        </p:spPr>
      </p:pic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664AC8CC-D6F1-40C4-82BA-3C45C99F9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016" y="2685962"/>
            <a:ext cx="1112627" cy="1097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476CCE-204C-4D38-AF48-0E8465841E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872" y="3234602"/>
            <a:ext cx="1097280" cy="1097280"/>
          </a:xfrm>
          <a:prstGeom prst="rect">
            <a:avLst/>
          </a:prstGeom>
        </p:spPr>
      </p:pic>
      <p:pic>
        <p:nvPicPr>
          <p:cNvPr id="11" name="Picture 10" descr="Chart, treemap chart&#10;&#10;Description automatically generated">
            <a:extLst>
              <a:ext uri="{FF2B5EF4-FFF2-40B4-BE49-F238E27FC236}">
                <a16:creationId xmlns:a16="http://schemas.microsoft.com/office/drawing/2014/main" id="{4F97D5E8-D4E8-4817-BCC9-AB03862348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078" y="3453228"/>
            <a:ext cx="2187130" cy="21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C518B-EC42-4BE2-8421-E27F8FACF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468219"/>
            <a:ext cx="9820275" cy="1400530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2-Problem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503F1-D7D0-4C30-AD30-9847B64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MDP for my domain would consist of: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 = individual cells of maze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 = directional movement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Rewards = reaching an exit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Model = transition cells with 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reward depending on what type of cell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reached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1EC6F-2F4D-47E4-A0CD-4B148255C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686" y="2905125"/>
            <a:ext cx="5915789" cy="175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33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39D1-039C-409D-B7DF-54910426B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3-Implementation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7B759-6945-42FD-97AE-97B2DFD93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value iteration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best route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avoid traps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will it determine what exit to go for?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63606-66FB-4B37-80E1-03C77B658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523" y="4983459"/>
            <a:ext cx="6972904" cy="4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8B69C-771E-47D7-A334-055DF8BE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3-Implementation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EB9B0-5415-4FC6-B0A5-643D81CF4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Policy Iteration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297B5-411D-4BBE-8DD3-9DCC2E2E5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66" y="3295620"/>
            <a:ext cx="7826418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5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7EE4-3E28-481A-8059-A766C994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4-Experimental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938A1-12DC-40D5-B7EF-68448CEAB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and 56 cell sizes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maze layouts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goals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traps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random moves(unique selection)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4F18D3D-3F6C-4BC3-97D5-9C17ACC77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767" y="1651086"/>
            <a:ext cx="5225921" cy="275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6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E85D-61FF-4CEB-9FEF-B5EF8ED8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4-Experimental Results</a:t>
            </a:r>
            <a:endParaRPr lang="en-US" sz="6000" dirty="0"/>
          </a:p>
        </p:txBody>
      </p:sp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4C90B3C1-E125-4F41-8046-FE8873975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358" y="1612424"/>
            <a:ext cx="5021672" cy="4114800"/>
          </a:xfrm>
        </p:spPr>
      </p:pic>
      <p:pic>
        <p:nvPicPr>
          <p:cNvPr id="13" name="Picture 12" descr="Chart, treemap chart&#10;&#10;Description automatically generated">
            <a:extLst>
              <a:ext uri="{FF2B5EF4-FFF2-40B4-BE49-F238E27FC236}">
                <a16:creationId xmlns:a16="http://schemas.microsoft.com/office/drawing/2014/main" id="{D01AF520-3276-4649-B5A8-5717C1764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6" y="1612424"/>
            <a:ext cx="4915086" cy="411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CC2573-8643-48DB-8901-5A12587A1A6B}"/>
              </a:ext>
            </a:extLst>
          </p:cNvPr>
          <p:cNvSpPr txBox="1"/>
          <p:nvPr/>
        </p:nvSpPr>
        <p:spPr>
          <a:xfrm>
            <a:off x="433386" y="5962650"/>
            <a:ext cx="442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 states -&gt; equal reward values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880C04-3403-4EE1-848E-AFE406219CF7}"/>
              </a:ext>
            </a:extLst>
          </p:cNvPr>
          <p:cNvSpPr txBox="1"/>
          <p:nvPr/>
        </p:nvSpPr>
        <p:spPr>
          <a:xfrm>
            <a:off x="6184358" y="6043332"/>
            <a:ext cx="442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 states -&gt; different reward values</a:t>
            </a:r>
          </a:p>
        </p:txBody>
      </p:sp>
    </p:spTree>
    <p:extLst>
      <p:ext uri="{BB962C8B-B14F-4D97-AF65-F5344CB8AC3E}">
        <p14:creationId xmlns:p14="http://schemas.microsoft.com/office/powerpoint/2010/main" val="228129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E85D-61FF-4CEB-9FEF-B5EF8ED8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4-Experimental Results</a:t>
            </a:r>
            <a:endParaRPr lang="en-US" sz="6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CC2573-8643-48DB-8901-5A12587A1A6B}"/>
              </a:ext>
            </a:extLst>
          </p:cNvPr>
          <p:cNvSpPr txBox="1"/>
          <p:nvPr/>
        </p:nvSpPr>
        <p:spPr>
          <a:xfrm>
            <a:off x="433386" y="5962650"/>
            <a:ext cx="442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 states -&gt; equal reward values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880C04-3403-4EE1-848E-AFE406219CF7}"/>
              </a:ext>
            </a:extLst>
          </p:cNvPr>
          <p:cNvSpPr txBox="1"/>
          <p:nvPr/>
        </p:nvSpPr>
        <p:spPr>
          <a:xfrm>
            <a:off x="6184358" y="6043332"/>
            <a:ext cx="442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 states -&gt; different reward values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0FBAEA26-7D72-487C-A353-DFD3F2F8C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073" y="1591268"/>
            <a:ext cx="4955242" cy="4114800"/>
          </a:xfrm>
          <a:prstGeom prst="rect">
            <a:avLst/>
          </a:prstGeom>
        </p:spPr>
      </p:pic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5644B7E6-5A9D-43C5-A0FF-8D55F18E9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6" y="1591268"/>
            <a:ext cx="498784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77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634</TotalTime>
  <Words>179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Wingdings 3</vt:lpstr>
      <vt:lpstr>Ion</vt:lpstr>
      <vt:lpstr>Final Project Maze Runner</vt:lpstr>
      <vt:lpstr>Part 1-Domain</vt:lpstr>
      <vt:lpstr>Part 2-Problem Representation</vt:lpstr>
      <vt:lpstr>Part 3-Implementation</vt:lpstr>
      <vt:lpstr>Part 3-Implementation</vt:lpstr>
      <vt:lpstr>Part 4-Experimental Results</vt:lpstr>
      <vt:lpstr>Part 4-Experimental Results</vt:lpstr>
      <vt:lpstr>Part 4-Experimental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Berber</dc:creator>
  <cp:lastModifiedBy>Angel Berber</cp:lastModifiedBy>
  <cp:revision>21</cp:revision>
  <dcterms:created xsi:type="dcterms:W3CDTF">2020-11-05T09:34:57Z</dcterms:created>
  <dcterms:modified xsi:type="dcterms:W3CDTF">2020-12-10T07:08:29Z</dcterms:modified>
</cp:coreProperties>
</file>