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78" r:id="rId7"/>
    <p:sldId id="261" r:id="rId8"/>
    <p:sldId id="262" r:id="rId9"/>
    <p:sldId id="269" r:id="rId10"/>
    <p:sldId id="270" r:id="rId11"/>
    <p:sldId id="272" r:id="rId12"/>
    <p:sldId id="273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7EC3F-3374-4415-9F40-4827F3ED8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85F9AE-37E6-4128-9938-FDB31960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100C5-4435-488D-B5C8-B69F5A24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1DFA7-D133-4062-8303-6134116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37840-8620-4829-A4FB-CF71CDA3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5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0549-D10C-4CB6-8C79-2D7E6D5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9B0B72-ED30-437E-897E-FA96F8F95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51896-3898-41F0-8D4E-98DBE3A1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A5CB8-E296-4175-81C4-F546CBE5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4CD924-CA32-4B83-838B-E2679065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3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153F31-5A95-43D7-BFAC-48C24C7D5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DE3370-01F5-4517-8F59-B9A31920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50EC7-7B75-47C7-82E2-151E6A51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CAB0D1-406C-41A3-8FE1-C92E7D65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46669-4DA9-4055-AEBB-C929B9E6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56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09B97-A7A2-4FB8-AA4C-26438130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EEA70-AC54-4157-8412-D3961B0B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CFC64-95F7-474B-A002-0BCF8010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BDE8BA-24D6-4C01-B60C-974166BE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1C62E-C5B2-474B-B194-253A771C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29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81E72-01A7-4A7C-B80D-D4BF3B33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C11BE-A19E-49A5-9BE5-E9EF7C3E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F52D5-0652-40C9-AB27-B67678B5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75445-4BF5-41B3-974F-E470E9D5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F75F1-CA36-48D1-82C1-7DADE83E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77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066D-4DD2-4273-BF4E-B4EE11D0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DFDD8-E506-44A1-BDBD-B4D441E7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DFF09B-162C-4E34-83F5-DAD9B99F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93BB0B-E57A-4940-A932-857DE611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B26228-189B-41DE-9052-26BEECEF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B2E821-8BC7-493D-9720-389ADF61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2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99D78-A5EE-4659-81AD-FE1DD802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7084A3-0B8D-42CD-BE3E-9248455D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048C5-7570-4C0D-90F7-10167F9D0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10DEC0-A216-4BD4-A1A8-740034374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E859FC-BFEC-43F8-ACD9-A0AC1CB4E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F83D84-538A-4652-A431-81E8E274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D72DF2-88C4-49D5-BE97-8AAAB49B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55BB9E-181D-4C6E-8D8A-E7F47069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2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59D5-2D17-44FC-B734-7FB2109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E8EA46-DE82-45DE-A28A-B489D8C3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BADC4C-3F2E-4B2C-A267-EC0BD64A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3BE4B1-6427-4AD6-B730-A0BB1C9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75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D655F-5583-4214-BEDE-C4D682A9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BBD6ED-9A1E-494A-927D-53354CB6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FA0F0C-887F-4E0A-913A-BE2E04E9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00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BAA5-E483-4861-9110-3C95BB0C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2C0B2-D3B5-4A28-AA16-E1C70F2D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3107D2-95D5-4435-98EF-886E1D1E1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B014DE-A4AE-49E6-83C1-DF58E7CA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C1BBAF-79B5-4E68-9C48-A57AAD60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7CEB7-B1A4-4CEA-AD79-9A578FB0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1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37D1-6398-4FC9-9E89-B4FB8223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10A621-1C49-4428-B671-65482FE06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965B78-6DE5-46F4-83F4-7E9DC846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105905-D306-497D-863A-F55CF29D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E52E8-8AD6-40D1-A618-75C4A150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B805C9-B15D-4A0E-AE84-4A46E9DF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43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DCD6C3-E4FD-4A3A-8356-BA7DF309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028D0C-6A7C-4085-83D8-B304F82F7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CC843D-AA62-409A-BBB1-C6ED9DC5A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708D-ECAD-4951-9373-DD2E80091991}" type="datetimeFigureOut">
              <a:rPr lang="es-ES" smtClean="0"/>
              <a:t>23/11/2018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24CE2-BE35-4A03-AB4B-804C92CC7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D3B54E-E424-4B4C-9593-A66FEAD8B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801B-2ED6-4612-9544-8EC57895C6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ielo, edificio, exterior&#10;&#10;Descripción generada con confianza muy alta">
            <a:extLst>
              <a:ext uri="{FF2B5EF4-FFF2-40B4-BE49-F238E27FC236}">
                <a16:creationId xmlns:a16="http://schemas.microsoft.com/office/drawing/2014/main" id="{D5041901-0A5F-4D5E-965D-703F5EBCD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6BCE7F-7065-4D45-B806-1AA71CD68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76250"/>
            <a:ext cx="3703320" cy="94683"/>
          </a:xfrm>
          <a:prstGeom prst="rect">
            <a:avLst/>
          </a:prstGeom>
          <a:solidFill>
            <a:srgbClr val="7FA0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C0AD23-CA51-429D-BF79-AA894B08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36585"/>
            <a:ext cx="3702134" cy="5581335"/>
          </a:xfrm>
          <a:prstGeom prst="rect">
            <a:avLst/>
          </a:prstGeom>
          <a:solidFill>
            <a:srgbClr val="7FA0C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C6A4C0-4ED4-4B12-A277-86360EE5E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946" y="762000"/>
            <a:ext cx="3155796" cy="3915103"/>
          </a:xfrm>
        </p:spPr>
        <p:txBody>
          <a:bodyPr>
            <a:normAutofit/>
          </a:bodyPr>
          <a:lstStyle/>
          <a:p>
            <a:pPr algn="l"/>
            <a:r>
              <a:rPr lang="es-ES" sz="4000" dirty="0" err="1">
                <a:solidFill>
                  <a:srgbClr val="FFFFFF"/>
                </a:solidFill>
              </a:rPr>
              <a:t>Desing</a:t>
            </a:r>
            <a:r>
              <a:rPr lang="es-ES" sz="4000" dirty="0">
                <a:solidFill>
                  <a:srgbClr val="FFFFFF"/>
                </a:solidFill>
              </a:rPr>
              <a:t> and </a:t>
            </a:r>
            <a:r>
              <a:rPr lang="es-ES" sz="4000" dirty="0" err="1">
                <a:solidFill>
                  <a:srgbClr val="FFFFFF"/>
                </a:solidFill>
              </a:rPr>
              <a:t>Testing</a:t>
            </a:r>
            <a:br>
              <a:rPr lang="es-ES" sz="4000" dirty="0">
                <a:solidFill>
                  <a:srgbClr val="FFFFFF"/>
                </a:solidFill>
              </a:rPr>
            </a:br>
            <a:r>
              <a:rPr lang="es-ES" sz="4000" dirty="0" err="1">
                <a:solidFill>
                  <a:srgbClr val="FFFFFF"/>
                </a:solidFill>
              </a:rPr>
              <a:t>Problem</a:t>
            </a:r>
            <a:r>
              <a:rPr lang="es-ES" sz="4000" dirty="0">
                <a:solidFill>
                  <a:srgbClr val="FFFFFF"/>
                </a:solidFill>
              </a:rPr>
              <a:t> 2 – </a:t>
            </a:r>
            <a:r>
              <a:rPr lang="es-ES" sz="4000" dirty="0" err="1">
                <a:solidFill>
                  <a:srgbClr val="FFFFFF"/>
                </a:solidFill>
              </a:rPr>
              <a:t>Lesson</a:t>
            </a:r>
            <a:r>
              <a:rPr lang="es-ES" sz="4000" dirty="0">
                <a:solidFill>
                  <a:srgbClr val="FFFFFF"/>
                </a:solidFill>
              </a:rPr>
              <a:t> 4</a:t>
            </a:r>
            <a:br>
              <a:rPr lang="es-ES" sz="4000" dirty="0">
                <a:solidFill>
                  <a:srgbClr val="FFFFFF"/>
                </a:solidFill>
              </a:rPr>
            </a:br>
            <a:r>
              <a:rPr lang="es-ES" sz="4000" dirty="0" err="1">
                <a:solidFill>
                  <a:srgbClr val="FFFFFF"/>
                </a:solidFill>
              </a:rPr>
              <a:t>Repositories</a:t>
            </a:r>
            <a:r>
              <a:rPr lang="es-ES" sz="4000" dirty="0">
                <a:solidFill>
                  <a:srgbClr val="FFFFFF"/>
                </a:solidFill>
              </a:rPr>
              <a:t> and </a:t>
            </a:r>
            <a:r>
              <a:rPr lang="es-ES" sz="4000" dirty="0" err="1">
                <a:solidFill>
                  <a:srgbClr val="FFFFFF"/>
                </a:solidFill>
              </a:rPr>
              <a:t>Services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F82C5-3F08-489B-9898-2F2B99849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946" y="4917688"/>
            <a:ext cx="3155796" cy="799154"/>
          </a:xfrm>
        </p:spPr>
        <p:txBody>
          <a:bodyPr>
            <a:normAutofit/>
          </a:bodyPr>
          <a:lstStyle/>
          <a:p>
            <a:pPr algn="l"/>
            <a:r>
              <a:rPr lang="es-ES" sz="2000">
                <a:solidFill>
                  <a:srgbClr val="FFFFFF">
                    <a:alpha val="80000"/>
                  </a:srgbClr>
                </a:solidFill>
              </a:rPr>
              <a:t>Ángel Delgado Luna</a:t>
            </a:r>
          </a:p>
          <a:p>
            <a:pPr algn="l"/>
            <a:endParaRPr lang="es-ES" sz="20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0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6EE64-E1FA-4322-98AA-3400D31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1500551"/>
            <a:ext cx="10945368" cy="904304"/>
          </a:xfrm>
          <a:solidFill>
            <a:srgbClr val="0070C0"/>
          </a:solidFill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Service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Implementation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10A604-C894-4047-BA2C-E506F1B1F265}"/>
              </a:ext>
            </a:extLst>
          </p:cNvPr>
          <p:cNvSpPr/>
          <p:nvPr/>
        </p:nvSpPr>
        <p:spPr>
          <a:xfrm>
            <a:off x="0" y="2971121"/>
            <a:ext cx="6251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Collection</a:t>
            </a:r>
            <a:r>
              <a:rPr lang="es-ES" dirty="0"/>
              <a:t>&lt;</a:t>
            </a:r>
            <a:r>
              <a:rPr lang="es-ES" dirty="0" err="1"/>
              <a:t>Warranty</a:t>
            </a:r>
            <a:r>
              <a:rPr lang="es-ES" dirty="0"/>
              <a:t>&gt; </a:t>
            </a:r>
            <a:r>
              <a:rPr lang="es-ES" dirty="0" err="1"/>
              <a:t>findAll</a:t>
            </a:r>
            <a:r>
              <a:rPr lang="es-ES" dirty="0"/>
              <a:t>() {</a:t>
            </a:r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this.repositoryWarranty.</a:t>
            </a:r>
            <a:r>
              <a:rPr lang="es-ES" b="1" dirty="0" err="1"/>
              <a:t>findAll</a:t>
            </a:r>
            <a:r>
              <a:rPr lang="es-ES" dirty="0"/>
              <a:t>();</a:t>
            </a:r>
          </a:p>
          <a:p>
            <a:r>
              <a:rPr lang="es-ES" dirty="0"/>
              <a:t>	}</a:t>
            </a:r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Warranty</a:t>
            </a:r>
            <a:r>
              <a:rPr lang="es-ES" dirty="0"/>
              <a:t> </a:t>
            </a:r>
            <a:r>
              <a:rPr lang="es-ES" dirty="0" err="1"/>
              <a:t>findOne</a:t>
            </a:r>
            <a:r>
              <a:rPr lang="es-ES" dirty="0"/>
              <a:t>(final </a:t>
            </a:r>
            <a:r>
              <a:rPr lang="es-ES" dirty="0" err="1"/>
              <a:t>int</a:t>
            </a:r>
            <a:r>
              <a:rPr lang="es-ES" dirty="0"/>
              <a:t> id) {</a:t>
            </a:r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this.repositoryWarranty.</a:t>
            </a:r>
            <a:r>
              <a:rPr lang="es-ES" b="1" dirty="0" err="1"/>
              <a:t>findOne</a:t>
            </a:r>
            <a:r>
              <a:rPr lang="es-ES" dirty="0"/>
              <a:t>(id);</a:t>
            </a:r>
          </a:p>
          <a:p>
            <a:r>
              <a:rPr lang="es-ES" dirty="0"/>
              <a:t>	}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A1EFF6C-EE33-4181-A6D5-9171823B3715}"/>
              </a:ext>
            </a:extLst>
          </p:cNvPr>
          <p:cNvSpPr/>
          <p:nvPr/>
        </p:nvSpPr>
        <p:spPr>
          <a:xfrm>
            <a:off x="920496" y="2971121"/>
            <a:ext cx="4840224" cy="9059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A0D4DED-321F-4D38-9810-F813131B5D83}"/>
              </a:ext>
            </a:extLst>
          </p:cNvPr>
          <p:cNvSpPr/>
          <p:nvPr/>
        </p:nvSpPr>
        <p:spPr>
          <a:xfrm>
            <a:off x="920496" y="4104978"/>
            <a:ext cx="5059680" cy="9059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133526-1B8D-4A0B-960E-0E011034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283" y="2468202"/>
            <a:ext cx="1916811" cy="2605243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E729C33-C65C-479C-A8B3-49A7B13C6A25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760720" y="3424089"/>
            <a:ext cx="2976563" cy="346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3D26464-BD22-425F-894F-CB2F937EC17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980176" y="4223792"/>
            <a:ext cx="3023616" cy="334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5D1EB76-38A5-4442-95EB-9B966D7BE449}"/>
              </a:ext>
            </a:extLst>
          </p:cNvPr>
          <p:cNvSpPr/>
          <p:nvPr/>
        </p:nvSpPr>
        <p:spPr>
          <a:xfrm>
            <a:off x="9003792" y="4104978"/>
            <a:ext cx="1383792" cy="23842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51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6EE64-E1FA-4322-98AA-3400D31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03271"/>
            <a:ext cx="10945368" cy="904304"/>
          </a:xfrm>
          <a:solidFill>
            <a:srgbClr val="0070C0"/>
          </a:solidFill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Service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Implementation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2E8900E-EFE7-4B77-972F-49408EA56230}"/>
              </a:ext>
            </a:extLst>
          </p:cNvPr>
          <p:cNvSpPr/>
          <p:nvPr/>
        </p:nvSpPr>
        <p:spPr>
          <a:xfrm>
            <a:off x="694944" y="184811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Warranty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() {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Warranty</a:t>
            </a:r>
            <a:r>
              <a:rPr lang="es-ES" dirty="0"/>
              <a:t> w;</a:t>
            </a:r>
          </a:p>
          <a:p>
            <a:r>
              <a:rPr lang="es-ES" dirty="0"/>
              <a:t>		w = new </a:t>
            </a:r>
            <a:r>
              <a:rPr lang="es-ES" dirty="0" err="1"/>
              <a:t>Warranty</a:t>
            </a:r>
            <a:r>
              <a:rPr lang="es-ES" dirty="0"/>
              <a:t>();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w.setTitle</a:t>
            </a:r>
            <a:r>
              <a:rPr lang="es-ES" dirty="0"/>
              <a:t>("");</a:t>
            </a:r>
          </a:p>
          <a:p>
            <a:r>
              <a:rPr lang="es-ES" dirty="0"/>
              <a:t>		</a:t>
            </a:r>
            <a:r>
              <a:rPr lang="es-ES" dirty="0" err="1"/>
              <a:t>w.setLaws</a:t>
            </a:r>
            <a:r>
              <a:rPr lang="es-ES" dirty="0"/>
              <a:t>("");</a:t>
            </a:r>
          </a:p>
          <a:p>
            <a:r>
              <a:rPr lang="es-ES" dirty="0"/>
              <a:t>		</a:t>
            </a:r>
            <a:r>
              <a:rPr lang="es-ES" dirty="0" err="1"/>
              <a:t>w.setTerms</a:t>
            </a:r>
            <a:r>
              <a:rPr lang="es-ES" dirty="0"/>
              <a:t>("");</a:t>
            </a:r>
          </a:p>
          <a:p>
            <a:r>
              <a:rPr lang="es-ES" dirty="0"/>
              <a:t>		</a:t>
            </a:r>
            <a:r>
              <a:rPr lang="es-ES" dirty="0" err="1"/>
              <a:t>w.setDraft</a:t>
            </a:r>
            <a:r>
              <a:rPr lang="es-ES" dirty="0"/>
              <a:t>(true);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w;</a:t>
            </a:r>
          </a:p>
          <a:p>
            <a:r>
              <a:rPr lang="es-ES" dirty="0"/>
              <a:t>	}</a:t>
            </a:r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Warranty</a:t>
            </a:r>
            <a:r>
              <a:rPr lang="es-ES" dirty="0"/>
              <a:t> </a:t>
            </a:r>
            <a:r>
              <a:rPr lang="es-ES" dirty="0" err="1"/>
              <a:t>addWarranty</a:t>
            </a:r>
            <a:r>
              <a:rPr lang="es-ES" dirty="0"/>
              <a:t>(final </a:t>
            </a:r>
            <a:r>
              <a:rPr lang="es-ES" dirty="0" err="1"/>
              <a:t>Warranty</a:t>
            </a:r>
            <a:r>
              <a:rPr lang="es-ES" dirty="0"/>
              <a:t> w) {</a:t>
            </a:r>
          </a:p>
          <a:p>
            <a:r>
              <a:rPr lang="es-ES" dirty="0"/>
              <a:t>		</a:t>
            </a:r>
            <a:r>
              <a:rPr lang="es-ES" dirty="0" err="1"/>
              <a:t>Assert.notNull</a:t>
            </a:r>
            <a:r>
              <a:rPr lang="es-ES" dirty="0"/>
              <a:t>(w);</a:t>
            </a:r>
          </a:p>
          <a:p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this.repositoryWarranty.save</a:t>
            </a:r>
            <a:r>
              <a:rPr lang="es-ES" dirty="0"/>
              <a:t>(w);</a:t>
            </a:r>
          </a:p>
          <a:p>
            <a:r>
              <a:rPr lang="es-ES" dirty="0"/>
              <a:t>	}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BA3F2BF-DC31-49A9-A78E-978A0A240D46}"/>
              </a:ext>
            </a:extLst>
          </p:cNvPr>
          <p:cNvSpPr/>
          <p:nvPr/>
        </p:nvSpPr>
        <p:spPr>
          <a:xfrm>
            <a:off x="1188720" y="1848118"/>
            <a:ext cx="4169664" cy="34015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D3E0A93-7058-468A-AAEC-B0074841B060}"/>
              </a:ext>
            </a:extLst>
          </p:cNvPr>
          <p:cNvSpPr/>
          <p:nvPr/>
        </p:nvSpPr>
        <p:spPr>
          <a:xfrm>
            <a:off x="1188720" y="5394960"/>
            <a:ext cx="5522976" cy="12544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247F4E5-A939-40FC-835B-2C247225277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58384" y="3548902"/>
            <a:ext cx="214274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75D05EEF-8CEB-4223-9113-24891E45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128" y="1793934"/>
            <a:ext cx="3995928" cy="3509936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CB9A1E8-1FF6-45A3-9C6F-E965339103B3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>
            <a:off x="6711696" y="6022196"/>
            <a:ext cx="2216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D31267AC-DB15-4C1D-B9BC-92309FE17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70" y="5418492"/>
            <a:ext cx="1141444" cy="12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6BF3A0-40B0-4529-8025-2CD6C77C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273685"/>
            <a:ext cx="11762232" cy="851027"/>
          </a:xfrm>
          <a:solidFill>
            <a:srgbClr val="0070C0"/>
          </a:solidFill>
        </p:spPr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Service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Implementation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B504C45-F2FA-4B97-B040-724D701C9923}"/>
              </a:ext>
            </a:extLst>
          </p:cNvPr>
          <p:cNvSpPr/>
          <p:nvPr/>
        </p:nvSpPr>
        <p:spPr>
          <a:xfrm>
            <a:off x="0" y="1372029"/>
            <a:ext cx="7549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	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Warranty</a:t>
            </a:r>
            <a:r>
              <a:rPr lang="es-ES" sz="1600" dirty="0"/>
              <a:t> </a:t>
            </a:r>
            <a:r>
              <a:rPr lang="es-ES" sz="1600" dirty="0" err="1"/>
              <a:t>updateWarranty</a:t>
            </a:r>
            <a:r>
              <a:rPr lang="es-ES" sz="1600" dirty="0"/>
              <a:t>(final </a:t>
            </a:r>
            <a:r>
              <a:rPr lang="es-ES" sz="1600" dirty="0" err="1"/>
              <a:t>int</a:t>
            </a:r>
            <a:r>
              <a:rPr lang="es-ES" sz="1600" dirty="0"/>
              <a:t> id, final </a:t>
            </a:r>
            <a:r>
              <a:rPr lang="es-ES" sz="1600" dirty="0" err="1"/>
              <a:t>Warranty</a:t>
            </a:r>
            <a:r>
              <a:rPr lang="es-ES" sz="1600" dirty="0"/>
              <a:t> </a:t>
            </a:r>
            <a:r>
              <a:rPr lang="es-ES" sz="1600" dirty="0" err="1"/>
              <a:t>newer</a:t>
            </a:r>
            <a:r>
              <a:rPr lang="es-ES" sz="1600" dirty="0"/>
              <a:t>) {</a:t>
            </a:r>
          </a:p>
          <a:p>
            <a:endParaRPr lang="es-ES" sz="1600" dirty="0"/>
          </a:p>
          <a:p>
            <a:r>
              <a:rPr lang="es-ES" sz="1600" dirty="0"/>
              <a:t>		</a:t>
            </a:r>
            <a:r>
              <a:rPr lang="es-ES" sz="1600" dirty="0" err="1"/>
              <a:t>Warranty</a:t>
            </a:r>
            <a:r>
              <a:rPr lang="es-ES" sz="1600" dirty="0"/>
              <a:t> w;</a:t>
            </a:r>
          </a:p>
          <a:p>
            <a:r>
              <a:rPr lang="es-ES" sz="1600" dirty="0"/>
              <a:t>		w = </a:t>
            </a:r>
            <a:r>
              <a:rPr lang="es-ES" sz="1600" dirty="0" err="1"/>
              <a:t>this.findOne</a:t>
            </a:r>
            <a:r>
              <a:rPr lang="es-ES" sz="1600" dirty="0"/>
              <a:t>(id);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if</a:t>
            </a:r>
            <a:r>
              <a:rPr lang="es-ES" sz="1600" dirty="0"/>
              <a:t> (</a:t>
            </a:r>
            <a:r>
              <a:rPr lang="es-ES" sz="1600" dirty="0" err="1"/>
              <a:t>w.isDraft</a:t>
            </a:r>
            <a:r>
              <a:rPr lang="es-ES" sz="1600" dirty="0"/>
              <a:t>()) {</a:t>
            </a:r>
          </a:p>
          <a:p>
            <a:r>
              <a:rPr lang="es-ES" sz="1600" dirty="0"/>
              <a:t>			</a:t>
            </a:r>
            <a:r>
              <a:rPr lang="es-ES" sz="1600" dirty="0" err="1"/>
              <a:t>w.setTitle</a:t>
            </a:r>
            <a:r>
              <a:rPr lang="es-ES" sz="1600" dirty="0"/>
              <a:t>(</a:t>
            </a:r>
            <a:r>
              <a:rPr lang="es-ES" sz="1600" dirty="0" err="1"/>
              <a:t>newer.getTitle</a:t>
            </a:r>
            <a:r>
              <a:rPr lang="es-ES" sz="1600" dirty="0"/>
              <a:t>());</a:t>
            </a:r>
          </a:p>
          <a:p>
            <a:r>
              <a:rPr lang="es-ES" sz="1600" dirty="0"/>
              <a:t>			</a:t>
            </a:r>
            <a:r>
              <a:rPr lang="es-ES" sz="1600" dirty="0" err="1"/>
              <a:t>w.setTerms</a:t>
            </a:r>
            <a:r>
              <a:rPr lang="es-ES" sz="1600" dirty="0"/>
              <a:t>(</a:t>
            </a:r>
            <a:r>
              <a:rPr lang="es-ES" sz="1600" dirty="0" err="1"/>
              <a:t>newer.getTerms</a:t>
            </a:r>
            <a:r>
              <a:rPr lang="es-ES" sz="1600" dirty="0"/>
              <a:t>());</a:t>
            </a:r>
          </a:p>
          <a:p>
            <a:r>
              <a:rPr lang="es-ES" sz="1600" dirty="0"/>
              <a:t>			</a:t>
            </a:r>
            <a:r>
              <a:rPr lang="es-ES" sz="1600" dirty="0" err="1"/>
              <a:t>w.setLaws</a:t>
            </a:r>
            <a:r>
              <a:rPr lang="es-ES" sz="1600" dirty="0"/>
              <a:t>(</a:t>
            </a:r>
            <a:r>
              <a:rPr lang="es-ES" sz="1600" dirty="0" err="1"/>
              <a:t>newer.getLaws</a:t>
            </a:r>
            <a:r>
              <a:rPr lang="es-ES" sz="1600" dirty="0"/>
              <a:t>());</a:t>
            </a:r>
          </a:p>
          <a:p>
            <a:r>
              <a:rPr lang="es-ES" sz="1600" dirty="0"/>
              <a:t>		}</a:t>
            </a:r>
          </a:p>
          <a:p>
            <a:endParaRPr lang="es-ES" sz="1600" dirty="0"/>
          </a:p>
          <a:p>
            <a:r>
              <a:rPr lang="es-ES" sz="1600" dirty="0"/>
              <a:t>		</a:t>
            </a:r>
            <a:r>
              <a:rPr lang="es-ES" sz="1600" dirty="0" err="1"/>
              <a:t>return</a:t>
            </a:r>
            <a:r>
              <a:rPr lang="es-ES" sz="1600" dirty="0"/>
              <a:t> </a:t>
            </a:r>
            <a:r>
              <a:rPr lang="es-ES" sz="1600" dirty="0" err="1"/>
              <a:t>this.repositoryWarranty.save</a:t>
            </a:r>
            <a:r>
              <a:rPr lang="es-ES" sz="1600" dirty="0"/>
              <a:t>(w);</a:t>
            </a:r>
          </a:p>
          <a:p>
            <a:r>
              <a:rPr lang="es-ES" sz="1600" dirty="0"/>
              <a:t>	}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96FF5D-829D-4648-AC69-3D5452651CA6}"/>
              </a:ext>
            </a:extLst>
          </p:cNvPr>
          <p:cNvSpPr/>
          <p:nvPr/>
        </p:nvSpPr>
        <p:spPr>
          <a:xfrm>
            <a:off x="0" y="4480572"/>
            <a:ext cx="754989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	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deleteWarranty</a:t>
            </a:r>
            <a:r>
              <a:rPr lang="es-ES" sz="1600" dirty="0"/>
              <a:t>(final </a:t>
            </a:r>
            <a:r>
              <a:rPr lang="es-ES" sz="1600" dirty="0" err="1"/>
              <a:t>int</a:t>
            </a:r>
            <a:r>
              <a:rPr lang="es-ES" sz="1600" dirty="0"/>
              <a:t> id) {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Warranty</a:t>
            </a:r>
            <a:r>
              <a:rPr lang="es-ES" sz="1600" dirty="0"/>
              <a:t> w;</a:t>
            </a:r>
          </a:p>
          <a:p>
            <a:r>
              <a:rPr lang="es-ES" sz="1600" dirty="0"/>
              <a:t>		w = </a:t>
            </a:r>
            <a:r>
              <a:rPr lang="es-ES" sz="1600" dirty="0" err="1"/>
              <a:t>this.findOne</a:t>
            </a:r>
            <a:r>
              <a:rPr lang="es-ES" sz="1600" dirty="0"/>
              <a:t>(id);</a:t>
            </a:r>
          </a:p>
          <a:p>
            <a:endParaRPr lang="es-ES" sz="1600" dirty="0"/>
          </a:p>
          <a:p>
            <a:r>
              <a:rPr lang="es-ES" sz="1600" dirty="0"/>
              <a:t>		</a:t>
            </a:r>
            <a:r>
              <a:rPr lang="es-ES" sz="1600" dirty="0" err="1"/>
              <a:t>if</a:t>
            </a:r>
            <a:r>
              <a:rPr lang="es-ES" sz="1600" dirty="0"/>
              <a:t> (</a:t>
            </a:r>
            <a:r>
              <a:rPr lang="es-ES" sz="1600" dirty="0" err="1"/>
              <a:t>w.isDraft</a:t>
            </a:r>
            <a:r>
              <a:rPr lang="es-ES" sz="1600" dirty="0"/>
              <a:t>())</a:t>
            </a:r>
          </a:p>
          <a:p>
            <a:r>
              <a:rPr lang="es-ES" sz="1600" dirty="0"/>
              <a:t>			</a:t>
            </a:r>
            <a:r>
              <a:rPr lang="es-ES" sz="1600" dirty="0" err="1"/>
              <a:t>this.repositoryWarranty.delete</a:t>
            </a:r>
            <a:r>
              <a:rPr lang="es-ES" sz="1600" dirty="0"/>
              <a:t>(w);</a:t>
            </a:r>
          </a:p>
          <a:p>
            <a:r>
              <a:rPr lang="es-ES" sz="1600" dirty="0"/>
              <a:t>		</a:t>
            </a:r>
            <a:r>
              <a:rPr lang="es-ES" sz="1600" dirty="0" err="1"/>
              <a:t>else</a:t>
            </a:r>
            <a:endParaRPr lang="es-ES" sz="1600" dirty="0"/>
          </a:p>
          <a:p>
            <a:r>
              <a:rPr lang="es-ES" sz="1600" dirty="0"/>
              <a:t>			</a:t>
            </a:r>
            <a:r>
              <a:rPr lang="es-ES" sz="1600" dirty="0" err="1"/>
              <a:t>throw</a:t>
            </a:r>
            <a:r>
              <a:rPr lang="es-ES" sz="1600" dirty="0"/>
              <a:t> new </a:t>
            </a:r>
            <a:r>
              <a:rPr lang="es-ES" sz="1600" dirty="0" err="1"/>
              <a:t>IllegalAccessError</a:t>
            </a:r>
            <a:r>
              <a:rPr lang="es-ES" sz="1600" dirty="0"/>
              <a:t>();</a:t>
            </a:r>
          </a:p>
          <a:p>
            <a:r>
              <a:rPr lang="es-ES" sz="1600" dirty="0"/>
              <a:t>	}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5EB9CE9-631D-47FF-BDA8-5AA6657F08A5}"/>
              </a:ext>
            </a:extLst>
          </p:cNvPr>
          <p:cNvSpPr/>
          <p:nvPr/>
        </p:nvSpPr>
        <p:spPr>
          <a:xfrm>
            <a:off x="704088" y="1372029"/>
            <a:ext cx="6272784" cy="30674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3BFB780-7B95-48D7-BD4F-2663621E1036}"/>
              </a:ext>
            </a:extLst>
          </p:cNvPr>
          <p:cNvSpPr/>
          <p:nvPr/>
        </p:nvSpPr>
        <p:spPr>
          <a:xfrm>
            <a:off x="704088" y="4521714"/>
            <a:ext cx="6272784" cy="22568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F20E07E-7FAF-4711-B62E-86BF958FD90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6976872" y="2905730"/>
            <a:ext cx="202692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9F9B29A-B1FB-47BC-8D66-4E4C4EF9FBF9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976872" y="5650123"/>
            <a:ext cx="216236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F1F1120A-E5BA-4306-9737-A3CE350C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792" y="1838930"/>
            <a:ext cx="2133600" cy="21336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476F001-B746-4DEB-917B-6EB709AF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237" y="457856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C71F52-C0AA-4B90-A6FD-A6BD224FA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23" t="12904" r="56950" b="57237"/>
          <a:stretch/>
        </p:blipFill>
        <p:spPr>
          <a:xfrm>
            <a:off x="2874843" y="2614810"/>
            <a:ext cx="6442314" cy="27729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3D41B62-1AFC-43C2-B461-3A4BC603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JUnit4 Test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BE2B0D6-7F2A-4D4C-96E7-11734E582431}"/>
              </a:ext>
            </a:extLst>
          </p:cNvPr>
          <p:cNvSpPr/>
          <p:nvPr/>
        </p:nvSpPr>
        <p:spPr>
          <a:xfrm>
            <a:off x="3319272" y="4782312"/>
            <a:ext cx="5678424" cy="493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F125D353-8A95-465F-AC08-5633FF64C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957" y="5029200"/>
            <a:ext cx="12065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6EE64-E1FA-4322-98AA-3400D31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675704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JUnit4 Test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EFD623A-D58D-4C9B-B227-7654125A9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714823"/>
              </p:ext>
            </p:extLst>
          </p:nvPr>
        </p:nvGraphicFramePr>
        <p:xfrm>
          <a:off x="838200" y="1499615"/>
          <a:ext cx="10515600" cy="533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50339594"/>
                    </a:ext>
                  </a:extLst>
                </a:gridCol>
                <a:gridCol w="7886700">
                  <a:extLst>
                    <a:ext uri="{9D8B030D-6E8A-4147-A177-3AD203B41FA5}">
                      <a16:colId xmlns:a16="http://schemas.microsoft.com/office/drawing/2014/main" val="3859500562"/>
                    </a:ext>
                  </a:extLst>
                </a:gridCol>
              </a:tblGrid>
              <a:tr h="323751">
                <a:tc>
                  <a:txBody>
                    <a:bodyPr/>
                    <a:lstStyle/>
                    <a:p>
                      <a:r>
                        <a:rPr lang="es-E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Code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306879"/>
                  </a:ext>
                </a:extLst>
              </a:tr>
              <a:tr h="323751">
                <a:tc>
                  <a:txBody>
                    <a:bodyPr/>
                    <a:lstStyle/>
                    <a:p>
                      <a:r>
                        <a:rPr lang="es-ES" dirty="0" err="1"/>
                        <a:t>Listing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warranties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@Test</a:t>
                      </a:r>
                    </a:p>
                    <a:p>
                      <a:r>
                        <a:rPr lang="es-ES" sz="1400" dirty="0" err="1"/>
                        <a:t>public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void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testGetAll</a:t>
                      </a:r>
                      <a:r>
                        <a:rPr lang="es-ES" sz="1400" dirty="0"/>
                        <a:t>() {</a:t>
                      </a:r>
                    </a:p>
                    <a:p>
                      <a:r>
                        <a:rPr lang="es-ES" sz="1400" dirty="0"/>
                        <a:t>	</a:t>
                      </a:r>
                      <a:r>
                        <a:rPr lang="es-ES" sz="1400" dirty="0" err="1"/>
                        <a:t>Assert.isTrue</a:t>
                      </a:r>
                      <a:r>
                        <a:rPr lang="es-ES" sz="1400" dirty="0"/>
                        <a:t>(</a:t>
                      </a:r>
                      <a:r>
                        <a:rPr lang="es-ES" sz="1400" dirty="0" err="1"/>
                        <a:t>this.serviceWarranty.findAll</a:t>
                      </a:r>
                      <a:r>
                        <a:rPr lang="es-ES" sz="1400" dirty="0"/>
                        <a:t>().</a:t>
                      </a:r>
                      <a:r>
                        <a:rPr lang="es-ES" sz="1400" dirty="0" err="1"/>
                        <a:t>size</a:t>
                      </a:r>
                      <a:r>
                        <a:rPr lang="es-ES" sz="1400" dirty="0"/>
                        <a:t>() &gt;= 0);</a:t>
                      </a:r>
                    </a:p>
                    <a:p>
                      <a:r>
                        <a:rPr lang="es-ES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10564"/>
                  </a:ext>
                </a:extLst>
              </a:tr>
              <a:tr h="323751">
                <a:tc>
                  <a:txBody>
                    <a:bodyPr/>
                    <a:lstStyle/>
                    <a:p>
                      <a:r>
                        <a:rPr lang="es-ES" dirty="0" err="1"/>
                        <a:t>Showing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warranty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@Test</a:t>
                      </a:r>
                    </a:p>
                    <a:p>
                      <a:r>
                        <a:rPr lang="es-ES" sz="1400"/>
                        <a:t>public void testGetById() {</a:t>
                      </a:r>
                    </a:p>
                    <a:p>
                      <a:r>
                        <a:rPr lang="es-ES" sz="1400"/>
                        <a:t>	Assert.notNull(this.serviceWarranty.findOne(1128));</a:t>
                      </a:r>
                    </a:p>
                    <a:p>
                      <a:r>
                        <a:rPr lang="es-ES" sz="1400"/>
                        <a:t>}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44146"/>
                  </a:ext>
                </a:extLst>
              </a:tr>
              <a:tr h="323751">
                <a:tc>
                  <a:txBody>
                    <a:bodyPr/>
                    <a:lstStyle/>
                    <a:p>
                      <a:r>
                        <a:rPr lang="es-ES" dirty="0" err="1"/>
                        <a:t>Creating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warranty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@Test</a:t>
                      </a:r>
                    </a:p>
                    <a:p>
                      <a:r>
                        <a:rPr lang="es-ES" sz="1400" dirty="0"/>
                        <a:t>	</a:t>
                      </a:r>
                      <a:r>
                        <a:rPr lang="es-ES" sz="1400" dirty="0" err="1"/>
                        <a:t>public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void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testCreate</a:t>
                      </a:r>
                      <a:r>
                        <a:rPr lang="es-ES" sz="1400" dirty="0"/>
                        <a:t>() {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Warranty</a:t>
                      </a:r>
                      <a:r>
                        <a:rPr lang="es-ES" sz="1400" dirty="0"/>
                        <a:t> w, </a:t>
                      </a:r>
                      <a:r>
                        <a:rPr lang="es-ES" sz="1400" dirty="0" err="1"/>
                        <a:t>saved</a:t>
                      </a:r>
                      <a:r>
                        <a:rPr lang="es-ES" sz="1400" dirty="0"/>
                        <a:t>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Collection</a:t>
                      </a:r>
                      <a:r>
                        <a:rPr lang="es-ES" sz="1400" dirty="0"/>
                        <a:t>&lt;</a:t>
                      </a:r>
                      <a:r>
                        <a:rPr lang="es-ES" sz="1400" dirty="0" err="1"/>
                        <a:t>Warranty</a:t>
                      </a:r>
                      <a:r>
                        <a:rPr lang="es-ES" sz="1400" dirty="0"/>
                        <a:t>&gt; </a:t>
                      </a:r>
                      <a:r>
                        <a:rPr lang="es-ES" sz="1400" dirty="0" err="1"/>
                        <a:t>warranties</a:t>
                      </a:r>
                      <a:r>
                        <a:rPr lang="es-ES" sz="1400" dirty="0"/>
                        <a:t>;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		w = </a:t>
                      </a:r>
                      <a:r>
                        <a:rPr lang="es-ES" sz="1400" dirty="0" err="1"/>
                        <a:t>this.serviceWarranty.create</a:t>
                      </a:r>
                      <a:r>
                        <a:rPr lang="es-ES" sz="1400" dirty="0"/>
                        <a:t>();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w.setTitle</a:t>
                      </a:r>
                      <a:r>
                        <a:rPr lang="es-ES" sz="1400" dirty="0"/>
                        <a:t>("Ley 1933/2018");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w.setLaws</a:t>
                      </a:r>
                      <a:r>
                        <a:rPr lang="es-ES" sz="1400" dirty="0"/>
                        <a:t>("Real decreto ley 1998/2001");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w.setDraftMode</a:t>
                      </a:r>
                      <a:r>
                        <a:rPr lang="es-ES" sz="1400" dirty="0"/>
                        <a:t>(true);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w.setTerms</a:t>
                      </a:r>
                      <a:r>
                        <a:rPr lang="es-ES" sz="1400" dirty="0"/>
                        <a:t>("</a:t>
                      </a:r>
                      <a:r>
                        <a:rPr lang="es-ES" sz="1400" dirty="0" err="1"/>
                        <a:t>Terminos</a:t>
                      </a:r>
                      <a:r>
                        <a:rPr lang="es-ES" sz="1400" dirty="0"/>
                        <a:t> de la </a:t>
                      </a:r>
                      <a:r>
                        <a:rPr lang="es-ES" sz="1400" dirty="0" err="1"/>
                        <a:t>garantia</a:t>
                      </a:r>
                      <a:r>
                        <a:rPr lang="es-ES" sz="1400" dirty="0"/>
                        <a:t> que aplicar");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saved</a:t>
                      </a:r>
                      <a:r>
                        <a:rPr lang="es-ES" sz="1400" dirty="0"/>
                        <a:t> = </a:t>
                      </a:r>
                      <a:r>
                        <a:rPr lang="es-ES" sz="1400" dirty="0" err="1"/>
                        <a:t>this.serviceWarranty.addWarranty</a:t>
                      </a:r>
                      <a:r>
                        <a:rPr lang="es-ES" sz="1400" dirty="0"/>
                        <a:t>(w);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warranties</a:t>
                      </a:r>
                      <a:r>
                        <a:rPr lang="es-ES" sz="1400" dirty="0"/>
                        <a:t> = </a:t>
                      </a:r>
                      <a:r>
                        <a:rPr lang="es-ES" sz="1400" dirty="0" err="1"/>
                        <a:t>this.serviceWarranty.findAll</a:t>
                      </a:r>
                      <a:r>
                        <a:rPr lang="es-ES" sz="1400" dirty="0"/>
                        <a:t>();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Assert.isTrue</a:t>
                      </a:r>
                      <a:r>
                        <a:rPr lang="es-ES" sz="1400" dirty="0"/>
                        <a:t>(</a:t>
                      </a:r>
                      <a:r>
                        <a:rPr lang="es-ES" sz="1400" dirty="0" err="1"/>
                        <a:t>warranties.contains</a:t>
                      </a:r>
                      <a:r>
                        <a:rPr lang="es-ES" sz="1400" dirty="0"/>
                        <a:t>(</a:t>
                      </a:r>
                      <a:r>
                        <a:rPr lang="es-ES" sz="1400" dirty="0" err="1"/>
                        <a:t>saved</a:t>
                      </a:r>
                      <a:r>
                        <a:rPr lang="es-ES" sz="1400" dirty="0"/>
                        <a:t>));</a:t>
                      </a:r>
                    </a:p>
                    <a:p>
                      <a:r>
                        <a:rPr lang="es-ES" sz="1400" dirty="0"/>
                        <a:t>	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3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6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314D46C-12E6-438B-ABE1-DE45A336C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129053"/>
              </p:ext>
            </p:extLst>
          </p:nvPr>
        </p:nvGraphicFramePr>
        <p:xfrm>
          <a:off x="838200" y="1618489"/>
          <a:ext cx="10515600" cy="44073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57326">
                  <a:extLst>
                    <a:ext uri="{9D8B030D-6E8A-4147-A177-3AD203B41FA5}">
                      <a16:colId xmlns:a16="http://schemas.microsoft.com/office/drawing/2014/main" val="364037680"/>
                    </a:ext>
                  </a:extLst>
                </a:gridCol>
                <a:gridCol w="6558274">
                  <a:extLst>
                    <a:ext uri="{9D8B030D-6E8A-4147-A177-3AD203B41FA5}">
                      <a16:colId xmlns:a16="http://schemas.microsoft.com/office/drawing/2014/main" val="2228662354"/>
                    </a:ext>
                  </a:extLst>
                </a:gridCol>
              </a:tblGrid>
              <a:tr h="297748">
                <a:tc>
                  <a:txBody>
                    <a:bodyPr/>
                    <a:lstStyle/>
                    <a:p>
                      <a:r>
                        <a:rPr lang="es-E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Code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1921"/>
                  </a:ext>
                </a:extLst>
              </a:tr>
              <a:tr h="1290240">
                <a:tc>
                  <a:txBody>
                    <a:bodyPr/>
                    <a:lstStyle/>
                    <a:p>
                      <a:r>
                        <a:rPr lang="es-ES" dirty="0" err="1"/>
                        <a:t>Updating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warranty</a:t>
                      </a:r>
                      <a:r>
                        <a:rPr lang="es-ES" dirty="0"/>
                        <a:t> in draft </a:t>
                      </a:r>
                      <a:r>
                        <a:rPr lang="es-ES" dirty="0" err="1"/>
                        <a:t>mode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@Test</a:t>
                      </a:r>
                    </a:p>
                    <a:p>
                      <a:r>
                        <a:rPr lang="es-ES" sz="1400" dirty="0" err="1"/>
                        <a:t>public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void</a:t>
                      </a:r>
                      <a:r>
                        <a:rPr lang="es-ES" sz="1400" dirty="0"/>
                        <a:t> testUpdate1() {</a:t>
                      </a:r>
                    </a:p>
                    <a:p>
                      <a:r>
                        <a:rPr lang="es-ES" sz="1400" dirty="0"/>
                        <a:t>	</a:t>
                      </a:r>
                      <a:r>
                        <a:rPr lang="es-ES" sz="1400" dirty="0" err="1"/>
                        <a:t>Warranty</a:t>
                      </a:r>
                      <a:r>
                        <a:rPr lang="es-ES" sz="1400" dirty="0"/>
                        <a:t> w;</a:t>
                      </a:r>
                    </a:p>
                    <a:p>
                      <a:r>
                        <a:rPr lang="es-ES" sz="1400" dirty="0"/>
                        <a:t>	w = </a:t>
                      </a:r>
                      <a:r>
                        <a:rPr lang="es-ES" sz="1400" dirty="0" err="1"/>
                        <a:t>this.serviceWarranty.findOne</a:t>
                      </a:r>
                      <a:r>
                        <a:rPr lang="es-ES" sz="1400" dirty="0"/>
                        <a:t>(1129);</a:t>
                      </a:r>
                    </a:p>
                    <a:p>
                      <a:r>
                        <a:rPr lang="es-ES" sz="1400" dirty="0"/>
                        <a:t>	</a:t>
                      </a:r>
                      <a:r>
                        <a:rPr lang="es-ES" sz="1400" dirty="0" err="1"/>
                        <a:t>w.setTitle</a:t>
                      </a:r>
                      <a:r>
                        <a:rPr lang="es-ES" sz="1400" dirty="0"/>
                        <a:t>("Testeando </a:t>
                      </a:r>
                      <a:r>
                        <a:rPr lang="es-ES" sz="1400" dirty="0" err="1"/>
                        <a:t>garantia</a:t>
                      </a:r>
                      <a:r>
                        <a:rPr lang="es-ES" sz="1400" dirty="0"/>
                        <a:t>");</a:t>
                      </a:r>
                    </a:p>
                    <a:p>
                      <a:r>
                        <a:rPr lang="es-ES" sz="1400" dirty="0"/>
                        <a:t>	</a:t>
                      </a:r>
                      <a:r>
                        <a:rPr lang="es-ES" sz="1400" dirty="0" err="1"/>
                        <a:t>Assert.notNull</a:t>
                      </a:r>
                      <a:r>
                        <a:rPr lang="es-ES" sz="1400" dirty="0"/>
                        <a:t>(</a:t>
                      </a:r>
                      <a:r>
                        <a:rPr lang="es-ES" sz="1400" dirty="0" err="1"/>
                        <a:t>this.serviceWarranty.updateWarranty</a:t>
                      </a:r>
                      <a:r>
                        <a:rPr lang="es-ES" sz="1400" dirty="0"/>
                        <a:t>(1129, w));</a:t>
                      </a:r>
                    </a:p>
                    <a:p>
                      <a:r>
                        <a:rPr lang="es-ES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87538"/>
                  </a:ext>
                </a:extLst>
              </a:tr>
              <a:tr h="1116554">
                <a:tc>
                  <a:txBody>
                    <a:bodyPr/>
                    <a:lstStyle/>
                    <a:p>
                      <a:r>
                        <a:rPr lang="es-ES" dirty="0" err="1"/>
                        <a:t>Deleting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warranty</a:t>
                      </a:r>
                      <a:r>
                        <a:rPr lang="es-ES" dirty="0"/>
                        <a:t> in draft </a:t>
                      </a:r>
                      <a:r>
                        <a:rPr lang="es-ES" dirty="0" err="1"/>
                        <a:t>mode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@Test</a:t>
                      </a:r>
                    </a:p>
                    <a:p>
                      <a:r>
                        <a:rPr lang="es-ES" sz="1400" dirty="0"/>
                        <a:t>	</a:t>
                      </a:r>
                      <a:r>
                        <a:rPr lang="es-ES" sz="1400" dirty="0" err="1"/>
                        <a:t>public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void</a:t>
                      </a:r>
                      <a:r>
                        <a:rPr lang="es-ES" sz="1400" dirty="0"/>
                        <a:t> testDelete1() {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Assert.notNull</a:t>
                      </a:r>
                      <a:r>
                        <a:rPr lang="es-ES" sz="1400" dirty="0"/>
                        <a:t>(</a:t>
                      </a:r>
                      <a:r>
                        <a:rPr lang="es-ES" sz="1400" dirty="0" err="1"/>
                        <a:t>this.serviceWarranty.findOne</a:t>
                      </a:r>
                      <a:r>
                        <a:rPr lang="es-ES" sz="1400" dirty="0"/>
                        <a:t>(1129));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this.serviceWarranty.deleteWarranty</a:t>
                      </a:r>
                      <a:r>
                        <a:rPr lang="es-ES" sz="1400" dirty="0"/>
                        <a:t>(1129);</a:t>
                      </a:r>
                    </a:p>
                    <a:p>
                      <a:r>
                        <a:rPr lang="es-ES" sz="1400" dirty="0"/>
                        <a:t>		</a:t>
                      </a:r>
                      <a:r>
                        <a:rPr lang="es-ES" sz="1400" dirty="0" err="1"/>
                        <a:t>Assert.isNull</a:t>
                      </a:r>
                      <a:r>
                        <a:rPr lang="es-ES" sz="1400" dirty="0"/>
                        <a:t>(</a:t>
                      </a:r>
                      <a:r>
                        <a:rPr lang="es-ES" sz="1400" dirty="0" err="1"/>
                        <a:t>this.serviceWarranty.findOne</a:t>
                      </a:r>
                      <a:r>
                        <a:rPr lang="es-ES" sz="1400" dirty="0"/>
                        <a:t>(1129));</a:t>
                      </a:r>
                    </a:p>
                    <a:p>
                      <a:r>
                        <a:rPr lang="es-ES" sz="1400" dirty="0"/>
                        <a:t>	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0073"/>
                  </a:ext>
                </a:extLst>
              </a:tr>
              <a:tr h="719317">
                <a:tc>
                  <a:txBody>
                    <a:bodyPr/>
                    <a:lstStyle/>
                    <a:p>
                      <a:r>
                        <a:rPr lang="es-ES" dirty="0" err="1"/>
                        <a:t>Updating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warranty</a:t>
                      </a:r>
                      <a:r>
                        <a:rPr lang="es-ES" dirty="0"/>
                        <a:t> in non draft </a:t>
                      </a:r>
                      <a:r>
                        <a:rPr lang="es-ES" dirty="0" err="1"/>
                        <a:t>mode</a:t>
                      </a:r>
                      <a:endParaRPr lang="es-E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2000" b="0" dirty="0" err="1"/>
                        <a:t>The</a:t>
                      </a:r>
                      <a:r>
                        <a:rPr lang="es-ES" sz="2000" b="0" dirty="0"/>
                        <a:t> </a:t>
                      </a:r>
                      <a:r>
                        <a:rPr lang="es-ES" sz="2000" b="0" dirty="0" err="1"/>
                        <a:t>same</a:t>
                      </a:r>
                      <a:r>
                        <a:rPr lang="es-ES" sz="2000" b="0" dirty="0"/>
                        <a:t> as </a:t>
                      </a:r>
                      <a:r>
                        <a:rPr lang="es-ES" sz="2000" b="0" dirty="0" err="1"/>
                        <a:t>before</a:t>
                      </a:r>
                      <a:r>
                        <a:rPr lang="es-ES" sz="2000" b="0" dirty="0"/>
                        <a:t>, </a:t>
                      </a:r>
                      <a:r>
                        <a:rPr lang="es-ES" sz="2000" b="0" dirty="0" err="1"/>
                        <a:t>but</a:t>
                      </a:r>
                      <a:r>
                        <a:rPr lang="es-ES" sz="2000" b="0" dirty="0"/>
                        <a:t> </a:t>
                      </a:r>
                      <a:r>
                        <a:rPr lang="es-ES" sz="2000" b="0" dirty="0" err="1"/>
                        <a:t>using</a:t>
                      </a:r>
                      <a:r>
                        <a:rPr lang="es-ES" sz="2000" b="0" dirty="0"/>
                        <a:t> 1129 </a:t>
                      </a:r>
                      <a:r>
                        <a:rPr lang="es-ES" sz="2000" b="0" dirty="0" err="1"/>
                        <a:t>warranty</a:t>
                      </a:r>
                      <a:r>
                        <a:rPr lang="es-ES" sz="2000" b="0" dirty="0"/>
                        <a:t> id.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720699"/>
                  </a:ext>
                </a:extLst>
              </a:tr>
              <a:tr h="252038">
                <a:tc>
                  <a:txBody>
                    <a:bodyPr/>
                    <a:lstStyle/>
                    <a:p>
                      <a:r>
                        <a:rPr lang="es-ES" dirty="0" err="1"/>
                        <a:t>Deleting</a:t>
                      </a:r>
                      <a:r>
                        <a:rPr lang="es-ES" dirty="0"/>
                        <a:t> a </a:t>
                      </a:r>
                      <a:r>
                        <a:rPr lang="es-ES" dirty="0" err="1"/>
                        <a:t>warranty</a:t>
                      </a:r>
                      <a:r>
                        <a:rPr lang="es-ES" dirty="0"/>
                        <a:t> in non draft </a:t>
                      </a:r>
                      <a:r>
                        <a:rPr lang="es-ES" dirty="0" err="1"/>
                        <a:t>mode</a:t>
                      </a:r>
                      <a:endParaRPr lang="es-E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5590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87DA863A-3438-424A-83D1-F452FB0A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784"/>
            <a:ext cx="10515600" cy="850392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JUnit4 Test</a:t>
            </a:r>
          </a:p>
        </p:txBody>
      </p:sp>
    </p:spTree>
    <p:extLst>
      <p:ext uri="{BB962C8B-B14F-4D97-AF65-F5344CB8AC3E}">
        <p14:creationId xmlns:p14="http://schemas.microsoft.com/office/powerpoint/2010/main" val="40210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6C2F9-3BCD-4496-9631-838CC29E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34181"/>
            <a:ext cx="3505495" cy="1011849"/>
          </a:xfrm>
        </p:spPr>
        <p:txBody>
          <a:bodyPr>
            <a:normAutofit/>
          </a:bodyPr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57053-88DC-443E-9863-EB96A802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52" y="1646030"/>
            <a:ext cx="3505494" cy="3785419"/>
          </a:xfrm>
        </p:spPr>
        <p:txBody>
          <a:bodyPr>
            <a:normAutofit fontScale="92500" lnSpcReduction="20000"/>
          </a:bodyPr>
          <a:lstStyle/>
          <a:p>
            <a:r>
              <a:rPr lang="es-ES" sz="1700" b="1" dirty="0" err="1"/>
              <a:t>Schema</a:t>
            </a:r>
            <a:endParaRPr lang="es-ES" sz="1700" b="1" dirty="0"/>
          </a:p>
          <a:p>
            <a:r>
              <a:rPr lang="es-ES" sz="1700" b="1" dirty="0"/>
              <a:t>UML </a:t>
            </a:r>
            <a:r>
              <a:rPr lang="es-ES" sz="1700" b="1" dirty="0" err="1"/>
              <a:t>Modeling</a:t>
            </a:r>
            <a:endParaRPr lang="es-ES" sz="1700" b="1" dirty="0"/>
          </a:p>
          <a:p>
            <a:r>
              <a:rPr lang="es-ES" sz="1700" b="1" dirty="0" err="1"/>
              <a:t>Requirement</a:t>
            </a:r>
            <a:r>
              <a:rPr lang="es-ES" sz="1700" b="1" dirty="0"/>
              <a:t> 10.1</a:t>
            </a:r>
          </a:p>
          <a:p>
            <a:pPr lvl="1"/>
            <a:r>
              <a:rPr lang="es-ES" sz="1700" dirty="0" err="1"/>
              <a:t>Repository</a:t>
            </a:r>
            <a:r>
              <a:rPr lang="es-ES" sz="1700" dirty="0"/>
              <a:t> </a:t>
            </a:r>
            <a:r>
              <a:rPr lang="es-ES" sz="1700" dirty="0" err="1"/>
              <a:t>Implementation</a:t>
            </a:r>
            <a:endParaRPr lang="es-ES" sz="1700" dirty="0"/>
          </a:p>
          <a:p>
            <a:pPr lvl="1"/>
            <a:r>
              <a:rPr lang="es-ES" sz="1700" dirty="0" err="1"/>
              <a:t>Service</a:t>
            </a:r>
            <a:r>
              <a:rPr lang="es-ES" sz="1700" dirty="0"/>
              <a:t> </a:t>
            </a:r>
            <a:r>
              <a:rPr lang="es-ES" sz="1700" dirty="0" err="1"/>
              <a:t>Implementation</a:t>
            </a:r>
            <a:endParaRPr lang="es-ES" sz="1700" dirty="0"/>
          </a:p>
          <a:p>
            <a:pPr lvl="1"/>
            <a:r>
              <a:rPr lang="es-ES" sz="1700" dirty="0"/>
              <a:t>JUnit4 Test</a:t>
            </a:r>
          </a:p>
          <a:p>
            <a:r>
              <a:rPr lang="es-ES" sz="1700" b="1" dirty="0" err="1"/>
              <a:t>Requirement</a:t>
            </a:r>
            <a:r>
              <a:rPr lang="es-ES" sz="1700" b="1" dirty="0"/>
              <a:t> 11.1</a:t>
            </a:r>
          </a:p>
          <a:p>
            <a:pPr lvl="1"/>
            <a:r>
              <a:rPr lang="es-ES" sz="1700" dirty="0" err="1"/>
              <a:t>Repository</a:t>
            </a:r>
            <a:r>
              <a:rPr lang="es-ES" sz="1700" dirty="0"/>
              <a:t> </a:t>
            </a:r>
            <a:r>
              <a:rPr lang="es-ES" sz="1700" dirty="0" err="1"/>
              <a:t>Implementation</a:t>
            </a:r>
            <a:endParaRPr lang="es-ES" sz="1700" dirty="0"/>
          </a:p>
          <a:p>
            <a:pPr lvl="1"/>
            <a:r>
              <a:rPr lang="es-ES" sz="1700" dirty="0" err="1"/>
              <a:t>Service</a:t>
            </a:r>
            <a:r>
              <a:rPr lang="es-ES" sz="1700" dirty="0"/>
              <a:t> </a:t>
            </a:r>
            <a:r>
              <a:rPr lang="es-ES" sz="1700" dirty="0" err="1"/>
              <a:t>Implementation</a:t>
            </a:r>
            <a:endParaRPr lang="es-ES" sz="1700" dirty="0"/>
          </a:p>
          <a:p>
            <a:pPr lvl="1"/>
            <a:r>
              <a:rPr lang="es-ES" sz="1700" dirty="0"/>
              <a:t>JUnit4 Test</a:t>
            </a:r>
          </a:p>
          <a:p>
            <a:r>
              <a:rPr lang="es-ES" sz="1700" b="1" dirty="0" err="1"/>
              <a:t>Requirement</a:t>
            </a:r>
            <a:r>
              <a:rPr lang="es-ES" sz="1700" b="1" dirty="0"/>
              <a:t> 12.2</a:t>
            </a:r>
          </a:p>
          <a:p>
            <a:pPr lvl="1"/>
            <a:r>
              <a:rPr lang="es-ES" sz="1700" dirty="0" err="1"/>
              <a:t>Repository</a:t>
            </a:r>
            <a:r>
              <a:rPr lang="es-ES" sz="1700" dirty="0"/>
              <a:t> </a:t>
            </a:r>
            <a:r>
              <a:rPr lang="es-ES" sz="1700" dirty="0" err="1"/>
              <a:t>Implementation</a:t>
            </a:r>
            <a:endParaRPr lang="es-ES" sz="1700" dirty="0"/>
          </a:p>
          <a:p>
            <a:pPr lvl="1"/>
            <a:r>
              <a:rPr lang="es-ES" sz="1700" dirty="0" err="1"/>
              <a:t>Service</a:t>
            </a:r>
            <a:r>
              <a:rPr lang="es-ES" sz="1700" dirty="0"/>
              <a:t> </a:t>
            </a:r>
            <a:r>
              <a:rPr lang="es-ES" sz="1700" dirty="0" err="1"/>
              <a:t>Implementation</a:t>
            </a:r>
            <a:endParaRPr lang="es-ES" sz="1700" dirty="0"/>
          </a:p>
          <a:p>
            <a:pPr lvl="1"/>
            <a:r>
              <a:rPr lang="es-ES" sz="1700" dirty="0"/>
              <a:t>JUnit4 Test</a:t>
            </a:r>
          </a:p>
          <a:p>
            <a:endParaRPr lang="es-E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1A0DE82-8F1C-4D32-925E-033ED460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239738"/>
            <a:ext cx="5614835" cy="42253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459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n 47" descr="Imagen que contiene cielo, edificio, exterior&#10;&#10;Descripción generada con confianza muy alta">
            <a:extLst>
              <a:ext uri="{FF2B5EF4-FFF2-40B4-BE49-F238E27FC236}">
                <a16:creationId xmlns:a16="http://schemas.microsoft.com/office/drawing/2014/main" id="{CBAF3053-EB3D-4BD9-B14C-ED32B0377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3DBC62F0-3705-4C50-A129-5E1726814B80}"/>
              </a:ext>
            </a:extLst>
          </p:cNvPr>
          <p:cNvSpPr/>
          <p:nvPr/>
        </p:nvSpPr>
        <p:spPr>
          <a:xfrm>
            <a:off x="0" y="7374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5FDC01-E83B-4752-8015-DBB9896A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51192"/>
            <a:ext cx="11222908" cy="560694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Schema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72E17A-5D75-4A7F-AEA7-1C0E7FBFA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92" y="5310194"/>
            <a:ext cx="1273277" cy="127327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CAE2B7A-5D4F-4542-A7F3-8D5D54A3EDB2}"/>
              </a:ext>
            </a:extLst>
          </p:cNvPr>
          <p:cNvSpPr/>
          <p:nvPr/>
        </p:nvSpPr>
        <p:spPr>
          <a:xfrm>
            <a:off x="718566" y="2619380"/>
            <a:ext cx="1802130" cy="5226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Customer</a:t>
            </a:r>
            <a:endParaRPr lang="es-ES" dirty="0"/>
          </a:p>
          <a:p>
            <a:pPr algn="ctr"/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D24A147-10C5-451C-A07F-09D28F184FA7}"/>
              </a:ext>
            </a:extLst>
          </p:cNvPr>
          <p:cNvSpPr/>
          <p:nvPr/>
        </p:nvSpPr>
        <p:spPr>
          <a:xfrm>
            <a:off x="2966466" y="2619380"/>
            <a:ext cx="1802130" cy="5226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HandyWorker</a:t>
            </a:r>
            <a:endParaRPr lang="es-ES" dirty="0"/>
          </a:p>
          <a:p>
            <a:pPr algn="ctr"/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9FB3EE5-AD0A-44FF-9879-CE01B46A2750}"/>
              </a:ext>
            </a:extLst>
          </p:cNvPr>
          <p:cNvSpPr/>
          <p:nvPr/>
        </p:nvSpPr>
        <p:spPr>
          <a:xfrm>
            <a:off x="5214366" y="2619380"/>
            <a:ext cx="1802130" cy="5226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Administrator</a:t>
            </a:r>
            <a:endParaRPr lang="es-ES" dirty="0"/>
          </a:p>
          <a:p>
            <a:pPr algn="ctr"/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3938407-02C5-4F9C-9C3A-EBD41B2B73F7}"/>
              </a:ext>
            </a:extLst>
          </p:cNvPr>
          <p:cNvSpPr/>
          <p:nvPr/>
        </p:nvSpPr>
        <p:spPr>
          <a:xfrm>
            <a:off x="7462266" y="1473335"/>
            <a:ext cx="1802130" cy="5226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FixUpTask</a:t>
            </a:r>
            <a:endParaRPr lang="es-ES" dirty="0"/>
          </a:p>
          <a:p>
            <a:pPr algn="ctr"/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0CF967E-C140-46AB-92A6-8F0A399C73A8}"/>
              </a:ext>
            </a:extLst>
          </p:cNvPr>
          <p:cNvSpPr/>
          <p:nvPr/>
        </p:nvSpPr>
        <p:spPr>
          <a:xfrm>
            <a:off x="9710166" y="1473335"/>
            <a:ext cx="1802130" cy="5226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Warranty</a:t>
            </a:r>
            <a:endParaRPr lang="es-ES" dirty="0"/>
          </a:p>
          <a:p>
            <a:pPr algn="ctr"/>
            <a:r>
              <a:rPr lang="es-ES" dirty="0" err="1"/>
              <a:t>Service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359DC3C-6088-4EBB-BDA2-E0A84E212723}"/>
              </a:ext>
            </a:extLst>
          </p:cNvPr>
          <p:cNvSpPr/>
          <p:nvPr/>
        </p:nvSpPr>
        <p:spPr>
          <a:xfrm>
            <a:off x="718566" y="3964787"/>
            <a:ext cx="1802130" cy="5226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Customer</a:t>
            </a:r>
            <a:endParaRPr lang="es-ES" dirty="0"/>
          </a:p>
          <a:p>
            <a:pPr algn="ctr"/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4D58E2B-8276-42AB-9F41-25B78CCF9098}"/>
              </a:ext>
            </a:extLst>
          </p:cNvPr>
          <p:cNvSpPr/>
          <p:nvPr/>
        </p:nvSpPr>
        <p:spPr>
          <a:xfrm>
            <a:off x="2966466" y="3964787"/>
            <a:ext cx="1802130" cy="5226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HandyWorker</a:t>
            </a:r>
            <a:endParaRPr lang="es-ES" dirty="0"/>
          </a:p>
          <a:p>
            <a:pPr algn="ctr"/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6CEA9D3-85D6-4E11-A1C1-A0538B591280}"/>
              </a:ext>
            </a:extLst>
          </p:cNvPr>
          <p:cNvSpPr/>
          <p:nvPr/>
        </p:nvSpPr>
        <p:spPr>
          <a:xfrm>
            <a:off x="5214366" y="3964787"/>
            <a:ext cx="1802130" cy="5226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Administrator</a:t>
            </a:r>
            <a:endParaRPr lang="es-ES" dirty="0"/>
          </a:p>
          <a:p>
            <a:pPr algn="ctr"/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EF503FD-8506-42EA-A5F0-64C3E15ECD21}"/>
              </a:ext>
            </a:extLst>
          </p:cNvPr>
          <p:cNvSpPr/>
          <p:nvPr/>
        </p:nvSpPr>
        <p:spPr>
          <a:xfrm>
            <a:off x="7462266" y="3964786"/>
            <a:ext cx="1802130" cy="5226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FixUpTask</a:t>
            </a:r>
            <a:endParaRPr lang="es-ES" dirty="0"/>
          </a:p>
          <a:p>
            <a:pPr algn="ctr"/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91E5229-D4C0-4AAA-8C99-4DE5B0CD1A24}"/>
              </a:ext>
            </a:extLst>
          </p:cNvPr>
          <p:cNvSpPr/>
          <p:nvPr/>
        </p:nvSpPr>
        <p:spPr>
          <a:xfrm>
            <a:off x="9710166" y="3964785"/>
            <a:ext cx="1802130" cy="5226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Warranty</a:t>
            </a:r>
            <a:endParaRPr lang="es-ES" dirty="0"/>
          </a:p>
          <a:p>
            <a:pPr algn="ctr"/>
            <a:r>
              <a:rPr lang="es-ES" dirty="0" err="1"/>
              <a:t>Repository</a:t>
            </a:r>
            <a:endParaRPr lang="es-ES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FCDB843-63B8-494A-8985-0F20ADEFD860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1619631" y="4487425"/>
            <a:ext cx="4495800" cy="8227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9C7B14-F514-48FF-85DF-AAEA3A11C45C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3867531" y="4487425"/>
            <a:ext cx="2247900" cy="8227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C945370-178D-4EB4-9049-3A77F229F16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6115431" y="4487425"/>
            <a:ext cx="0" cy="8227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BD93DF7-5667-4E0A-85C5-D0B31688809F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 flipH="1">
            <a:off x="6115431" y="4487424"/>
            <a:ext cx="2247900" cy="82277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58038F2-01FD-4468-8C42-BA1C26C3C71F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6115431" y="4487423"/>
            <a:ext cx="4495800" cy="8227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14CBEE4-4FB8-416D-8235-5098F7699D99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1619631" y="3142018"/>
            <a:ext cx="0" cy="8227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E61BE9F-0984-4B51-A4BC-21A1017BF13A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867531" y="3142018"/>
            <a:ext cx="0" cy="8227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1B85ED12-6D95-4A9F-A143-652F322C372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6115431" y="3142018"/>
            <a:ext cx="0" cy="8227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4571755-C2B4-40FE-B740-4AE6B5533FE7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8363331" y="1995973"/>
            <a:ext cx="0" cy="19688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7A1EABF-B958-4086-8082-9468568F2758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10611231" y="1995973"/>
            <a:ext cx="0" cy="19688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AF37215-CE18-4E70-8C21-554A1C6F9AF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264396" y="1734654"/>
            <a:ext cx="445770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9F50D54-B63D-4615-B466-B4F6ECC5EC82}"/>
              </a:ext>
            </a:extLst>
          </p:cNvPr>
          <p:cNvCxnSpPr>
            <a:cxnSpLocks/>
            <a:stCxn id="8" idx="0"/>
            <a:endCxn id="11" idx="0"/>
          </p:cNvCxnSpPr>
          <p:nvPr/>
        </p:nvCxnSpPr>
        <p:spPr>
          <a:xfrm rot="5400000" flipH="1" flipV="1">
            <a:off x="4418459" y="-1325492"/>
            <a:ext cx="1146045" cy="6743700"/>
          </a:xfrm>
          <a:prstGeom prst="bentConnector3">
            <a:avLst>
              <a:gd name="adj1" fmla="val 119947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1">
            <a:extLst>
              <a:ext uri="{FF2B5EF4-FFF2-40B4-BE49-F238E27FC236}">
                <a16:creationId xmlns:a16="http://schemas.microsoft.com/office/drawing/2014/main" id="{4EA38FA0-5EB0-4B32-A5B2-AD60D5B53254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 flipV="1">
            <a:off x="7016496" y="1734654"/>
            <a:ext cx="4495800" cy="1146045"/>
          </a:xfrm>
          <a:prstGeom prst="bentConnector3">
            <a:avLst>
              <a:gd name="adj1" fmla="val 105085"/>
            </a:avLst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44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4E579-0E8A-4619-B3B2-732C9A1A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Modeling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921125-A76B-4C1D-904F-8D856787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15" y="8606"/>
            <a:ext cx="7870722" cy="684078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9A758D-4BEF-42B6-A330-4CB01D3C4429}"/>
              </a:ext>
            </a:extLst>
          </p:cNvPr>
          <p:cNvCxnSpPr>
            <a:cxnSpLocks/>
          </p:cNvCxnSpPr>
          <p:nvPr/>
        </p:nvCxnSpPr>
        <p:spPr>
          <a:xfrm>
            <a:off x="5648632" y="457200"/>
            <a:ext cx="0" cy="57371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E145818-9444-4994-A05B-F3ED47968A38}"/>
              </a:ext>
            </a:extLst>
          </p:cNvPr>
          <p:cNvCxnSpPr>
            <a:cxnSpLocks/>
          </p:cNvCxnSpPr>
          <p:nvPr/>
        </p:nvCxnSpPr>
        <p:spPr>
          <a:xfrm>
            <a:off x="5678129" y="6179574"/>
            <a:ext cx="21532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B2F6CA1-30FD-4C3B-8856-D6CDB4CD354A}"/>
              </a:ext>
            </a:extLst>
          </p:cNvPr>
          <p:cNvCxnSpPr>
            <a:cxnSpLocks/>
          </p:cNvCxnSpPr>
          <p:nvPr/>
        </p:nvCxnSpPr>
        <p:spPr>
          <a:xfrm>
            <a:off x="6931742" y="457200"/>
            <a:ext cx="1445340" cy="50439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tón de acción: Ayuda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9366F4-ACB7-4C2C-8634-BCD825CDF79A}"/>
              </a:ext>
            </a:extLst>
          </p:cNvPr>
          <p:cNvSpPr/>
          <p:nvPr/>
        </p:nvSpPr>
        <p:spPr>
          <a:xfrm>
            <a:off x="7580671" y="1224116"/>
            <a:ext cx="634174" cy="1061879"/>
          </a:xfrm>
          <a:prstGeom prst="actionButtonHelp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15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BB41B-79E1-48C5-B6F0-2A39B18D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s-ES" sz="4000" dirty="0" err="1"/>
              <a:t>Requirement</a:t>
            </a:r>
            <a:r>
              <a:rPr lang="es-ES" sz="4000" dirty="0"/>
              <a:t> 10.1</a:t>
            </a:r>
            <a:br>
              <a:rPr lang="es-ES" sz="4000" dirty="0"/>
            </a:br>
            <a:r>
              <a:rPr lang="es-ES" sz="4000" dirty="0"/>
              <a:t>[</a:t>
            </a:r>
            <a:r>
              <a:rPr lang="es-ES" sz="4000" dirty="0" err="1"/>
              <a:t>Customers</a:t>
            </a:r>
            <a:r>
              <a:rPr lang="es-ES" sz="4000" dirty="0"/>
              <a:t>]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535D300-305E-410F-84D5-C09B761C8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97" y="484632"/>
            <a:ext cx="4095205" cy="57332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0A9F4-4C19-4A7C-8565-3ED87598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Manage an arbitrary number of fix-up tasks, which includes: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Listing (</a:t>
            </a:r>
            <a:r>
              <a:rPr lang="en-US" sz="2000" dirty="0" err="1"/>
              <a:t>findAll</a:t>
            </a:r>
            <a:r>
              <a:rPr lang="en-US" sz="2000" dirty="0"/>
              <a:t>())</a:t>
            </a:r>
          </a:p>
          <a:p>
            <a:r>
              <a:rPr lang="en-US" sz="2000" dirty="0"/>
              <a:t>Showing (</a:t>
            </a:r>
            <a:r>
              <a:rPr lang="en-US" sz="2000" dirty="0" err="1"/>
              <a:t>findOne</a:t>
            </a:r>
            <a:r>
              <a:rPr lang="en-US" sz="2000" dirty="0"/>
              <a:t>())</a:t>
            </a:r>
          </a:p>
          <a:p>
            <a:r>
              <a:rPr lang="en-US" sz="2000" dirty="0"/>
              <a:t>Creating (save(T e))</a:t>
            </a:r>
          </a:p>
          <a:p>
            <a:r>
              <a:rPr lang="en-US" sz="2000" dirty="0"/>
              <a:t>Updating (save(T e))</a:t>
            </a:r>
          </a:p>
          <a:p>
            <a:r>
              <a:rPr lang="en-US" sz="2000" dirty="0"/>
              <a:t>Deleting  (delete (T e) or delete(id))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03581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C7278-6056-4794-B583-7AE33BAC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7" y="405138"/>
            <a:ext cx="11358709" cy="848475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Repository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Implementation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87BBCC4-6B45-4DFF-9A5D-9BC0A5F670D2}"/>
              </a:ext>
            </a:extLst>
          </p:cNvPr>
          <p:cNvGrpSpPr/>
          <p:nvPr/>
        </p:nvGrpSpPr>
        <p:grpSpPr>
          <a:xfrm>
            <a:off x="322006" y="1868557"/>
            <a:ext cx="9444275" cy="1479327"/>
            <a:chOff x="1373862" y="2249225"/>
            <a:chExt cx="9444275" cy="1479327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515EB88-A538-495D-A726-A81C28175C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161" t="27767" r="27661" b="55857"/>
            <a:stretch/>
          </p:blipFill>
          <p:spPr>
            <a:xfrm>
              <a:off x="1373862" y="2249225"/>
              <a:ext cx="9444275" cy="1479327"/>
            </a:xfrm>
            <a:prstGeom prst="rect">
              <a:avLst/>
            </a:prstGeom>
          </p:spPr>
        </p:pic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A549353B-8FC5-476E-B39A-2D5C9317D248}"/>
                </a:ext>
              </a:extLst>
            </p:cNvPr>
            <p:cNvSpPr/>
            <p:nvPr/>
          </p:nvSpPr>
          <p:spPr>
            <a:xfrm>
              <a:off x="3347884" y="2462981"/>
              <a:ext cx="2315497" cy="4572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3120CF55-B4C5-48DB-9906-DF8729B218C2}"/>
              </a:ext>
            </a:extLst>
          </p:cNvPr>
          <p:cNvGrpSpPr/>
          <p:nvPr/>
        </p:nvGrpSpPr>
        <p:grpSpPr>
          <a:xfrm>
            <a:off x="322005" y="3679720"/>
            <a:ext cx="9444275" cy="2043954"/>
            <a:chOff x="1373861" y="4313999"/>
            <a:chExt cx="9444275" cy="2043954"/>
          </a:xfrm>
        </p:grpSpPr>
        <p:pic>
          <p:nvPicPr>
            <p:cNvPr id="4" name="Marcador de contenido 3">
              <a:extLst>
                <a:ext uri="{FF2B5EF4-FFF2-40B4-BE49-F238E27FC236}">
                  <a16:creationId xmlns:a16="http://schemas.microsoft.com/office/drawing/2014/main" id="{96F03F20-508A-45FE-AA33-4A875AAD9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640" t="27527" r="38375" b="47731"/>
            <a:stretch/>
          </p:blipFill>
          <p:spPr>
            <a:xfrm>
              <a:off x="1373861" y="4313999"/>
              <a:ext cx="9444275" cy="2043954"/>
            </a:xfrm>
            <a:prstGeom prst="rect">
              <a:avLst/>
            </a:prstGeom>
          </p:spPr>
        </p:pic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5EEDD8AA-FAC5-40C0-8316-5654BC0266D4}"/>
                </a:ext>
              </a:extLst>
            </p:cNvPr>
            <p:cNvSpPr/>
            <p:nvPr/>
          </p:nvSpPr>
          <p:spPr>
            <a:xfrm>
              <a:off x="3347883" y="4498258"/>
              <a:ext cx="2315497" cy="4572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1F0D641-7C84-40F6-BF3A-FEA8E248D033}"/>
              </a:ext>
            </a:extLst>
          </p:cNvPr>
          <p:cNvSpPr/>
          <p:nvPr/>
        </p:nvSpPr>
        <p:spPr>
          <a:xfrm>
            <a:off x="9766280" y="5629292"/>
            <a:ext cx="2297900" cy="1007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has </a:t>
            </a:r>
            <a:r>
              <a:rPr lang="es-ES" dirty="0" err="1"/>
              <a:t>made</a:t>
            </a:r>
            <a:r>
              <a:rPr lang="es-ES" dirty="0"/>
              <a:t> a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FixUp</a:t>
            </a:r>
            <a:r>
              <a:rPr lang="es-ES" dirty="0"/>
              <a:t>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75C8608-A3D1-4674-A224-7DABD5617FFC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 flipV="1">
            <a:off x="8937522" y="5297456"/>
            <a:ext cx="828758" cy="835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9325BDC-660E-4DE5-B879-D563FCAB5CF6}"/>
              </a:ext>
            </a:extLst>
          </p:cNvPr>
          <p:cNvSpPr/>
          <p:nvPr/>
        </p:nvSpPr>
        <p:spPr>
          <a:xfrm>
            <a:off x="752168" y="4965620"/>
            <a:ext cx="8185354" cy="6636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33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BB41B-79E1-48C5-B6F0-2A39B18D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s-ES" dirty="0" err="1"/>
              <a:t>Requirement</a:t>
            </a:r>
            <a:r>
              <a:rPr lang="es-ES" dirty="0"/>
              <a:t> 11.1</a:t>
            </a:r>
            <a:br>
              <a:rPr lang="es-ES" dirty="0"/>
            </a:br>
            <a:r>
              <a:rPr lang="es-ES" dirty="0"/>
              <a:t>[</a:t>
            </a:r>
            <a:r>
              <a:rPr lang="es-ES" dirty="0" err="1"/>
              <a:t>HandyWorkers</a:t>
            </a:r>
            <a:r>
              <a:rPr lang="es-ES" dirty="0"/>
              <a:t>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0A9F4-4C19-4A7C-8565-3ED87598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Browse the catalogue of fix-up tasks and navigate to the profile of the corresponding customer, which includes his or her personal data plus his or her list of fix-up tasks.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F2BE3-8DD6-4222-9C84-8982A8E56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962" y="3263506"/>
            <a:ext cx="2542433" cy="20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5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BB41B-79E1-48C5-B6F0-2A39B18D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 fontScale="90000"/>
          </a:bodyPr>
          <a:lstStyle/>
          <a:p>
            <a:r>
              <a:rPr lang="es-ES" sz="4000" dirty="0" err="1">
                <a:solidFill>
                  <a:srgbClr val="303030"/>
                </a:solidFill>
              </a:rPr>
              <a:t>Requirement</a:t>
            </a:r>
            <a:r>
              <a:rPr lang="es-ES" sz="4000" dirty="0">
                <a:solidFill>
                  <a:srgbClr val="303030"/>
                </a:solidFill>
              </a:rPr>
              <a:t> 12.2</a:t>
            </a:r>
            <a:br>
              <a:rPr lang="es-ES" sz="4000" dirty="0">
                <a:solidFill>
                  <a:srgbClr val="303030"/>
                </a:solidFill>
              </a:rPr>
            </a:br>
            <a:r>
              <a:rPr lang="es-ES" sz="4000" dirty="0">
                <a:solidFill>
                  <a:srgbClr val="303030"/>
                </a:solidFill>
              </a:rPr>
              <a:t>[</a:t>
            </a:r>
            <a:r>
              <a:rPr lang="es-ES" sz="4000" dirty="0" err="1">
                <a:solidFill>
                  <a:srgbClr val="303030"/>
                </a:solidFill>
              </a:rPr>
              <a:t>Administrators</a:t>
            </a:r>
            <a:r>
              <a:rPr lang="es-ES" sz="4000" dirty="0">
                <a:solidFill>
                  <a:srgbClr val="303030"/>
                </a:solidFill>
              </a:rPr>
              <a:t>]</a:t>
            </a:r>
          </a:p>
        </p:txBody>
      </p:sp>
      <p:pic>
        <p:nvPicPr>
          <p:cNvPr id="5" name="Imagen 4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F4C80D60-6AF4-4E95-B8BC-26A7D719F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1" y="2232794"/>
            <a:ext cx="5941068" cy="148526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0A9F4-4C19-4A7C-8565-3ED87598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275" y="965199"/>
            <a:ext cx="4857750" cy="402045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400" dirty="0"/>
              <a:t>Manage the catalogue of warranties, which includes: </a:t>
            </a:r>
          </a:p>
          <a:p>
            <a:pPr marL="0" indent="0" algn="just">
              <a:buNone/>
            </a:pPr>
            <a:endParaRPr lang="en-US" sz="1400" dirty="0"/>
          </a:p>
          <a:p>
            <a:pPr algn="just"/>
            <a:r>
              <a:rPr lang="en-US" sz="1400" dirty="0"/>
              <a:t>Listing (</a:t>
            </a:r>
            <a:r>
              <a:rPr lang="en-US" sz="1400" dirty="0" err="1"/>
              <a:t>findAll</a:t>
            </a:r>
            <a:r>
              <a:rPr lang="en-US" sz="1400" dirty="0"/>
              <a:t>())</a:t>
            </a:r>
          </a:p>
          <a:p>
            <a:pPr algn="just"/>
            <a:r>
              <a:rPr lang="en-US" sz="1400" dirty="0"/>
              <a:t>Showing (</a:t>
            </a:r>
            <a:r>
              <a:rPr lang="en-US" sz="1400" dirty="0" err="1"/>
              <a:t>findOne</a:t>
            </a:r>
            <a:r>
              <a:rPr lang="en-US" sz="1400" dirty="0"/>
              <a:t>())</a:t>
            </a:r>
          </a:p>
          <a:p>
            <a:pPr algn="just"/>
            <a:r>
              <a:rPr lang="en-US" sz="1400" dirty="0"/>
              <a:t>Creating (save(T e))</a:t>
            </a:r>
          </a:p>
          <a:p>
            <a:pPr algn="just"/>
            <a:r>
              <a:rPr lang="en-US" sz="1400" dirty="0"/>
              <a:t>Updating (save(T e))</a:t>
            </a:r>
          </a:p>
          <a:p>
            <a:pPr algn="just"/>
            <a:r>
              <a:rPr lang="en-US" sz="1400" dirty="0"/>
              <a:t>Deleting  (delete (T e) or delete(id))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b="1" dirty="0"/>
              <a:t>A warranty can be updated or deleted as long as it is saved in draft mode.</a:t>
            </a:r>
            <a:r>
              <a:rPr lang="en-US" sz="1400" dirty="0"/>
              <a:t> Once it’s saved in final mode, it cannot be edited or deleted. Only </a:t>
            </a:r>
            <a:r>
              <a:rPr lang="en-US" sz="1400" b="1" dirty="0"/>
              <a:t>warranties that are saved in final mode can be referenced by fix-up tasks</a:t>
            </a:r>
            <a:r>
              <a:rPr lang="en-US" sz="1400" dirty="0"/>
              <a:t>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1679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6EE64-E1FA-4322-98AA-3400D31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384"/>
            <a:ext cx="10515600" cy="895160"/>
          </a:xfrm>
        </p:spPr>
        <p:txBody>
          <a:bodyPr/>
          <a:lstStyle/>
          <a:p>
            <a:r>
              <a:rPr lang="es-ES" dirty="0" err="1"/>
              <a:t>Repository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6640089-831A-459E-9B39-1F01E5C8BEF9}"/>
              </a:ext>
            </a:extLst>
          </p:cNvPr>
          <p:cNvSpPr/>
          <p:nvPr/>
        </p:nvSpPr>
        <p:spPr>
          <a:xfrm>
            <a:off x="1943100" y="1859339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repositories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org.springframework.data.jpa.repository.JpaRepository</a:t>
            </a:r>
            <a:r>
              <a:rPr lang="es-ES" dirty="0"/>
              <a:t>;</a:t>
            </a:r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org.springframework.stereotype.Repository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domain.Warranty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@</a:t>
            </a:r>
            <a:r>
              <a:rPr lang="es-ES" dirty="0" err="1"/>
              <a:t>Repository</a:t>
            </a:r>
            <a:endParaRPr lang="es-ES" dirty="0"/>
          </a:p>
          <a:p>
            <a:r>
              <a:rPr lang="es-ES" dirty="0" err="1"/>
              <a:t>public</a:t>
            </a:r>
            <a:r>
              <a:rPr lang="es-ES" dirty="0"/>
              <a:t> interface </a:t>
            </a:r>
            <a:r>
              <a:rPr lang="es-ES" dirty="0" err="1"/>
              <a:t>WarrantyRepository</a:t>
            </a:r>
            <a:r>
              <a:rPr lang="es-ES" dirty="0"/>
              <a:t> </a:t>
            </a:r>
            <a:r>
              <a:rPr lang="es-ES" dirty="0" err="1"/>
              <a:t>extends</a:t>
            </a:r>
            <a:r>
              <a:rPr lang="es-ES" dirty="0"/>
              <a:t> </a:t>
            </a:r>
            <a:r>
              <a:rPr lang="es-ES" dirty="0" err="1"/>
              <a:t>JpaRepository</a:t>
            </a:r>
            <a:r>
              <a:rPr lang="es-ES" dirty="0"/>
              <a:t>&lt;</a:t>
            </a:r>
            <a:r>
              <a:rPr lang="es-ES" dirty="0" err="1"/>
              <a:t>Warranty</a:t>
            </a:r>
            <a:r>
              <a:rPr lang="es-ES" dirty="0"/>
              <a:t>, </a:t>
            </a:r>
            <a:r>
              <a:rPr lang="es-ES" dirty="0" err="1"/>
              <a:t>Integer</a:t>
            </a:r>
            <a:r>
              <a:rPr lang="es-ES" dirty="0"/>
              <a:t>&gt; {</a:t>
            </a:r>
          </a:p>
          <a:p>
            <a:endParaRPr lang="es-ES" dirty="0"/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175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376</Words>
  <Application>Microsoft Office PowerPoint</Application>
  <PresentationFormat>Panorámica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Desing and Testing Problem 2 – Lesson 4 Repositories and Services</vt:lpstr>
      <vt:lpstr>Index</vt:lpstr>
      <vt:lpstr>Schema</vt:lpstr>
      <vt:lpstr>UML Modeling</vt:lpstr>
      <vt:lpstr>Requirement 10.1 [Customers]</vt:lpstr>
      <vt:lpstr>Repository Implementation</vt:lpstr>
      <vt:lpstr>Requirement 11.1 [HandyWorkers]</vt:lpstr>
      <vt:lpstr>Requirement 12.2 [Administrators]</vt:lpstr>
      <vt:lpstr>Repository Implementation</vt:lpstr>
      <vt:lpstr>Service Implementation</vt:lpstr>
      <vt:lpstr>Service Implementation</vt:lpstr>
      <vt:lpstr>Service Implementation</vt:lpstr>
      <vt:lpstr>JUnit4 Test</vt:lpstr>
      <vt:lpstr>JUnit4 Test</vt:lpstr>
      <vt:lpstr>JUnit4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Desing and Testing Problem 2 – Unit 4 Repositories and Services</dc:title>
  <dc:creator>Luna Luna</dc:creator>
  <cp:lastModifiedBy>Luna Luna</cp:lastModifiedBy>
  <cp:revision>31</cp:revision>
  <dcterms:created xsi:type="dcterms:W3CDTF">2018-11-16T17:56:59Z</dcterms:created>
  <dcterms:modified xsi:type="dcterms:W3CDTF">2018-11-23T18:21:55Z</dcterms:modified>
</cp:coreProperties>
</file>