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78" r:id="rId7"/>
    <p:sldId id="279" r:id="rId8"/>
    <p:sldId id="280" r:id="rId9"/>
    <p:sldId id="261" r:id="rId10"/>
    <p:sldId id="281" r:id="rId11"/>
    <p:sldId id="262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7EC3F-3374-4415-9F40-4827F3ED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85F9AE-37E6-4128-9938-FDB31960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100C5-4435-488D-B5C8-B69F5A24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1DFA7-D133-4062-8303-6134116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37840-8620-4829-A4FB-CF71CDA3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0549-D10C-4CB6-8C79-2D7E6D5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9B0B72-ED30-437E-897E-FA96F8F95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51896-3898-41F0-8D4E-98DBE3A1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A5CB8-E296-4175-81C4-F546CBE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CD924-CA32-4B83-838B-E2679065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3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53F31-5A95-43D7-BFAC-48C24C7D5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DE3370-01F5-4517-8F59-B9A31920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50EC7-7B75-47C7-82E2-151E6A51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AB0D1-406C-41A3-8FE1-C92E7D65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46669-4DA9-4055-AEBB-C929B9E6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56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09B97-A7A2-4FB8-AA4C-26438130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EEA70-AC54-4157-8412-D3961B0B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CFC64-95F7-474B-A002-0BCF8010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DE8BA-24D6-4C01-B60C-974166BE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1C62E-C5B2-474B-B194-253A771C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29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81E72-01A7-4A7C-B80D-D4BF3B33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C11BE-A19E-49A5-9BE5-E9EF7C3E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F52D5-0652-40C9-AB27-B67678B5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75445-4BF5-41B3-974F-E470E9D5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75F1-CA36-48D1-82C1-7DADE83E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77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066D-4DD2-4273-BF4E-B4EE11D0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DFDD8-E506-44A1-BDBD-B4D441E7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DFF09B-162C-4E34-83F5-DAD9B99F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93BB0B-E57A-4940-A932-857DE61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B26228-189B-41DE-9052-26BEECEF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2E821-8BC7-493D-9720-389ADF61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2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99D78-A5EE-4659-81AD-FE1DD802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7084A3-0B8D-42CD-BE3E-9248455D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048C5-7570-4C0D-90F7-10167F9D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10DEC0-A216-4BD4-A1A8-740034374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E859FC-BFEC-43F8-ACD9-A0AC1CB4E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F83D84-538A-4652-A431-81E8E274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D72DF2-88C4-49D5-BE97-8AAAB49B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55BB9E-181D-4C6E-8D8A-E7F47069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2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59D5-2D17-44FC-B734-7FB2109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E8EA46-DE82-45DE-A28A-B489D8C3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BADC4C-3F2E-4B2C-A267-EC0BD64A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3BE4B1-6427-4AD6-B730-A0BB1C9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5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D655F-5583-4214-BEDE-C4D682A9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BD6ED-9A1E-494A-927D-53354CB6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FA0F0C-887F-4E0A-913A-BE2E04E9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00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BAA5-E483-4861-9110-3C95BB0C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2C0B2-D3B5-4A28-AA16-E1C70F2D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107D2-95D5-4435-98EF-886E1D1E1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B014DE-A4AE-49E6-83C1-DF58E7CA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C1BBAF-79B5-4E68-9C48-A57AAD60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7CEB7-B1A4-4CEA-AD79-9A578FB0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1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37D1-6398-4FC9-9E89-B4FB8223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10A621-1C49-4428-B671-65482FE06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965B78-6DE5-46F4-83F4-7E9DC846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105905-D306-497D-863A-F55CF29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E52E8-8AD6-40D1-A618-75C4A150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805C9-B15D-4A0E-AE84-4A46E9DF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4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DCD6C3-E4FD-4A3A-8356-BA7DF309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028D0C-6A7C-4085-83D8-B304F82F7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C843D-AA62-409A-BBB1-C6ED9DC5A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708D-ECAD-4951-9373-DD2E80091991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24CE2-BE35-4A03-AB4B-804C92CC7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D3B54E-E424-4B4C-9593-A66FEAD8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ielo, edificio, exterior&#10;&#10;Descripción generada con confianza muy alta">
            <a:extLst>
              <a:ext uri="{FF2B5EF4-FFF2-40B4-BE49-F238E27FC236}">
                <a16:creationId xmlns:a16="http://schemas.microsoft.com/office/drawing/2014/main" id="{D5041901-0A5F-4D5E-965D-703F5EBCD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6BCE7F-7065-4D45-B806-1AA71CD68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76250"/>
            <a:ext cx="3703320" cy="94683"/>
          </a:xfrm>
          <a:prstGeom prst="rect">
            <a:avLst/>
          </a:prstGeom>
          <a:solidFill>
            <a:srgbClr val="7FA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C0AD23-CA51-429D-BF79-AA894B08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6585"/>
            <a:ext cx="3702134" cy="5581335"/>
          </a:xfrm>
          <a:prstGeom prst="rect">
            <a:avLst/>
          </a:prstGeom>
          <a:solidFill>
            <a:srgbClr val="7FA0C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6A4C0-4ED4-4B12-A277-86360EE5E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946" y="762000"/>
            <a:ext cx="3155796" cy="3915103"/>
          </a:xfrm>
        </p:spPr>
        <p:txBody>
          <a:bodyPr>
            <a:normAutofit/>
          </a:bodyPr>
          <a:lstStyle/>
          <a:p>
            <a:pPr algn="l"/>
            <a:r>
              <a:rPr lang="es-ES" sz="4000" dirty="0" err="1">
                <a:solidFill>
                  <a:srgbClr val="FFFFFF"/>
                </a:solidFill>
              </a:rPr>
              <a:t>Desing</a:t>
            </a:r>
            <a:r>
              <a:rPr lang="es-ES" sz="4000" dirty="0">
                <a:solidFill>
                  <a:srgbClr val="FFFFFF"/>
                </a:solidFill>
              </a:rPr>
              <a:t> and </a:t>
            </a:r>
            <a:r>
              <a:rPr lang="es-ES" sz="4000" dirty="0" err="1">
                <a:solidFill>
                  <a:srgbClr val="FFFFFF"/>
                </a:solidFill>
              </a:rPr>
              <a:t>Testing</a:t>
            </a:r>
            <a:br>
              <a:rPr lang="es-ES" sz="4000" dirty="0">
                <a:solidFill>
                  <a:srgbClr val="FFFFFF"/>
                </a:solidFill>
              </a:rPr>
            </a:br>
            <a:r>
              <a:rPr lang="es-ES" sz="4000" dirty="0" err="1">
                <a:solidFill>
                  <a:srgbClr val="FFFFFF"/>
                </a:solidFill>
              </a:rPr>
              <a:t>Problem</a:t>
            </a:r>
            <a:r>
              <a:rPr lang="es-ES" sz="4000" dirty="0">
                <a:solidFill>
                  <a:srgbClr val="FFFFFF"/>
                </a:solidFill>
              </a:rPr>
              <a:t> 2 – </a:t>
            </a:r>
            <a:r>
              <a:rPr lang="es-ES" sz="4000" dirty="0" err="1">
                <a:solidFill>
                  <a:srgbClr val="FFFFFF"/>
                </a:solidFill>
              </a:rPr>
              <a:t>Lesson</a:t>
            </a:r>
            <a:r>
              <a:rPr lang="es-ES" sz="4000" dirty="0">
                <a:solidFill>
                  <a:srgbClr val="FFFFFF"/>
                </a:solidFill>
              </a:rPr>
              <a:t> 5</a:t>
            </a:r>
            <a:br>
              <a:rPr lang="es-ES" sz="4000" dirty="0">
                <a:solidFill>
                  <a:srgbClr val="FFFFFF"/>
                </a:solidFill>
              </a:rPr>
            </a:br>
            <a:r>
              <a:rPr lang="es-ES" sz="4000" dirty="0" err="1">
                <a:solidFill>
                  <a:srgbClr val="FFFFFF"/>
                </a:solidFill>
              </a:rPr>
              <a:t>Views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F82C5-3F08-489B-9898-2F2B99849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946" y="4917688"/>
            <a:ext cx="3155796" cy="799154"/>
          </a:xfrm>
        </p:spPr>
        <p:txBody>
          <a:bodyPr>
            <a:normAutofit/>
          </a:bodyPr>
          <a:lstStyle/>
          <a:p>
            <a:pPr algn="l"/>
            <a:r>
              <a:rPr lang="es-ES" sz="2000">
                <a:solidFill>
                  <a:srgbClr val="FFFFFF">
                    <a:alpha val="80000"/>
                  </a:srgbClr>
                </a:solidFill>
              </a:rPr>
              <a:t>Ángel Delgado Luna</a:t>
            </a:r>
          </a:p>
          <a:p>
            <a:pPr algn="l"/>
            <a:endParaRPr lang="es-ES" sz="20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0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D737-C107-4DD0-B5B7-15904C86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14163-39E2-4B07-8D2A-BA99AF4D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4DE12F-133A-471F-B188-6CC59012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6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BB41B-79E1-48C5-B6F0-2A39B18D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 fontScale="90000"/>
          </a:bodyPr>
          <a:lstStyle/>
          <a:p>
            <a:r>
              <a:rPr lang="es-ES" sz="4000" dirty="0" err="1">
                <a:solidFill>
                  <a:srgbClr val="303030"/>
                </a:solidFill>
              </a:rPr>
              <a:t>Requirement</a:t>
            </a:r>
            <a:r>
              <a:rPr lang="es-ES" sz="4000" dirty="0">
                <a:solidFill>
                  <a:srgbClr val="303030"/>
                </a:solidFill>
              </a:rPr>
              <a:t> 12.2</a:t>
            </a:r>
            <a:br>
              <a:rPr lang="es-ES" sz="4000" dirty="0">
                <a:solidFill>
                  <a:srgbClr val="303030"/>
                </a:solidFill>
              </a:rPr>
            </a:br>
            <a:r>
              <a:rPr lang="es-ES" sz="4000" dirty="0">
                <a:solidFill>
                  <a:srgbClr val="303030"/>
                </a:solidFill>
              </a:rPr>
              <a:t>[</a:t>
            </a:r>
            <a:r>
              <a:rPr lang="es-ES" sz="4000" dirty="0" err="1">
                <a:solidFill>
                  <a:srgbClr val="303030"/>
                </a:solidFill>
              </a:rPr>
              <a:t>Administrators</a:t>
            </a:r>
            <a:r>
              <a:rPr lang="es-ES" sz="4000" dirty="0">
                <a:solidFill>
                  <a:srgbClr val="303030"/>
                </a:solidFill>
              </a:rPr>
              <a:t>]</a:t>
            </a:r>
          </a:p>
        </p:txBody>
      </p:sp>
      <p:pic>
        <p:nvPicPr>
          <p:cNvPr id="5" name="Imagen 4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F4C80D60-6AF4-4E95-B8BC-26A7D719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1" y="2232794"/>
            <a:ext cx="5941068" cy="148526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0A9F4-4C19-4A7C-8565-3ED87598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75" y="965199"/>
            <a:ext cx="4857750" cy="402045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400" dirty="0"/>
              <a:t>Manage the catalogue of warranties, which includes: </a:t>
            </a:r>
          </a:p>
          <a:p>
            <a:pPr marL="0" indent="0" algn="just">
              <a:buNone/>
            </a:pPr>
            <a:endParaRPr lang="en-US" sz="1400" dirty="0"/>
          </a:p>
          <a:p>
            <a:pPr algn="just"/>
            <a:r>
              <a:rPr lang="en-US" sz="1400" dirty="0"/>
              <a:t>Listing (</a:t>
            </a:r>
            <a:r>
              <a:rPr lang="en-US" sz="1400" dirty="0" err="1"/>
              <a:t>findAll</a:t>
            </a:r>
            <a:r>
              <a:rPr lang="en-US" sz="1400" dirty="0"/>
              <a:t>())</a:t>
            </a:r>
          </a:p>
          <a:p>
            <a:pPr algn="just"/>
            <a:r>
              <a:rPr lang="en-US" sz="1400" dirty="0"/>
              <a:t>Showing (</a:t>
            </a:r>
            <a:r>
              <a:rPr lang="en-US" sz="1400" dirty="0" err="1"/>
              <a:t>findOne</a:t>
            </a:r>
            <a:r>
              <a:rPr lang="en-US" sz="1400" dirty="0"/>
              <a:t>())</a:t>
            </a:r>
          </a:p>
          <a:p>
            <a:pPr algn="just"/>
            <a:r>
              <a:rPr lang="en-US" sz="1400" dirty="0"/>
              <a:t>Creating (save(T e))</a:t>
            </a:r>
          </a:p>
          <a:p>
            <a:pPr algn="just"/>
            <a:r>
              <a:rPr lang="en-US" sz="1400" dirty="0"/>
              <a:t>Updating (save(T e))</a:t>
            </a:r>
          </a:p>
          <a:p>
            <a:pPr algn="just"/>
            <a:r>
              <a:rPr lang="en-US" sz="1400" dirty="0"/>
              <a:t>Deleting  (delete (T e) or delete(id))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b="1" dirty="0"/>
              <a:t>A warranty can be updated or deleted as long as it is saved in draft mode.</a:t>
            </a:r>
            <a:r>
              <a:rPr lang="en-US" sz="1400" dirty="0"/>
              <a:t> Once it’s saved in final mode, it cannot be edited or deleted. Only </a:t>
            </a:r>
            <a:r>
              <a:rPr lang="en-US" sz="1400" b="1" dirty="0"/>
              <a:t>warranties that are saved in final mode can be referenced by fix-up tasks</a:t>
            </a:r>
            <a:r>
              <a:rPr lang="en-US" sz="1400" dirty="0"/>
              <a:t>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1679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7C846-1702-400E-81BA-8E132460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BC7AE-D28A-4C16-947F-96EB230F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E06FFC-DF99-4A9B-B8A2-01718D0C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C67EF-8524-445C-9BE9-A5190DBF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B1699-5FE2-4A92-9BC8-4B6D7950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C8F404-0F66-4981-8EF0-CA94F194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B60F1-E715-4732-9DB5-D14BA07A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6073-0347-4C4B-9606-322E1FDC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1A34CA-BB13-4338-8C6E-2F0FB10F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6C2F9-3BCD-4496-9631-838CC29E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34181"/>
            <a:ext cx="3505495" cy="1011849"/>
          </a:xfrm>
        </p:spPr>
        <p:txBody>
          <a:bodyPr>
            <a:normAutofit/>
          </a:bodyPr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57053-88DC-443E-9863-EB96A802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52" y="1646030"/>
            <a:ext cx="3505494" cy="3785419"/>
          </a:xfrm>
        </p:spPr>
        <p:txBody>
          <a:bodyPr>
            <a:normAutofit/>
          </a:bodyPr>
          <a:lstStyle/>
          <a:p>
            <a:r>
              <a:rPr lang="es-ES" sz="1700" b="1" dirty="0" err="1"/>
              <a:t>Schema</a:t>
            </a:r>
            <a:endParaRPr lang="es-ES" sz="1700" b="1" dirty="0"/>
          </a:p>
          <a:p>
            <a:r>
              <a:rPr lang="es-ES" sz="1700" b="1" dirty="0"/>
              <a:t>UML </a:t>
            </a:r>
            <a:r>
              <a:rPr lang="es-ES" sz="1700" b="1" dirty="0" err="1"/>
              <a:t>Modeling</a:t>
            </a:r>
            <a:endParaRPr lang="es-ES" sz="1700" b="1" dirty="0"/>
          </a:p>
          <a:p>
            <a:r>
              <a:rPr lang="es-ES" sz="1700" b="1" dirty="0" err="1"/>
              <a:t>Requirement</a:t>
            </a:r>
            <a:r>
              <a:rPr lang="es-ES" sz="1700" b="1" dirty="0"/>
              <a:t> 10.1</a:t>
            </a:r>
          </a:p>
          <a:p>
            <a:pPr lvl="1"/>
            <a:r>
              <a:rPr lang="es-ES" sz="1700" dirty="0"/>
              <a:t>Mockups</a:t>
            </a:r>
          </a:p>
          <a:p>
            <a:pPr lvl="1"/>
            <a:r>
              <a:rPr lang="es-ES" sz="1700" dirty="0" err="1"/>
              <a:t>Code</a:t>
            </a:r>
            <a:endParaRPr lang="es-ES" sz="1700" dirty="0"/>
          </a:p>
          <a:p>
            <a:r>
              <a:rPr lang="es-ES" sz="1700" b="1" dirty="0" err="1"/>
              <a:t>Requirement</a:t>
            </a:r>
            <a:r>
              <a:rPr lang="es-ES" sz="1700" b="1" dirty="0"/>
              <a:t> 11.1</a:t>
            </a:r>
          </a:p>
          <a:p>
            <a:pPr lvl="1"/>
            <a:r>
              <a:rPr lang="es-ES" sz="1700" dirty="0"/>
              <a:t>Mockups</a:t>
            </a:r>
          </a:p>
          <a:p>
            <a:pPr lvl="1"/>
            <a:r>
              <a:rPr lang="es-ES" sz="1700" dirty="0" err="1"/>
              <a:t>Code</a:t>
            </a:r>
            <a:endParaRPr lang="es-ES" sz="1700" dirty="0"/>
          </a:p>
          <a:p>
            <a:r>
              <a:rPr lang="es-ES" sz="1700" b="1" dirty="0" err="1"/>
              <a:t>Requirement</a:t>
            </a:r>
            <a:r>
              <a:rPr lang="es-ES" sz="1700" b="1" dirty="0"/>
              <a:t> 12.2</a:t>
            </a:r>
          </a:p>
          <a:p>
            <a:pPr lvl="1"/>
            <a:r>
              <a:rPr lang="es-ES" sz="1700" dirty="0"/>
              <a:t>Mockups</a:t>
            </a:r>
          </a:p>
          <a:p>
            <a:pPr lvl="1"/>
            <a:r>
              <a:rPr lang="es-ES" sz="1700" dirty="0" err="1"/>
              <a:t>Codigo</a:t>
            </a:r>
            <a:endParaRPr lang="es-E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1A0DE82-8F1C-4D32-925E-033ED460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239738"/>
            <a:ext cx="5614835" cy="42253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459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n 47" descr="Imagen que contiene cielo, edificio, exterior&#10;&#10;Descripción generada con confianza muy alta">
            <a:extLst>
              <a:ext uri="{FF2B5EF4-FFF2-40B4-BE49-F238E27FC236}">
                <a16:creationId xmlns:a16="http://schemas.microsoft.com/office/drawing/2014/main" id="{CBAF3053-EB3D-4BD9-B14C-ED32B0377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3DBC62F0-3705-4C50-A129-5E1726814B80}"/>
              </a:ext>
            </a:extLst>
          </p:cNvPr>
          <p:cNvSpPr/>
          <p:nvPr/>
        </p:nvSpPr>
        <p:spPr>
          <a:xfrm>
            <a:off x="9715" y="-1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5FDC01-E83B-4752-8015-DBB9896A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1" y="408895"/>
            <a:ext cx="11222908" cy="560694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Schema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7" name="Imagen 7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5879184-472B-406C-BB20-283637FED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1324080"/>
            <a:ext cx="6032500" cy="51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4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4E579-0E8A-4619-B3B2-732C9A1A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Modeling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921125-A76B-4C1D-904F-8D856787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15" y="8606"/>
            <a:ext cx="7870722" cy="684078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9A758D-4BEF-42B6-A330-4CB01D3C4429}"/>
              </a:ext>
            </a:extLst>
          </p:cNvPr>
          <p:cNvCxnSpPr>
            <a:cxnSpLocks/>
          </p:cNvCxnSpPr>
          <p:nvPr/>
        </p:nvCxnSpPr>
        <p:spPr>
          <a:xfrm>
            <a:off x="5648632" y="457200"/>
            <a:ext cx="0" cy="57371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E145818-9444-4994-A05B-F3ED47968A38}"/>
              </a:ext>
            </a:extLst>
          </p:cNvPr>
          <p:cNvCxnSpPr>
            <a:cxnSpLocks/>
          </p:cNvCxnSpPr>
          <p:nvPr/>
        </p:nvCxnSpPr>
        <p:spPr>
          <a:xfrm>
            <a:off x="5678129" y="6179574"/>
            <a:ext cx="21532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B2F6CA1-30FD-4C3B-8856-D6CDB4CD354A}"/>
              </a:ext>
            </a:extLst>
          </p:cNvPr>
          <p:cNvCxnSpPr>
            <a:cxnSpLocks/>
          </p:cNvCxnSpPr>
          <p:nvPr/>
        </p:nvCxnSpPr>
        <p:spPr>
          <a:xfrm>
            <a:off x="6931742" y="457200"/>
            <a:ext cx="1445340" cy="5043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tón de acción: Ayuda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9366F4-ACB7-4C2C-8634-BCD825CDF79A}"/>
              </a:ext>
            </a:extLst>
          </p:cNvPr>
          <p:cNvSpPr/>
          <p:nvPr/>
        </p:nvSpPr>
        <p:spPr>
          <a:xfrm>
            <a:off x="7580671" y="1224116"/>
            <a:ext cx="634174" cy="1061879"/>
          </a:xfrm>
          <a:prstGeom prst="actionButtonHelp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1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BB41B-79E1-48C5-B6F0-2A39B18D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s-ES" sz="4000" dirty="0" err="1"/>
              <a:t>Requirement</a:t>
            </a:r>
            <a:r>
              <a:rPr lang="es-ES" sz="4000" dirty="0"/>
              <a:t> 10.1</a:t>
            </a:r>
            <a:br>
              <a:rPr lang="es-ES" sz="4000" dirty="0"/>
            </a:br>
            <a:r>
              <a:rPr lang="es-ES" sz="4000" dirty="0"/>
              <a:t>[</a:t>
            </a:r>
            <a:r>
              <a:rPr lang="es-ES" sz="4000" dirty="0" err="1"/>
              <a:t>Customers</a:t>
            </a:r>
            <a:r>
              <a:rPr lang="es-ES" sz="4000" dirty="0"/>
              <a:t>]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535D300-305E-410F-84D5-C09B761C8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97" y="484632"/>
            <a:ext cx="4095205" cy="57332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0A9F4-4C19-4A7C-8565-3ED87598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Manage an arbitrary number of fix-up tasks, which includes: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Listing (</a:t>
            </a:r>
            <a:r>
              <a:rPr lang="en-US" sz="2000" dirty="0" err="1"/>
              <a:t>findAll</a:t>
            </a:r>
            <a:r>
              <a:rPr lang="en-US" sz="2000" dirty="0"/>
              <a:t>())</a:t>
            </a:r>
          </a:p>
          <a:p>
            <a:r>
              <a:rPr lang="en-US" sz="2000" dirty="0"/>
              <a:t>Showing (</a:t>
            </a:r>
            <a:r>
              <a:rPr lang="en-US" sz="2000" dirty="0" err="1"/>
              <a:t>findOne</a:t>
            </a:r>
            <a:r>
              <a:rPr lang="en-US" sz="2000" dirty="0"/>
              <a:t>())</a:t>
            </a:r>
          </a:p>
          <a:p>
            <a:r>
              <a:rPr lang="en-US" sz="2000" dirty="0"/>
              <a:t>Creating (save(T e))</a:t>
            </a:r>
          </a:p>
          <a:p>
            <a:r>
              <a:rPr lang="en-US" sz="2000" dirty="0"/>
              <a:t>Updating (save(T e))</a:t>
            </a:r>
          </a:p>
          <a:p>
            <a:r>
              <a:rPr lang="en-US" sz="2000" dirty="0"/>
              <a:t>Deleting  (delete (T e) or delete(id))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3581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C3ED1B-5FD1-424C-9A4C-D8B66950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43C049-7E1C-4A69-B66C-EEFC3BC3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0AB5AB-8014-47CF-B4C6-246748A6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39D69-804E-42AE-8486-D2858EA5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09E98-AA85-44EE-B07E-0600E30B7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E33578-20C8-427D-BA1B-3441C6B4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1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B41B-79E1-48C5-B6F0-2A39B18D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s-ES" dirty="0" err="1"/>
              <a:t>Requirement</a:t>
            </a:r>
            <a:r>
              <a:rPr lang="es-ES" dirty="0"/>
              <a:t> 11.1</a:t>
            </a:r>
            <a:br>
              <a:rPr lang="es-ES" dirty="0"/>
            </a:br>
            <a:r>
              <a:rPr lang="es-ES" dirty="0"/>
              <a:t>[</a:t>
            </a:r>
            <a:r>
              <a:rPr lang="es-ES" dirty="0" err="1"/>
              <a:t>HandyWorkers</a:t>
            </a:r>
            <a:r>
              <a:rPr lang="es-ES" dirty="0"/>
              <a:t>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0A9F4-4C19-4A7C-8565-3ED87598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Browse the catalogue of fix-up tasks and navigate to the profile of the corresponding customer, which includes his or her personal data plus his or her list of fix-up tasks.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F2BE3-8DD6-4222-9C84-8982A8E5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62" y="3263506"/>
            <a:ext cx="2542433" cy="20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51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197</Words>
  <Application>Microsoft Office PowerPoint</Application>
  <PresentationFormat>Panorámica</PresentationFormat>
  <Paragraphs>36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Desing and Testing Problem 2 – Lesson 5 Views</vt:lpstr>
      <vt:lpstr>Index</vt:lpstr>
      <vt:lpstr>Schema</vt:lpstr>
      <vt:lpstr>UML Modeling</vt:lpstr>
      <vt:lpstr>Requirement 10.1 [Customers]</vt:lpstr>
      <vt:lpstr>Presentación de PowerPoint</vt:lpstr>
      <vt:lpstr>Presentación de PowerPoint</vt:lpstr>
      <vt:lpstr>Presentación de PowerPoint</vt:lpstr>
      <vt:lpstr>Requirement 11.1 [HandyWorkers]</vt:lpstr>
      <vt:lpstr>Presentación de PowerPoint</vt:lpstr>
      <vt:lpstr>Requirement 12.2 [Administrators]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Desing and Testing Problem 2 – Unit 4 Repositories and Services</dc:title>
  <dc:creator>Luna Luna</dc:creator>
  <cp:lastModifiedBy>Luna Luna</cp:lastModifiedBy>
  <cp:revision>34</cp:revision>
  <dcterms:created xsi:type="dcterms:W3CDTF">2018-11-16T17:56:59Z</dcterms:created>
  <dcterms:modified xsi:type="dcterms:W3CDTF">2018-12-07T11:10:07Z</dcterms:modified>
</cp:coreProperties>
</file>