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AWS Lambda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cs typeface="Calibri"/>
              </a:rPr>
              <a:t>-A Small Research</a:t>
            </a:r>
          </a:p>
          <a:p>
            <a:pPr algn="r"/>
            <a:r>
              <a:rPr lang="en-US" dirty="0">
                <a:cs typeface="Calibri"/>
              </a:rPr>
              <a:t>Anjali </a:t>
            </a:r>
            <a:r>
              <a:rPr lang="en-US" dirty="0" err="1">
                <a:cs typeface="Calibri"/>
              </a:rPr>
              <a:t>Tandel</a:t>
            </a:r>
          </a:p>
          <a:p>
            <a:pPr algn="r"/>
            <a:r>
              <a:rPr lang="en-US" dirty="0">
                <a:cs typeface="Calibri"/>
              </a:rPr>
              <a:t>Lilly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487D-FBB3-450B-B54A-10241EB2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8A933-6B6D-4428-B2A7-51F8488FF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AWS Lambda is serverless computing platform provided by Amazon as a part of Amazon Web Services.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It is a computing service that runs the code in response to events and automatically manages the resources that are required by the code.</a:t>
            </a:r>
          </a:p>
          <a:p>
            <a:endParaRPr lang="en-US" dirty="0">
              <a:cs typeface="Calibri"/>
            </a:endParaRPr>
          </a:p>
          <a:p>
            <a:endParaRPr lang="en-US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573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FC3E-1B91-41D6-8CCC-CEB1E4F8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AWS Lambda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BDF70-8AD8-447B-B84F-A0B410DC1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AWS lambda is one of the services that falls under the 'compute' domain of service that AWS provides.</a:t>
            </a:r>
          </a:p>
          <a:p>
            <a:pPr lvl="2"/>
            <a:r>
              <a:rPr lang="en-US" dirty="0">
                <a:ea typeface="+mn-lt"/>
                <a:cs typeface="+mn-lt"/>
              </a:rPr>
              <a:t>Compute =&gt;  </a:t>
            </a:r>
            <a:r>
              <a:rPr lang="en-US" dirty="0" err="1">
                <a:ea typeface="+mn-lt"/>
                <a:cs typeface="+mn-lt"/>
              </a:rPr>
              <a:t>Aamazon</a:t>
            </a:r>
            <a:r>
              <a:rPr lang="en-US" dirty="0">
                <a:ea typeface="+mn-lt"/>
                <a:cs typeface="+mn-lt"/>
              </a:rPr>
              <a:t> EC2, Amazon EBS, Amazon Elastic Load Balancing, AWS </a:t>
            </a:r>
            <a:r>
              <a:rPr lang="en-US" dirty="0" err="1">
                <a:ea typeface="+mn-lt"/>
                <a:cs typeface="+mn-lt"/>
              </a:rPr>
              <a:t>Lambda,etc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Lambda can run our code in response to the events of other services.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Only thing lambda needs is our code should be written in the languages that are supported by AWS Lambda. It Supports node JS, Java, C#, go and python.</a:t>
            </a:r>
          </a:p>
        </p:txBody>
      </p:sp>
    </p:spTree>
    <p:extLst>
      <p:ext uri="{BB962C8B-B14F-4D97-AF65-F5344CB8AC3E}">
        <p14:creationId xmlns:p14="http://schemas.microsoft.com/office/powerpoint/2010/main" val="70906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378B-64A3-49F3-BE6C-90CDCDBF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Features of AWS Lambda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025CA-5767-4446-8258-2936178F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Serverless Platform: We don't have to worry about Server Management, just write the code and upload it to lambda.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Scaling : It scales our application based on the size of workload.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Billing : Billing on Lambda meter on the seconds. We only have to pay the amount of time our code is running.</a:t>
            </a:r>
          </a:p>
        </p:txBody>
      </p:sp>
    </p:spTree>
    <p:extLst>
      <p:ext uri="{BB962C8B-B14F-4D97-AF65-F5344CB8AC3E}">
        <p14:creationId xmlns:p14="http://schemas.microsoft.com/office/powerpoint/2010/main" val="281491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47F8-551B-4309-BA4C-E1FEACD8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Where AWS Lambda is used?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B156-B0B8-41EA-A5D8-367C72FCA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1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B69A-938F-4EEA-BD97-3081618E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AWS Lambda works?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B480-1573-416C-BB91-DF7B84AB6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8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5F89-1FB3-4BEB-99F9-AF8CAC81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DCC20-D975-450E-9654-057EBC2AE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9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AWS Lambda</vt:lpstr>
      <vt:lpstr>Introduction</vt:lpstr>
      <vt:lpstr>What is AWS Lambda</vt:lpstr>
      <vt:lpstr>Features of AWS Lambda</vt:lpstr>
      <vt:lpstr>Where AWS Lambda is used?</vt:lpstr>
      <vt:lpstr>How AWS Lambda works?</vt:lpstr>
      <vt:lpstr>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152</cp:revision>
  <dcterms:created xsi:type="dcterms:W3CDTF">2013-07-15T20:26:40Z</dcterms:created>
  <dcterms:modified xsi:type="dcterms:W3CDTF">2019-07-30T06:38:21Z</dcterms:modified>
</cp:coreProperties>
</file>