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224f1f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e224f1f0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224f1f0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e224f1f0e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224f1f0e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e224f1f0e_1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aws.amazon.com/toolkit-for-eclipse/v1/user-guide/lambda-tutorial.html" TargetMode="External"/><Relationship Id="rId4" Type="http://schemas.openxmlformats.org/officeDocument/2006/relationships/hyperlink" Target="https://docs.aws.amazon.com/lambda/latest/dg/getting-started-create-function.html" TargetMode="External"/><Relationship Id="rId5" Type="http://schemas.openxmlformats.org/officeDocument/2006/relationships/hyperlink" Target="https://aws.amazon.com/getting-started/tutorials/run-serverless-code/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image" Target="../media/image2.png"/><Relationship Id="rId7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8.jpg"/><Relationship Id="rId5" Type="http://schemas.openxmlformats.org/officeDocument/2006/relationships/image" Target="../media/image11.png"/><Relationship Id="rId6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AWS Lambda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 Small Research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Anjali Tandel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Lily Yun  Li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509675" y="6278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https://docs.aws.amazon.com/toolkit-for-eclipse/v1/user-guide/lambda-tutorial.html</a:t>
            </a:r>
            <a:endParaRPr b="1" sz="1100"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https://docs.aws.amazon.com/lambda/latest/dg/getting-started-create-function.html</a:t>
            </a:r>
            <a:endParaRPr b="1"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https://aws.amazon.com/getting-started/tutorials/run-serverless-code/</a:t>
            </a:r>
            <a:endParaRPr b="1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6642" y="1581050"/>
            <a:ext cx="6033726" cy="42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3125" y="590329"/>
            <a:ext cx="6960348" cy="178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9484" y="2526553"/>
            <a:ext cx="5930116" cy="326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Getting Started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300" y="1331425"/>
            <a:ext cx="9262056" cy="486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Getting Started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925" y="1413325"/>
            <a:ext cx="9314675" cy="486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AWS Lambda is serverless computing platform provided by Amazon as a part of Amazon Web Services.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 computing service that runs the code in response to events and automatically manages the resources that are required by the code.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AWS Lambda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AWS lambda is one of the services that falls under the 'compute' domain of service that AWS provides.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Compute =&gt;  Aamazon EC2, Amazon EBS, Amazon Elastic Load Balancing, AWS Lambda,etc</a:t>
            </a:r>
            <a:endParaRPr sz="185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AWS Lambda can run our code in response to the events of other services.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It can run code of any type of Application.</a:t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Only thing lambda needs is our code should be written in the languages that are supported by AWS Lambda. It Supports node JS, Java, C#, go and python.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Features of AWS Lambda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Serverless Platform: We don't have to worry about Server Management, just write the code and upload it to lambda.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Scaling : It scales our application based on the size of workload.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Billing : Billing on Lambda meter on the seconds. We only have to pay the amount of time our code is running.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Where AWS Lambda is used?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huge number of ways that AWS Lambda is used by businesses. Some examples are described as following.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AWS Lambda is used to process images when it is uploaded in S3 bucket.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                               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491107" y="4002253"/>
            <a:ext cx="890031" cy="952335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e arrow: Straight"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574328" y="4193415"/>
            <a:ext cx="906571" cy="7041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Straight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611112" y="4278388"/>
            <a:ext cx="893524" cy="52818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456226" y="5215492"/>
            <a:ext cx="16492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Lambda is Triggered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e arrow: Straight"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740000">
            <a:off x="7188962" y="4232874"/>
            <a:ext cx="1212219" cy="5983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7802573" y="5081262"/>
            <a:ext cx="30772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 Images are processed and converted into thumbnails based on the device 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296302" y="5210762"/>
            <a:ext cx="1177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 Bucket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502210" y="5217938"/>
            <a:ext cx="937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129429" y="4005687"/>
            <a:ext cx="833600" cy="678166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491347" y="4234840"/>
            <a:ext cx="929013" cy="713885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619869" y="3669863"/>
            <a:ext cx="666261" cy="70948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generated with very high confidence" id="121" name="Google Shape;1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3556" y="3838907"/>
            <a:ext cx="1385887" cy="122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8213" y="3724273"/>
            <a:ext cx="1588294" cy="135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838200" y="682626"/>
            <a:ext cx="10515600" cy="549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 AWS Lambda is used to analyze social media data.</a:t>
            </a:r>
            <a:endParaRPr/>
          </a:p>
        </p:txBody>
      </p:sp>
      <p:pic>
        <p:nvPicPr>
          <p:cNvPr descr="A picture containing clipart&#10;&#10;Description generated with high confidence"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934" y="2653138"/>
            <a:ext cx="1384681" cy="131928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1033462" y="4164805"/>
            <a:ext cx="20645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Trending Hashtags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e arrow: Straight"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740000">
            <a:off x="2692878" y="2660159"/>
            <a:ext cx="807928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7702" y="2545124"/>
            <a:ext cx="1704341" cy="143390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3436058" y="4170434"/>
            <a:ext cx="2743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Data is added into Amazon Kineses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e arrow: Straight"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740000">
            <a:off x="5723781" y="2612452"/>
            <a:ext cx="914400" cy="1018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generated with very high confidence" id="134" name="Google Shape;13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0554" y="2680844"/>
            <a:ext cx="1300177" cy="117953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6661226" y="4166415"/>
            <a:ext cx="16357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Lambda is Triggered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e arrow: Straight"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740000">
            <a:off x="8361983" y="266821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53266" y="2361774"/>
            <a:ext cx="1730992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9285027" y="4303593"/>
            <a:ext cx="179923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is stored into Database which can be used by business users.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Some of the Companies that use AWS Lambda are,</a:t>
            </a:r>
            <a:endParaRPr sz="3200"/>
          </a:p>
        </p:txBody>
      </p:sp>
      <p:pic>
        <p:nvPicPr>
          <p:cNvPr descr="A close up of a logo&#10;&#10;Description generated with very high confidence" id="144" name="Google Shape;14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6129" y="2075995"/>
            <a:ext cx="5321909" cy="2249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7257" y="2213719"/>
            <a:ext cx="274320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generated with high confidence" id="146" name="Google Shape;14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258" y="4086962"/>
            <a:ext cx="2743200" cy="57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399" y="4669971"/>
            <a:ext cx="2405743" cy="183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AWS Lambda works?</a:t>
            </a:r>
            <a:endParaRPr/>
          </a:p>
        </p:txBody>
      </p:sp>
      <p:pic>
        <p:nvPicPr>
          <p:cNvPr descr="A close up of a logo&#10;&#10;Description generated with high confidence" id="153" name="Google Shape;15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065" y="3125673"/>
            <a:ext cx="1762125" cy="1631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838200" y="4637314"/>
            <a:ext cx="1251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99358" y="5132615"/>
            <a:ext cx="2764970" cy="15784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Clients can be anyone who is sending request to the AWS lambda. For eg. An application or other amazon services 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2869283" y="4755167"/>
            <a:ext cx="1680585" cy="2514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985267" y="2317052"/>
            <a:ext cx="14268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Requests</a:t>
            </a:r>
            <a:endParaRPr/>
          </a:p>
        </p:txBody>
      </p:sp>
      <p:cxnSp>
        <p:nvCxnSpPr>
          <p:cNvPr id="158" name="Google Shape;158;p20"/>
          <p:cNvCxnSpPr/>
          <p:nvPr/>
        </p:nvCxnSpPr>
        <p:spPr>
          <a:xfrm flipH="1">
            <a:off x="4720492" y="1242645"/>
            <a:ext cx="19538" cy="53242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20"/>
          <p:cNvSpPr/>
          <p:nvPr/>
        </p:nvSpPr>
        <p:spPr>
          <a:xfrm>
            <a:off x="2857978" y="2997404"/>
            <a:ext cx="1690076" cy="2637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2873852" y="4175817"/>
            <a:ext cx="1680307" cy="2735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860420" y="3586001"/>
            <a:ext cx="1690076" cy="2637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5301760" y="3900425"/>
            <a:ext cx="918307" cy="781538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6880712" y="4180067"/>
            <a:ext cx="918307" cy="781539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8733203" y="4176404"/>
            <a:ext cx="918307" cy="781539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10429385" y="3899204"/>
            <a:ext cx="918307" cy="781538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generated with very high confidence" id="166" name="Google Shape;16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324" y="1420105"/>
            <a:ext cx="1258278" cy="1214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7743093" y="2643554"/>
            <a:ext cx="1453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Lambda</a:t>
            </a:r>
            <a:endParaRPr/>
          </a:p>
        </p:txBody>
      </p:sp>
      <p:pic>
        <p:nvPicPr>
          <p:cNvPr descr="Line arrow: Straight" id="168" name="Google Shape;16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580000">
            <a:off x="5598798" y="2716939"/>
            <a:ext cx="2272323" cy="689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Straight" id="169" name="Google Shape;16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100000">
            <a:off x="8840179" y="2671690"/>
            <a:ext cx="2399323" cy="6310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Straight" id="170" name="Google Shape;17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6840000">
            <a:off x="8347964" y="3285293"/>
            <a:ext cx="1432169" cy="640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Straight" id="171" name="Google Shape;17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960000">
            <a:off x="6964005" y="3321121"/>
            <a:ext cx="1402861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5062659" y="4818429"/>
            <a:ext cx="13852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#Container1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6739305" y="5000380"/>
            <a:ext cx="1375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#Container2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8562486" y="5006487"/>
            <a:ext cx="1365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#Container3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0317284" y="4758593"/>
            <a:ext cx="1355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#Container4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7568468" y="3211390"/>
            <a:ext cx="1922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Requests</a:t>
            </a:r>
            <a:endParaRPr/>
          </a:p>
        </p:txBody>
      </p:sp>
      <p:pic>
        <p:nvPicPr>
          <p:cNvPr descr="A close up of a clock&#10;&#10;Description generated with high confidence" id="177" name="Google Shape;17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3857" y="5638799"/>
            <a:ext cx="1012372" cy="925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nd holding a flower&#10;&#10;Description generated with very high confidence" id="178" name="Google Shape;17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30342" y="5638800"/>
            <a:ext cx="849086" cy="794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arrow: Straight" id="179" name="Google Shape;17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740000">
            <a:off x="6997079" y="5784232"/>
            <a:ext cx="1360714" cy="63137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6325961" y="6489246"/>
            <a:ext cx="3113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pay for processing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AWS Lambda works?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38200" y="1542597"/>
            <a:ext cx="10515600" cy="4634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Client send the request to AWS lambda. Client can be an application or the other amazon service which send the request AWS Lambda.</a:t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These requests are given to a container to handle. A container contains the code the user has provided to satisfy the query.</a:t>
            </a:r>
            <a:endParaRPr sz="2380"/>
          </a:p>
          <a:p>
            <a:pPr indent="-228600" lvl="4" marL="2057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✔"/>
            </a:pPr>
            <a:r>
              <a:rPr lang="en-US" sz="1530"/>
              <a:t>Container image is a lightweight standalone executable package of a piece of software that includes the code,runtime,system tools,system libraries and any other settings needed.</a:t>
            </a:r>
            <a:endParaRPr sz="153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With an increasing number of requests , increasing number of containers are created.  when requests reduces ,the number of cotainers also reduces which helps in saving cost.</a:t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You are only charged for the amount of time that a function is running inside these containers</a:t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234950" lvl="2" marL="14859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sz="1700"/>
          </a:p>
          <a:p>
            <a:pPr indent="-234950" lvl="2" marL="14859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