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69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52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974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21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716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22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069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9493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6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37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648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7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3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704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67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681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82EC-5302-4B01-AABA-6DC4846B9336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6ADD-0E50-47FE-A289-2BFC4B5D3B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3906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C9548-7DFB-67FC-3F3E-B4AE3E012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N.L.A climatización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0E4FF-756D-FAC9-17F4-B0258F930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54940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Integrantes</a:t>
            </a:r>
          </a:p>
          <a:p>
            <a:r>
              <a:rPr lang="es-CL" dirty="0"/>
              <a:t>Angel Nuñez </a:t>
            </a:r>
          </a:p>
          <a:p>
            <a:r>
              <a:rPr lang="es-CL" dirty="0"/>
              <a:t>Nicolas Luna</a:t>
            </a:r>
          </a:p>
          <a:p>
            <a:r>
              <a:rPr lang="es-CL" dirty="0"/>
              <a:t>Luis Maureira </a:t>
            </a:r>
          </a:p>
        </p:txBody>
      </p:sp>
    </p:spTree>
    <p:extLst>
      <p:ext uri="{BB962C8B-B14F-4D97-AF65-F5344CB8AC3E}">
        <p14:creationId xmlns:p14="http://schemas.microsoft.com/office/powerpoint/2010/main" val="36437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2E4F7-E3F4-7AEE-545B-FDE19A3B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4"/>
            <a:ext cx="9030930" cy="808788"/>
          </a:xfrm>
        </p:spPr>
        <p:txBody>
          <a:bodyPr/>
          <a:lstStyle/>
          <a:p>
            <a:r>
              <a:rPr lang="es-CL" dirty="0"/>
              <a:t>caso</a:t>
            </a:r>
          </a:p>
        </p:txBody>
      </p:sp>
      <p:pic>
        <p:nvPicPr>
          <p:cNvPr id="1028" name="Picture 4" descr="Instalaciones de sistemas de climatización en tu hogar: Qué son, por qué  tenerlos y cuáles son sus beneficios - Instalamos.cl - Santiago de chile">
            <a:extLst>
              <a:ext uri="{FF2B5EF4-FFF2-40B4-BE49-F238E27FC236}">
                <a16:creationId xmlns:a16="http://schemas.microsoft.com/office/drawing/2014/main" id="{83ADD0E0-D9CC-D37A-D583-4140D4B8D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19" y="1550159"/>
            <a:ext cx="7515362" cy="375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8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07BB-24F4-AE0D-A6CA-847D0CB8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C86ABF-002A-C060-361A-A478DB4F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20" y="2057401"/>
            <a:ext cx="6864760" cy="39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9C9A8-CBE9-BADC-8C0B-148A4504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pic>
        <p:nvPicPr>
          <p:cNvPr id="3074" name="Picture 2" descr="Qué son los entregables de un proyecto? - Gestión de Proyectos">
            <a:extLst>
              <a:ext uri="{FF2B5EF4-FFF2-40B4-BE49-F238E27FC236}">
                <a16:creationId xmlns:a16="http://schemas.microsoft.com/office/drawing/2014/main" id="{772C43DF-A25B-522F-CBA2-C07D0AF6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03" y="2057401"/>
            <a:ext cx="6459794" cy="3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14BA1-B2D7-7BAB-F815-5EBBC9F5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 </a:t>
            </a:r>
          </a:p>
        </p:txBody>
      </p:sp>
      <p:pic>
        <p:nvPicPr>
          <p:cNvPr id="4098" name="Picture 2" descr="Qué es la planificación? Para qué sirve, etapas y tipos">
            <a:extLst>
              <a:ext uri="{FF2B5EF4-FFF2-40B4-BE49-F238E27FC236}">
                <a16:creationId xmlns:a16="http://schemas.microsoft.com/office/drawing/2014/main" id="{3B647487-ADC9-1968-1F9D-DA9DD4F3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35" y="1929582"/>
            <a:ext cx="4001729" cy="40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5194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25</TotalTime>
  <Words>17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N.L.A climatización  </vt:lpstr>
      <vt:lpstr>caso</vt:lpstr>
      <vt:lpstr>Metodología</vt:lpstr>
      <vt:lpstr>Entregables</vt:lpstr>
      <vt:lpstr>Planificación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luna</dc:creator>
  <cp:lastModifiedBy>nicolas luna</cp:lastModifiedBy>
  <cp:revision>1</cp:revision>
  <dcterms:created xsi:type="dcterms:W3CDTF">2024-09-03T19:30:00Z</dcterms:created>
  <dcterms:modified xsi:type="dcterms:W3CDTF">2024-09-03T19:55:01Z</dcterms:modified>
</cp:coreProperties>
</file>