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1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0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93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3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7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CE8F-E802-4EAB-8535-2AC036B5BEAF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F09-EF0B-4944-8A87-F9123F83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5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TRUMPS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Project</a:t>
            </a:r>
          </a:p>
          <a:p>
            <a:r>
              <a:rPr lang="en-US" dirty="0" err="1" smtClean="0"/>
              <a:t>Angeliki</a:t>
            </a:r>
            <a:r>
              <a:rPr lang="en-US" dirty="0" smtClean="0"/>
              <a:t> </a:t>
            </a:r>
            <a:r>
              <a:rPr lang="en-US" dirty="0" err="1" smtClean="0"/>
              <a:t>Neofytou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2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was the original plan for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plan was to develop a game called “Top Trumps”</a:t>
            </a:r>
          </a:p>
          <a:p>
            <a:r>
              <a:rPr lang="en-US" dirty="0" smtClean="0"/>
              <a:t>Python language</a:t>
            </a:r>
          </a:p>
          <a:p>
            <a:r>
              <a:rPr lang="en-US" dirty="0" smtClean="0"/>
              <a:t>Start building the project using only </a:t>
            </a:r>
            <a:r>
              <a:rPr lang="en-US" dirty="0"/>
              <a:t>t</a:t>
            </a:r>
            <a:r>
              <a:rPr lang="en-US" dirty="0" smtClean="0"/>
              <a:t>he “</a:t>
            </a:r>
            <a:r>
              <a:rPr lang="en-US" dirty="0" err="1" smtClean="0"/>
              <a:t>Pokemon</a:t>
            </a:r>
            <a:r>
              <a:rPr lang="en-US" dirty="0" smtClean="0"/>
              <a:t>” API.</a:t>
            </a:r>
          </a:p>
          <a:p>
            <a:r>
              <a:rPr lang="en-US" dirty="0" smtClean="0"/>
              <a:t>Later added the “Harry Potter”, “Star Wars”, “Anime/Manga” APIs.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5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MUST</a:t>
            </a:r>
          </a:p>
          <a:p>
            <a:r>
              <a:rPr lang="en-US" dirty="0"/>
              <a:t>The program must select a number of random cards for each user/computer.</a:t>
            </a:r>
          </a:p>
          <a:p>
            <a:r>
              <a:rPr lang="en-US" dirty="0"/>
              <a:t>The user must select one stat (id, height, weight).</a:t>
            </a:r>
          </a:p>
          <a:p>
            <a:r>
              <a:rPr lang="en-US" dirty="0"/>
              <a:t>The first playing user must select a stat for the playing round.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SHOULD</a:t>
            </a:r>
          </a:p>
          <a:p>
            <a:r>
              <a:rPr lang="en-US" dirty="0"/>
              <a:t>The winning user/computer should play first.</a:t>
            </a:r>
          </a:p>
          <a:p>
            <a:r>
              <a:rPr lang="en-US" dirty="0"/>
              <a:t>The user should be able to see his cards.</a:t>
            </a:r>
          </a:p>
          <a:p>
            <a:r>
              <a:rPr lang="en-US" dirty="0"/>
              <a:t>The user should be able to choose a card of his own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5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/>
              <a:t>COULD</a:t>
            </a:r>
            <a:endParaRPr lang="en-US" sz="2100" dirty="0"/>
          </a:p>
          <a:p>
            <a:r>
              <a:rPr lang="en-US" sz="2100" dirty="0"/>
              <a:t>The user could pick a theme for his cards (</a:t>
            </a:r>
            <a:r>
              <a:rPr lang="en-US" sz="2100" dirty="0" err="1"/>
              <a:t>pokemon</a:t>
            </a:r>
            <a:r>
              <a:rPr lang="en-US" sz="2100" dirty="0"/>
              <a:t>, harry potter, star wars, anime/manga).</a:t>
            </a:r>
          </a:p>
          <a:p>
            <a:r>
              <a:rPr lang="en-US" sz="2100" dirty="0"/>
              <a:t>The user could have more options for stat.</a:t>
            </a:r>
          </a:p>
          <a:p>
            <a:r>
              <a:rPr lang="en-US" sz="2100" dirty="0"/>
              <a:t>The user could choose the number of game rounds.</a:t>
            </a:r>
          </a:p>
          <a:p>
            <a:r>
              <a:rPr lang="en-US" sz="2100" dirty="0"/>
              <a:t>The user could pick the number of cards for a game round.</a:t>
            </a:r>
          </a:p>
          <a:p>
            <a:r>
              <a:rPr lang="en-US" sz="2100" dirty="0"/>
              <a:t>The user could see their top 10 scores from previous games</a:t>
            </a:r>
            <a:r>
              <a:rPr lang="en-US" sz="2100" dirty="0" smtClean="0"/>
              <a:t>.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WON’T</a:t>
            </a:r>
          </a:p>
          <a:p>
            <a:r>
              <a:rPr lang="en-US" sz="2100" dirty="0"/>
              <a:t>The user should be able to see the opponent’s card.</a:t>
            </a:r>
          </a:p>
          <a:p>
            <a:r>
              <a:rPr lang="en-US" sz="2100" dirty="0"/>
              <a:t>The user should be able to choose the number of players.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30410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interesting piece of code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thing that you learned during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a program with a lot of complexity</a:t>
            </a:r>
          </a:p>
          <a:p>
            <a:r>
              <a:rPr lang="en-US" dirty="0" smtClean="0"/>
              <a:t>To create graphic user interface with the library “</a:t>
            </a:r>
            <a:r>
              <a:rPr lang="en-US" dirty="0" err="1" smtClean="0"/>
              <a:t>tkinter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7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difficult </a:t>
            </a:r>
            <a:r>
              <a:rPr lang="en-US" dirty="0"/>
              <a:t>part of the project that you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would you do if they had more time on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more user-friendly graphic user interface</a:t>
            </a:r>
          </a:p>
          <a:p>
            <a:r>
              <a:rPr lang="en-US" dirty="0" smtClean="0"/>
              <a:t>Create difficulty level (Easy, Medium, Hard)</a:t>
            </a:r>
          </a:p>
          <a:p>
            <a:r>
              <a:rPr lang="en-US" dirty="0" smtClean="0"/>
              <a:t>Retrieve data for one card at the time at the background, to increase the game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75" y="3336131"/>
            <a:ext cx="2867025" cy="1600200"/>
          </a:xfrm>
        </p:spPr>
      </p:pic>
      <p:sp>
        <p:nvSpPr>
          <p:cNvPr id="5" name="TextBox 4"/>
          <p:cNvSpPr txBox="1"/>
          <p:nvPr/>
        </p:nvSpPr>
        <p:spPr>
          <a:xfrm>
            <a:off x="3085783" y="5570178"/>
            <a:ext cx="6020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https://contentstatic.techgig.com/photo/80901469/5-key-considerations-for-python-programmers-before-they-start-coding.jpg?132269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94</TotalTime>
  <Words>285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TOP TRUMPS</vt:lpstr>
      <vt:lpstr>What was the original plan for the project?</vt:lpstr>
      <vt:lpstr>Requirements</vt:lpstr>
      <vt:lpstr>Requirements</vt:lpstr>
      <vt:lpstr>An interesting piece of code in the project</vt:lpstr>
      <vt:lpstr>One thing that you learned during the project</vt:lpstr>
      <vt:lpstr>A difficult part of the project that you solved</vt:lpstr>
      <vt:lpstr>What would you do if they had more time on the project?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TRUMPS</dc:title>
  <dc:creator>Windows User</dc:creator>
  <cp:lastModifiedBy>Windows User</cp:lastModifiedBy>
  <cp:revision>6</cp:revision>
  <dcterms:created xsi:type="dcterms:W3CDTF">2022-10-12T15:32:47Z</dcterms:created>
  <dcterms:modified xsi:type="dcterms:W3CDTF">2022-10-12T17:06:56Z</dcterms:modified>
</cp:coreProperties>
</file>