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54" r:id="rId3"/>
  </p:sldMasterIdLst>
  <p:notesMasterIdLst>
    <p:notesMasterId r:id="rId6"/>
  </p:notesMasterIdLst>
  <p:sldIdLst>
    <p:sldId id="307" r:id="rId4"/>
    <p:sldId id="267" r:id="rId5"/>
  </p:sldIdLst>
  <p:sldSz cx="9144000" cy="6858000" type="screen4x3"/>
  <p:notesSz cx="6858000" cy="9144000"/>
  <p:defaultTextStyle>
    <a:defPPr>
      <a:defRPr lang="es-E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3950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F5B-6142-47FF-BF00-B2FCA4EDF9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2B75-C8A5-40D1-80EC-68FBCA0BA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55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55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ＭＳ Ｐゴシック" pitchFamily="1" charset="-128"/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1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0" y="626110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algn="ctr"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1200" i="1">
                <a:solidFill>
                  <a:prstClr val="white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288869"/>
            <a:ext cx="8229600" cy="584775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81940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3559140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24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ＭＳ Ｐゴシック" pitchFamily="1" charset="-128"/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1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2184400"/>
            <a:ext cx="91440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3200" i="1">
                <a:solidFill>
                  <a:prstClr val="white"/>
                </a:solidFill>
              </a:rPr>
              <a:t>Presentation Title Presentation Title</a:t>
            </a: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i="1">
                <a:solidFill>
                  <a:prstClr val="white"/>
                </a:solidFill>
              </a:rPr>
              <a:t>Presentation Subtitle Presentation Subtitle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i="1">
                <a:solidFill>
                  <a:prstClr val="white"/>
                </a:solidFill>
              </a:rPr>
              <a:t>By  Presenter Name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626110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algn="ctr"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1200" i="1">
                <a:solidFill>
                  <a:prstClr val="white"/>
                </a:solidFill>
              </a:rPr>
              <a:t>TRANSCENDING DISCIPLINES, TRANSFORMING LIVES</a:t>
            </a:r>
          </a:p>
        </p:txBody>
      </p:sp>
    </p:spTree>
    <p:extLst>
      <p:ext uri="{BB962C8B-B14F-4D97-AF65-F5344CB8AC3E}">
        <p14:creationId xmlns:p14="http://schemas.microsoft.com/office/powerpoint/2010/main" val="32022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ＭＳ Ｐゴシック" pitchFamily="1" charset="-128"/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1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2311401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3200" i="1">
                <a:solidFill>
                  <a:prstClr val="white"/>
                </a:solidFill>
              </a:rPr>
              <a:t>Section Title Section Title </a:t>
            </a: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i="1">
                <a:solidFill>
                  <a:prstClr val="white"/>
                </a:solidFill>
              </a:rPr>
              <a:t>Section Subtitle Section Subtitle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93A55817-A56D-48D4-96CA-A2596858CE53}" type="slidenum">
              <a:rPr lang="en-US" altLang="de-DE" sz="1200" b="1" smtClean="0">
                <a:solidFill>
                  <a:prstClr val="white"/>
                </a:solidFill>
              </a:rPr>
              <a:pPr defTabSz="457200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7753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ＭＳ Ｐゴシック" pitchFamily="1" charset="-128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1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F3AB9452-77E5-481C-B1DC-2D9A7AD1FD3D}" type="slidenum">
              <a:rPr lang="en-US" altLang="de-DE" sz="1200" b="1" smtClean="0">
                <a:solidFill>
                  <a:prstClr val="white"/>
                </a:solidFill>
              </a:rPr>
              <a:pPr defTabSz="457200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6096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75360"/>
            <a:ext cx="4343400" cy="40011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62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ＭＳ Ｐゴシック" pitchFamily="1" charset="-128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1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A0AE98BE-F369-4BFC-8836-AA3A8CEB9E97}" type="slidenum">
              <a:rPr lang="en-US" altLang="de-DE" sz="1200" b="1" smtClean="0">
                <a:solidFill>
                  <a:prstClr val="white"/>
                </a:solidFill>
              </a:rPr>
              <a:pPr defTabSz="457200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75359"/>
            <a:ext cx="4343400" cy="40011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4"/>
            <a:ext cx="4343400" cy="461665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25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ＭＳ Ｐゴシック" pitchFamily="1" charset="-128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1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3C1D0103-89E2-4D7C-A06D-BB978A126777}" type="slidenum">
              <a:rPr lang="en-US" altLang="de-DE" sz="1200" b="1" smtClean="0">
                <a:solidFill>
                  <a:prstClr val="white"/>
                </a:solidFill>
              </a:rPr>
              <a:pPr defTabSz="457200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10" y="4"/>
            <a:ext cx="3824637" cy="461665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75360"/>
            <a:ext cx="4343400" cy="40011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349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929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6FED-F17B-4C57-ABE1-C0A51F4768BA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A1BC-D715-4CDF-BAAA-CE805B109B02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7386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95395-7B66-43A9-9B21-F4183FDE1107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6B205-00F2-4E4B-8526-76D426C1E985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78605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37E43-9E25-4637-91C9-5EEECFBF6094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818FB-0E6B-4FEA-9A07-446933E25E2E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154029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1C23C-2442-4D22-9B43-24643732247E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946E-5BE5-415D-9DAE-91B9DF56D02D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9842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6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A94D82-4BCE-41E7-96F5-661E3B52C166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EB230-4876-4B5A-A27C-DB81A750E2D8}" type="slidenum">
              <a:rPr lang="en-US" altLang="de-DE"/>
              <a:pPr>
                <a:defRPr/>
              </a:pPr>
              <a:t>‹#›</a:t>
            </a:fld>
            <a:endParaRPr lang="en-US" altLang="de-DE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31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16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8B83-C13E-4FCC-A13F-932F0C55908C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E26CC-6B27-4870-B9C6-EBB501F35EF3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67318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462C2-4242-4412-9F44-746989B31BBC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AE4B-0469-458B-93B8-D0460E835091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3486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3229-1E45-4F3E-BC28-37D9702795D9}" type="datetimeFigureOut">
              <a:rPr lang="en-US" altLang="de-DE"/>
              <a:pPr>
                <a:defRPr/>
              </a:pPr>
              <a:t>8/15/2020</a:t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D5B8-97B6-40BF-B53C-3E7850D44959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15797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72283" y="2043961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0" i="0" baseline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titles use sentence case with punctuation.</a:t>
            </a:r>
          </a:p>
        </p:txBody>
      </p:sp>
    </p:spTree>
    <p:extLst>
      <p:ext uri="{BB962C8B-B14F-4D97-AF65-F5344CB8AC3E}">
        <p14:creationId xmlns:p14="http://schemas.microsoft.com/office/powerpoint/2010/main" val="5797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577" y="2239043"/>
            <a:ext cx="6761510" cy="1519163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r">
              <a:defRPr sz="510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z="5100" dirty="0">
                <a:solidFill>
                  <a:srgbClr val="FFFFFF"/>
                </a:solidFill>
                <a:latin typeface="Frutiger Next Pro Light" charset="0"/>
                <a:ea typeface="MS PGothic" pitchFamily="34" charset="-128"/>
                <a:sym typeface="FrutigerBQ-45Light" charset="0"/>
              </a:rPr>
              <a:t>Divider title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10612551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577" y="2239043"/>
            <a:ext cx="6761510" cy="1519163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r">
              <a:defRPr sz="510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z="5100" dirty="0">
                <a:solidFill>
                  <a:srgbClr val="FFFFFF"/>
                </a:solidFill>
                <a:latin typeface="Frutiger Next Pro Light" charset="0"/>
                <a:ea typeface="MS PGothic" pitchFamily="34" charset="-128"/>
                <a:sym typeface="FrutigerBQ-45Light" charset="0"/>
              </a:rPr>
              <a:t>Divider title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3852358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1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607035"/>
            <a:ext cx="7239000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613525"/>
            <a:ext cx="2895600" cy="168275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en-US">
                <a:solidFill>
                  <a:prstClr val="black"/>
                </a:solidFill>
              </a:rPr>
              <a:t>COMPANY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8677" y="6613525"/>
            <a:ext cx="2133600" cy="168275"/>
          </a:xfrm>
          <a:prstGeom prst="rect">
            <a:avLst/>
          </a:prstGeom>
        </p:spPr>
        <p:txBody>
          <a:bodyPr/>
          <a:lstStyle/>
          <a:p>
            <a:pPr defTabSz="457200"/>
            <a:fld id="{6CF23843-3C0B-441B-84EE-82A40459262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8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8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8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8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8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67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A418-8F65-4B85-9176-3BCBFF6A2975}" type="datetimeFigureOut">
              <a:rPr lang="es-ES" smtClean="0"/>
              <a:t>15/08/2020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67"/>
            <a:ext cx="2895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67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C2F2-5F43-487E-AD36-5092C6E6B947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2" indent="-342832" algn="l" defTabSz="9142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2" indent="-285692" algn="l" defTabSz="9142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2" indent="-228554" algn="l" defTabSz="9142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8" indent="-228554" algn="l" defTabSz="9142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4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9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C8E676C-6FBC-49F2-B847-4C1FD316D049}" type="datetimeFigureOut">
              <a:rPr lang="en-US" altLang="de-DE">
                <a:ea typeface="ＭＳ Ｐゴシック" pitchFamily="1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8/15/2020</a:t>
            </a:fld>
            <a:endParaRPr lang="en-US" altLang="de-DE">
              <a:ea typeface="ＭＳ Ｐゴシック" pitchFamily="1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9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9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08F6E00-0F5A-423A-B96F-7A19697AB2CB}" type="slidenum">
              <a:rPr lang="en-US" altLang="de-DE">
                <a:ea typeface="ＭＳ Ｐゴシック" pitchFamily="1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de-DE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4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0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7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7"/>
          <p:cNvSpPr txBox="1">
            <a:spLocks noChangeArrowheads="1"/>
          </p:cNvSpPr>
          <p:nvPr/>
        </p:nvSpPr>
        <p:spPr bwMode="auto">
          <a:xfrm>
            <a:off x="0" y="2362235"/>
            <a:ext cx="9144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de-DE" dirty="0" smtClean="0">
                <a:solidFill>
                  <a:srgbClr val="1A2C64"/>
                </a:solidFill>
              </a:rPr>
              <a:t>Financial Engineering with Python</a:t>
            </a:r>
            <a:endParaRPr lang="en-US" altLang="de-DE" dirty="0">
              <a:solidFill>
                <a:srgbClr val="1A2C64"/>
              </a:solidFill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800" dirty="0">
              <a:solidFill>
                <a:srgbClr val="1A2C64"/>
              </a:solidFill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de-DE" sz="1800" dirty="0">
                <a:solidFill>
                  <a:srgbClr val="1A2C64"/>
                </a:solidFill>
              </a:rPr>
              <a:t>Miquel </a:t>
            </a:r>
            <a:r>
              <a:rPr lang="en-US" altLang="de-DE" sz="1800" dirty="0" err="1">
                <a:solidFill>
                  <a:srgbClr val="1A2C64"/>
                </a:solidFill>
              </a:rPr>
              <a:t>Noguer</a:t>
            </a:r>
            <a:r>
              <a:rPr lang="en-US" altLang="de-DE" sz="1800" dirty="0">
                <a:solidFill>
                  <a:srgbClr val="1A2C64"/>
                </a:solidFill>
              </a:rPr>
              <a:t> </a:t>
            </a:r>
            <a:r>
              <a:rPr lang="en-US" altLang="de-DE" sz="1800" dirty="0" err="1">
                <a:solidFill>
                  <a:srgbClr val="1A2C64"/>
                </a:solidFill>
              </a:rPr>
              <a:t>i</a:t>
            </a:r>
            <a:r>
              <a:rPr lang="en-US" altLang="de-DE" sz="1800" dirty="0">
                <a:solidFill>
                  <a:srgbClr val="1A2C64"/>
                </a:solidFill>
              </a:rPr>
              <a:t> Alonso PhD</a:t>
            </a:r>
          </a:p>
        </p:txBody>
      </p:sp>
    </p:spTree>
    <p:extLst>
      <p:ext uri="{BB962C8B-B14F-4D97-AF65-F5344CB8AC3E}">
        <p14:creationId xmlns:p14="http://schemas.microsoft.com/office/powerpoint/2010/main" val="13197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Homework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84784"/>
                <a:ext cx="807524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CH" sz="1800" dirty="0" smtClean="0"/>
                  <a:t>Data set 8 </a:t>
                </a:r>
                <a:r>
                  <a:rPr lang="fr-CH" sz="1800" dirty="0" err="1"/>
                  <a:t>asset</a:t>
                </a:r>
                <a:r>
                  <a:rPr lang="fr-CH" sz="1800" dirty="0"/>
                  <a:t> classes </a:t>
                </a:r>
                <a:r>
                  <a:rPr lang="fr-CH" sz="1800" dirty="0" err="1"/>
                  <a:t>daily</a:t>
                </a:r>
                <a:r>
                  <a:rPr lang="fr-CH" sz="1800" dirty="0"/>
                  <a:t> </a:t>
                </a:r>
                <a:r>
                  <a:rPr lang="fr-CH" sz="1800" dirty="0" err="1"/>
                  <a:t>prices</a:t>
                </a:r>
                <a:r>
                  <a:rPr lang="fr-CH" sz="1800" dirty="0"/>
                  <a:t> </a:t>
                </a:r>
                <a:r>
                  <a:rPr lang="fr-CH" sz="1800" dirty="0" err="1"/>
                  <a:t>from</a:t>
                </a:r>
                <a:r>
                  <a:rPr lang="fr-CH" sz="1800" dirty="0"/>
                  <a:t> Jan 1999 to 8/12/2016. </a:t>
                </a:r>
                <a:r>
                  <a:rPr lang="fr-CH" sz="1800" dirty="0" err="1"/>
                  <a:t>Using</a:t>
                </a:r>
                <a:r>
                  <a:rPr lang="fr-CH" sz="1800" dirty="0"/>
                  <a:t> Data set </a:t>
                </a:r>
                <a:r>
                  <a:rPr lang="fr-CH" sz="1800" dirty="0" err="1"/>
                  <a:t>provided</a:t>
                </a:r>
                <a:r>
                  <a:rPr lang="fr-CH" sz="1800" dirty="0"/>
                  <a:t>:</a:t>
                </a:r>
              </a:p>
              <a:p>
                <a:pPr marL="0" indent="0">
                  <a:buNone/>
                </a:pPr>
                <a:endParaRPr lang="fr-CH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CH" sz="1800" dirty="0" err="1"/>
                  <a:t>Calculate</a:t>
                </a:r>
                <a:r>
                  <a:rPr lang="fr-CH" sz="1800" dirty="0"/>
                  <a:t> </a:t>
                </a:r>
                <a:r>
                  <a:rPr lang="fr-CH" sz="1800" dirty="0" err="1"/>
                  <a:t>daily</a:t>
                </a:r>
                <a:r>
                  <a:rPr lang="fr-CH" sz="1800" dirty="0"/>
                  <a:t> </a:t>
                </a:r>
                <a:r>
                  <a:rPr lang="fr-CH" sz="1800" dirty="0" err="1"/>
                  <a:t>linear</a:t>
                </a:r>
                <a:r>
                  <a:rPr lang="fr-CH" sz="1800" dirty="0"/>
                  <a:t> and </a:t>
                </a:r>
                <a:r>
                  <a:rPr lang="fr-CH" sz="1800" dirty="0" err="1"/>
                  <a:t>compounded</a:t>
                </a:r>
                <a:r>
                  <a:rPr lang="fr-CH" sz="1800" dirty="0"/>
                  <a:t> </a:t>
                </a:r>
                <a:r>
                  <a:rPr lang="fr-CH" sz="1800" dirty="0" err="1"/>
                  <a:t>returns</a:t>
                </a:r>
                <a:r>
                  <a:rPr lang="fr-CH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prices</m:t>
                    </m:r>
                  </m:oMath>
                </a14:m>
                <a:endParaRPr lang="fr-CH" sz="1800" dirty="0"/>
              </a:p>
              <a:p>
                <a:pPr marL="0" indent="0">
                  <a:buNone/>
                </a:pPr>
                <a:endParaRPr lang="fr-CH" sz="1800" dirty="0"/>
              </a:p>
              <a:p>
                <a:pPr marL="0" indent="0">
                  <a:buNone/>
                </a:pPr>
                <a:r>
                  <a:rPr lang="fr-CH" sz="1800" dirty="0"/>
                  <a:t>                                </a:t>
                </a:r>
                <a:r>
                  <a:rPr lang="fr-CH" sz="1800" dirty="0" err="1"/>
                  <a:t>Linear</a:t>
                </a:r>
                <a:r>
                  <a:rPr lang="fr-CH" sz="1800" dirty="0"/>
                  <a:t> </a:t>
                </a:r>
                <a:r>
                  <a:rPr lang="fr-CH" sz="1800" dirty="0" err="1"/>
                  <a:t>returns</a:t>
                </a:r>
                <a:endParaRPr lang="fr-CH" sz="1800" dirty="0"/>
              </a:p>
              <a:p>
                <a:pPr marL="0" indent="0">
                  <a:buNone/>
                </a:pPr>
                <a:endParaRPr lang="fr-CH" sz="1800" dirty="0"/>
              </a:p>
              <a:p>
                <a:pPr marL="0" indent="0">
                  <a:buNone/>
                </a:pPr>
                <a:r>
                  <a:rPr lang="fr-CH" sz="1800" dirty="0"/>
                  <a:t>	              </a:t>
                </a:r>
                <a:r>
                  <a:rPr lang="fr-CH" sz="1800" dirty="0" err="1"/>
                  <a:t>Compounded</a:t>
                </a:r>
                <a:r>
                  <a:rPr lang="fr-CH" sz="1800" dirty="0"/>
                  <a:t> </a:t>
                </a:r>
                <a:r>
                  <a:rPr lang="fr-CH" sz="1800" dirty="0" err="1"/>
                  <a:t>returns</a:t>
                </a:r>
                <a:r>
                  <a:rPr lang="fr-CH" sz="1800" dirty="0"/>
                  <a:t> </a:t>
                </a:r>
                <a:endParaRPr lang="fr-CH" sz="600" dirty="0"/>
              </a:p>
              <a:p>
                <a:pPr marL="457200" indent="-457200">
                  <a:buFont typeface="+mj-lt"/>
                  <a:buAutoNum type="arabicPeriod"/>
                </a:pPr>
                <a:endParaRPr lang="fr-CH" sz="18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fr-CH" sz="1800" dirty="0" err="1"/>
                  <a:t>Calculate</a:t>
                </a:r>
                <a:r>
                  <a:rPr lang="fr-CH" sz="1800" dirty="0"/>
                  <a:t> </a:t>
                </a:r>
                <a:r>
                  <a:rPr lang="fr-CH" sz="1800" dirty="0" err="1"/>
                  <a:t>summary</a:t>
                </a:r>
                <a:r>
                  <a:rPr lang="fr-CH" sz="1800" dirty="0"/>
                  <a:t> </a:t>
                </a:r>
                <a:r>
                  <a:rPr lang="fr-CH" sz="1800" dirty="0" err="1"/>
                  <a:t>statistics</a:t>
                </a:r>
                <a:r>
                  <a:rPr lang="fr-CH" sz="1800" dirty="0"/>
                  <a:t> : </a:t>
                </a:r>
                <a:r>
                  <a:rPr lang="fr-CH" sz="1800" dirty="0" err="1"/>
                  <a:t>mean</a:t>
                </a:r>
                <a:r>
                  <a:rPr lang="fr-CH" sz="1800" dirty="0"/>
                  <a:t>, standard </a:t>
                </a:r>
                <a:r>
                  <a:rPr lang="fr-CH" sz="1800" dirty="0" err="1"/>
                  <a:t>deviation</a:t>
                </a:r>
                <a:r>
                  <a:rPr lang="fr-CH" sz="1800" dirty="0"/>
                  <a:t>, </a:t>
                </a:r>
                <a:r>
                  <a:rPr lang="fr-CH" sz="1800" dirty="0" err="1"/>
                  <a:t>skewness</a:t>
                </a:r>
                <a:r>
                  <a:rPr lang="fr-CH" sz="1800" dirty="0"/>
                  <a:t> and </a:t>
                </a:r>
                <a:r>
                  <a:rPr lang="fr-CH" sz="1800" dirty="0" err="1"/>
                  <a:t>kurtosis</a:t>
                </a:r>
                <a:endParaRPr lang="fr-CH" sz="18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fr-CH" sz="1800" dirty="0" err="1"/>
                  <a:t>Perform</a:t>
                </a:r>
                <a:r>
                  <a:rPr lang="fr-CH" sz="1800" dirty="0"/>
                  <a:t> </a:t>
                </a:r>
                <a:r>
                  <a:rPr lang="fr-CH" sz="1800" dirty="0" err="1"/>
                  <a:t>Normality</a:t>
                </a:r>
                <a:r>
                  <a:rPr lang="fr-CH" sz="1800" dirty="0"/>
                  <a:t> tests: </a:t>
                </a:r>
                <a:r>
                  <a:rPr lang="fr-CH" sz="1800" dirty="0" err="1"/>
                  <a:t>like</a:t>
                </a:r>
                <a:r>
                  <a:rPr lang="fr-CH" sz="1800" dirty="0"/>
                  <a:t> </a:t>
                </a:r>
                <a:r>
                  <a:rPr lang="fr-CH" sz="1800" dirty="0" err="1"/>
                  <a:t>skewness</a:t>
                </a:r>
                <a:r>
                  <a:rPr lang="fr-CH" sz="1800" dirty="0"/>
                  <a:t> and </a:t>
                </a:r>
                <a:r>
                  <a:rPr lang="fr-CH" sz="1800" dirty="0" err="1"/>
                  <a:t>kurtosis</a:t>
                </a:r>
                <a:r>
                  <a:rPr lang="fr-CH" sz="1800" dirty="0"/>
                  <a:t> or  </a:t>
                </a:r>
                <a:r>
                  <a:rPr lang="fr-CH" sz="1800" dirty="0" err="1"/>
                  <a:t>Jarque</a:t>
                </a:r>
                <a:r>
                  <a:rPr lang="fr-CH" sz="1800" dirty="0"/>
                  <a:t> </a:t>
                </a:r>
                <a:r>
                  <a:rPr lang="fr-CH" sz="1800" dirty="0" err="1"/>
                  <a:t>Bera</a:t>
                </a:r>
                <a:r>
                  <a:rPr lang="fr-CH" sz="1800" dirty="0"/>
                  <a:t>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fr-CH" sz="1800" dirty="0" err="1"/>
                  <a:t>Upload</a:t>
                </a:r>
                <a:r>
                  <a:rPr lang="fr-CH" sz="1800" dirty="0"/>
                  <a:t> or </a:t>
                </a:r>
                <a:r>
                  <a:rPr lang="fr-CH" sz="1800" dirty="0" err="1"/>
                  <a:t>send</a:t>
                </a:r>
                <a:r>
                  <a:rPr lang="fr-CH" sz="1800" dirty="0"/>
                  <a:t> a </a:t>
                </a:r>
                <a:r>
                  <a:rPr lang="fr-CH" sz="1800" dirty="0" err="1"/>
                  <a:t>Jupyter</a:t>
                </a:r>
                <a:r>
                  <a:rPr lang="fr-CH" sz="1800" dirty="0"/>
                  <a:t> Notebook</a:t>
                </a:r>
              </a:p>
              <a:p>
                <a:pPr marL="0" indent="0">
                  <a:buNone/>
                </a:pPr>
                <a:endParaRPr lang="fr-CH" sz="1800" dirty="0"/>
              </a:p>
              <a:p>
                <a:pPr marL="0" indent="0">
                  <a:buNone/>
                </a:pPr>
                <a:r>
                  <a:rPr lang="fr-CH" sz="1800" dirty="0" err="1"/>
                  <a:t>Please</a:t>
                </a:r>
                <a:r>
                  <a:rPr lang="fr-CH" sz="1800" dirty="0"/>
                  <a:t> </a:t>
                </a:r>
                <a:r>
                  <a:rPr lang="fr-CH" sz="1800" dirty="0" err="1"/>
                  <a:t>submit</a:t>
                </a:r>
                <a:r>
                  <a:rPr lang="fr-CH" sz="1800" dirty="0"/>
                  <a:t> </a:t>
                </a:r>
                <a:r>
                  <a:rPr lang="fr-CH" sz="1800" dirty="0" smtClean="0"/>
                  <a:t>in </a:t>
                </a:r>
                <a:r>
                  <a:rPr lang="fr-CH" sz="1800" dirty="0" smtClean="0"/>
                  <a:t>1 </a:t>
                </a:r>
                <a:r>
                  <a:rPr lang="fr-CH" sz="1800" dirty="0" err="1" smtClean="0"/>
                  <a:t>week</a:t>
                </a:r>
                <a:endParaRPr lang="en-US" sz="16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84784"/>
                <a:ext cx="8075240" cy="4525963"/>
              </a:xfrm>
              <a:blipFill>
                <a:blip r:embed="rId2"/>
                <a:stretch>
                  <a:fillRect l="-679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395536" y="1052736"/>
            <a:ext cx="838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780928"/>
            <a:ext cx="16192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429000"/>
            <a:ext cx="18859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02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Cambria Math</vt:lpstr>
      <vt:lpstr>Century Gothic</vt:lpstr>
      <vt:lpstr>Frutiger Next Pro Light</vt:lpstr>
      <vt:lpstr>FrutigerBQ-45Light</vt:lpstr>
      <vt:lpstr>Tema de Office</vt:lpstr>
      <vt:lpstr>Office Theme</vt:lpstr>
      <vt:lpstr>Custom Design</vt:lpstr>
      <vt:lpstr>PowerPoint Presentation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casi</dc:creator>
  <cp:lastModifiedBy>miquel noguer alonso</cp:lastModifiedBy>
  <cp:revision>596</cp:revision>
  <dcterms:created xsi:type="dcterms:W3CDTF">2013-12-27T17:38:15Z</dcterms:created>
  <dcterms:modified xsi:type="dcterms:W3CDTF">2020-08-15T03:39:42Z</dcterms:modified>
</cp:coreProperties>
</file>