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545"/>
    <a:srgbClr val="FDD100"/>
    <a:srgbClr val="00A0EA"/>
    <a:srgbClr val="E70012"/>
    <a:srgbClr val="58B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8CBB6-FB61-46FA-B0EC-835655E8B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1E0ECA-2AEC-4899-B513-FFBE82C1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C0888E-194D-425C-BAFE-F0FEDFCE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C02DB-C8EE-429F-A69D-71D58051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17078-8089-4001-A224-1C653CE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C1550-3A31-4FC6-AB57-0EF108D9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E73D8D-4124-4904-8038-D0902784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ABD2A-9AEC-440F-BE80-086E5EA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50F7FD-A384-4606-AD5F-1C874221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2802E-A3AD-4CC2-8651-5B00FFE0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62574-FA40-4366-935E-89FAFEF0B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A14AF6-FA56-44BA-8781-28EECC07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FBEF9-7A9F-4031-997A-EAC4A3AA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16363-DFD6-4803-9E93-2A64763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9A4D0-09A2-47B4-8653-DB785A97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B931F-1B78-4EAB-B8DF-CF1D9FB5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8B171-D777-49CB-8DD2-3FAF69AD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CD594-A3B8-42C6-9F29-1A2453DD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B38FFA-21B7-471B-881C-39CFD9E3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E154A-D92F-4D3F-90EA-3C3EF7C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54C47-C6BC-4EFC-A6B5-8697DE3F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FAED1-82AA-44B8-8850-3185D911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5D552-C172-43E3-8E58-6665122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0D89D-0111-4667-B462-A86C2C22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EABBD-B517-4C7D-A7D1-BD753D21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20A0-5E13-4035-B247-3EEA6E66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5E7F1-FAC4-412D-A9DD-6E5BF7EB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89E5C1-CBD4-445C-89F7-6569161C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384CD-0393-4FF3-94A8-C6DB3795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A78FD-456D-4AF3-9B15-C52315B0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5306F7-EBBA-424F-8687-D30306E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99E49-73C0-4DDB-A217-CDC3F63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2F3A0A-C169-43D9-8E13-05DBBF37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BBCA43-4945-49EF-8029-07322FB7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BC83A8-F6F9-45B8-9BAB-C58F52CC6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9F288A-B79C-4A5B-B9D8-6737AD4E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05FF03-B655-46C7-A0B0-C479976A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5171EE-1B2F-4A8E-9508-090A0777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7F2500-3115-461D-8AB5-C8F946BC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9BB8C-D463-4CC4-8667-A705254C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794DBA-0D42-49D7-9D34-924F1675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91FBE-D1AD-4309-931E-535CF501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B8E2FF-0DF3-4ADC-8337-8EAAC068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21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081925-F2F4-4DB0-BEBA-A3010EA7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4E429C-1173-469E-834E-50735972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1A60B9-4A06-40DD-AA4E-561B0BB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AB1CA-1997-4A10-82F0-2803F2C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935AF-F682-45B1-AEBC-2598AEEA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A1409-0B1C-49E7-A0ED-D855AFA1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2CBDA0-D79E-452F-80CE-9D5A1701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4DD6DF-27B1-43F0-8199-48745260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FF4431-C941-4FFC-931C-05616B77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D973-CBE7-4F08-9B28-8EA14682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33F93C-64DC-4BAD-B264-90F80A85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29730C-38B4-44BC-8934-B650F728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AD2F7D-3D11-4689-9F60-0EAA3BB4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C6CD2-6DF4-49FB-B040-FD2ADAF1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303D3-3A8B-4B06-BCF8-0D99940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AD4A93-047B-493E-978E-7AD7BB9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20B90-2616-48F0-A02C-7DB84AAD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839603-9F18-4076-927A-7CB9B99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19F7-0CD8-4806-8D7A-7F2705202DCF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AE598-C860-49E2-9DB9-7D17A04B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511CA-38F6-434B-BBB0-99373450B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52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9CB68B-2F16-489C-B038-F31E40C9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039"/>
            <a:ext cx="5775649" cy="2939465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1EBF30E-2A96-4043-8F30-B7C4C2B8A30B}"/>
              </a:ext>
            </a:extLst>
          </p:cNvPr>
          <p:cNvGrpSpPr/>
          <p:nvPr/>
        </p:nvGrpSpPr>
        <p:grpSpPr>
          <a:xfrm>
            <a:off x="2071395" y="1147664"/>
            <a:ext cx="1912775" cy="1968760"/>
            <a:chOff x="2071395" y="1147664"/>
            <a:chExt cx="1912775" cy="19687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62FC1D-35DC-4B67-9383-F54E44638ECB}"/>
                </a:ext>
              </a:extLst>
            </p:cNvPr>
            <p:cNvSpPr/>
            <p:nvPr/>
          </p:nvSpPr>
          <p:spPr>
            <a:xfrm>
              <a:off x="2071395" y="1175657"/>
              <a:ext cx="1912775" cy="1940767"/>
            </a:xfrm>
            <a:prstGeom prst="rect">
              <a:avLst/>
            </a:prstGeom>
            <a:noFill/>
            <a:ln w="28575">
              <a:solidFill>
                <a:srgbClr val="58B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8E274D-0FCA-4912-B6FB-3D6E04FB9DCE}"/>
                </a:ext>
              </a:extLst>
            </p:cNvPr>
            <p:cNvSpPr/>
            <p:nvPr/>
          </p:nvSpPr>
          <p:spPr>
            <a:xfrm>
              <a:off x="2071395" y="1147664"/>
              <a:ext cx="1912775" cy="1315618"/>
            </a:xfrm>
            <a:prstGeom prst="rect">
              <a:avLst/>
            </a:prstGeom>
            <a:solidFill>
              <a:srgbClr val="58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518CE53-5F30-4598-8C28-B194CD5100DF}"/>
                </a:ext>
              </a:extLst>
            </p:cNvPr>
            <p:cNvSpPr txBox="1"/>
            <p:nvPr/>
          </p:nvSpPr>
          <p:spPr>
            <a:xfrm>
              <a:off x="2236237" y="2491066"/>
              <a:ext cx="161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49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普 遍 級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78D68DB-F09E-45D9-AFBC-5186029CC4CD}"/>
                </a:ext>
              </a:extLst>
            </p:cNvPr>
            <p:cNvSpPr/>
            <p:nvPr/>
          </p:nvSpPr>
          <p:spPr>
            <a:xfrm>
              <a:off x="2579912" y="1326164"/>
              <a:ext cx="895739" cy="895739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8E84F82-26B7-4C55-AFCA-C98E0D30B3AA}"/>
              </a:ext>
            </a:extLst>
          </p:cNvPr>
          <p:cNvGrpSpPr/>
          <p:nvPr/>
        </p:nvGrpSpPr>
        <p:grpSpPr>
          <a:xfrm>
            <a:off x="7203232" y="1175657"/>
            <a:ext cx="1912775" cy="1968760"/>
            <a:chOff x="7203232" y="1175657"/>
            <a:chExt cx="1912775" cy="19687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260F50-131F-40BF-989B-E3838CB432C3}"/>
                </a:ext>
              </a:extLst>
            </p:cNvPr>
            <p:cNvSpPr/>
            <p:nvPr/>
          </p:nvSpPr>
          <p:spPr>
            <a:xfrm>
              <a:off x="7203232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FDD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D583CD-2029-4295-9F3D-570A5D5A2623}"/>
                </a:ext>
              </a:extLst>
            </p:cNvPr>
            <p:cNvSpPr/>
            <p:nvPr/>
          </p:nvSpPr>
          <p:spPr>
            <a:xfrm>
              <a:off x="7203232" y="1175657"/>
              <a:ext cx="1912775" cy="1315618"/>
            </a:xfrm>
            <a:prstGeom prst="rect">
              <a:avLst/>
            </a:prstGeom>
            <a:solidFill>
              <a:srgbClr val="FD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FABC97-4693-48E6-B30A-6E4A06D00BFA}"/>
                </a:ext>
              </a:extLst>
            </p:cNvPr>
            <p:cNvSpPr txBox="1"/>
            <p:nvPr/>
          </p:nvSpPr>
          <p:spPr>
            <a:xfrm>
              <a:off x="7356410" y="2531653"/>
              <a:ext cx="161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49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 導 級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071DBA7-8F08-4BB8-B631-0BD30355715B}"/>
                </a:ext>
              </a:extLst>
            </p:cNvPr>
            <p:cNvSpPr/>
            <p:nvPr/>
          </p:nvSpPr>
          <p:spPr>
            <a:xfrm>
              <a:off x="7693090" y="1385526"/>
              <a:ext cx="937728" cy="808386"/>
            </a:xfrm>
            <a:prstGeom prst="triangl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580B7C5-85E5-43FB-8A59-6028BC50E4B7}"/>
              </a:ext>
            </a:extLst>
          </p:cNvPr>
          <p:cNvGrpSpPr/>
          <p:nvPr/>
        </p:nvGrpSpPr>
        <p:grpSpPr>
          <a:xfrm>
            <a:off x="4702628" y="1175657"/>
            <a:ext cx="1912775" cy="1968760"/>
            <a:chOff x="4702628" y="1175657"/>
            <a:chExt cx="1912775" cy="19687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C26532-45DC-4EEF-B160-6BFCFB07AFF3}"/>
                </a:ext>
              </a:extLst>
            </p:cNvPr>
            <p:cNvSpPr/>
            <p:nvPr/>
          </p:nvSpPr>
          <p:spPr>
            <a:xfrm>
              <a:off x="4702628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00A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128011-D924-455C-90D7-C23B5307F7C0}"/>
                </a:ext>
              </a:extLst>
            </p:cNvPr>
            <p:cNvSpPr/>
            <p:nvPr/>
          </p:nvSpPr>
          <p:spPr>
            <a:xfrm>
              <a:off x="4702628" y="1175657"/>
              <a:ext cx="1912775" cy="131561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C4E7CB5-E8C2-494E-956B-019D9612393E}"/>
                </a:ext>
              </a:extLst>
            </p:cNvPr>
            <p:cNvSpPr txBox="1"/>
            <p:nvPr/>
          </p:nvSpPr>
          <p:spPr>
            <a:xfrm>
              <a:off x="4865131" y="2512370"/>
              <a:ext cx="161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49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 護 級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2BA524-3883-4F88-B3AC-C1CEBA016B46}"/>
                </a:ext>
              </a:extLst>
            </p:cNvPr>
            <p:cNvSpPr/>
            <p:nvPr/>
          </p:nvSpPr>
          <p:spPr>
            <a:xfrm>
              <a:off x="5260166" y="1424329"/>
              <a:ext cx="797697" cy="79769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F90D586-2AAD-474D-85F8-BBBF1AF13972}"/>
              </a:ext>
            </a:extLst>
          </p:cNvPr>
          <p:cNvGrpSpPr/>
          <p:nvPr/>
        </p:nvGrpSpPr>
        <p:grpSpPr>
          <a:xfrm>
            <a:off x="9612088" y="1073020"/>
            <a:ext cx="1912775" cy="2099390"/>
            <a:chOff x="7203232" y="1045027"/>
            <a:chExt cx="1912775" cy="209939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5091F9-C53A-4C5E-B42E-39153980E8D0}"/>
                </a:ext>
              </a:extLst>
            </p:cNvPr>
            <p:cNvSpPr/>
            <p:nvPr/>
          </p:nvSpPr>
          <p:spPr>
            <a:xfrm>
              <a:off x="7203232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6DE1EE-EF4B-44CE-9E00-5B75150A067E}"/>
                </a:ext>
              </a:extLst>
            </p:cNvPr>
            <p:cNvSpPr/>
            <p:nvPr/>
          </p:nvSpPr>
          <p:spPr>
            <a:xfrm>
              <a:off x="7203232" y="1045027"/>
              <a:ext cx="1912775" cy="14462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1ADFC16-BF8A-42E1-891C-8A0C6B153212}"/>
                </a:ext>
              </a:extLst>
            </p:cNvPr>
            <p:cNvSpPr txBox="1"/>
            <p:nvPr/>
          </p:nvSpPr>
          <p:spPr>
            <a:xfrm>
              <a:off x="7352520" y="2531649"/>
              <a:ext cx="161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49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限 制 級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8F592A9-CD75-4FB2-9E52-4FB0443255E7}"/>
                </a:ext>
              </a:extLst>
            </p:cNvPr>
            <p:cNvSpPr txBox="1"/>
            <p:nvPr/>
          </p:nvSpPr>
          <p:spPr>
            <a:xfrm>
              <a:off x="7945793" y="1259169"/>
              <a:ext cx="42765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07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4</cp:revision>
  <dcterms:created xsi:type="dcterms:W3CDTF">2023-12-07T08:03:20Z</dcterms:created>
  <dcterms:modified xsi:type="dcterms:W3CDTF">2023-12-08T01:34:17Z</dcterms:modified>
</cp:coreProperties>
</file>