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56" r:id="rId15"/>
    <p:sldId id="257" r:id="rId16"/>
    <p:sldId id="258" r:id="rId17"/>
    <p:sldId id="296" r:id="rId18"/>
    <p:sldId id="259" r:id="rId19"/>
    <p:sldId id="297" r:id="rId20"/>
    <p:sldId id="260" r:id="rId21"/>
    <p:sldId id="298" r:id="rId22"/>
    <p:sldId id="261" r:id="rId23"/>
    <p:sldId id="299" r:id="rId24"/>
    <p:sldId id="262" r:id="rId25"/>
    <p:sldId id="300" r:id="rId26"/>
    <p:sldId id="263" r:id="rId27"/>
    <p:sldId id="301" r:id="rId28"/>
    <p:sldId id="264" r:id="rId29"/>
    <p:sldId id="302" r:id="rId30"/>
    <p:sldId id="265" r:id="rId31"/>
    <p:sldId id="303" r:id="rId32"/>
    <p:sldId id="266" r:id="rId33"/>
    <p:sldId id="304" r:id="rId34"/>
    <p:sldId id="267" r:id="rId35"/>
    <p:sldId id="305" r:id="rId36"/>
    <p:sldId id="268" r:id="rId37"/>
    <p:sldId id="306" r:id="rId38"/>
    <p:sldId id="269" r:id="rId39"/>
    <p:sldId id="307" r:id="rId40"/>
    <p:sldId id="270" r:id="rId41"/>
    <p:sldId id="308" r:id="rId42"/>
    <p:sldId id="271" r:id="rId43"/>
    <p:sldId id="309" r:id="rId44"/>
    <p:sldId id="272" r:id="rId45"/>
    <p:sldId id="310" r:id="rId46"/>
    <p:sldId id="273" r:id="rId47"/>
    <p:sldId id="311" r:id="rId48"/>
    <p:sldId id="274" r:id="rId49"/>
    <p:sldId id="312" r:id="rId50"/>
    <p:sldId id="275" r:id="rId51"/>
    <p:sldId id="313" r:id="rId52"/>
    <p:sldId id="314" r:id="rId53"/>
    <p:sldId id="315" r:id="rId54"/>
    <p:sldId id="316" r:id="rId55"/>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6459162-D77F-05F9-F577-EE199A6B8819}"/>
              </a:ext>
            </a:extLst>
          </p:cNvPr>
          <p:cNvGrpSpPr>
            <a:grpSpLocks/>
          </p:cNvGrpSpPr>
          <p:nvPr/>
        </p:nvGrpSpPr>
        <p:grpSpPr bwMode="auto">
          <a:xfrm>
            <a:off x="0" y="0"/>
            <a:ext cx="9144000" cy="6856413"/>
            <a:chOff x="0" y="0"/>
            <a:chExt cx="5760" cy="4319"/>
          </a:xfrm>
        </p:grpSpPr>
        <p:sp>
          <p:nvSpPr>
            <p:cNvPr id="3" name="Freeform 3">
              <a:extLst>
                <a:ext uri="{FF2B5EF4-FFF2-40B4-BE49-F238E27FC236}">
                  <a16:creationId xmlns:a16="http://schemas.microsoft.com/office/drawing/2014/main" id="{6DA97682-59A3-7A9E-A7E6-1F1710791E6F}"/>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 name="Freeform 4">
              <a:extLst>
                <a:ext uri="{FF2B5EF4-FFF2-40B4-BE49-F238E27FC236}">
                  <a16:creationId xmlns:a16="http://schemas.microsoft.com/office/drawing/2014/main" id="{5DBD11C2-3E8F-9748-FFCA-00B113430783}"/>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5" name="Freeform 5">
              <a:extLst>
                <a:ext uri="{FF2B5EF4-FFF2-40B4-BE49-F238E27FC236}">
                  <a16:creationId xmlns:a16="http://schemas.microsoft.com/office/drawing/2014/main" id="{EDE7312C-D02F-EA65-852D-421DD4EB0179}"/>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6" name="Freeform 6">
              <a:extLst>
                <a:ext uri="{FF2B5EF4-FFF2-40B4-BE49-F238E27FC236}">
                  <a16:creationId xmlns:a16="http://schemas.microsoft.com/office/drawing/2014/main" id="{646261CA-8B32-9A99-2EB4-2C72C8259D2C}"/>
                </a:ext>
              </a:extLst>
            </p:cNvPr>
            <p:cNvSpPr>
              <a:spLocks/>
            </p:cNvSpPr>
            <p:nvPr/>
          </p:nvSpPr>
          <p:spPr bwMode="hidden">
            <a:xfrm>
              <a:off x="4038" y="3577"/>
              <a:ext cx="1720" cy="65"/>
            </a:xfrm>
            <a:custGeom>
              <a:avLst/>
              <a:gdLst>
                <a:gd name="T0" fmla="*/ 1718 w 1722"/>
                <a:gd name="T1" fmla="*/ 64 h 66"/>
                <a:gd name="T2" fmla="*/ 1718 w 1722"/>
                <a:gd name="T3" fmla="*/ 58 h 66"/>
                <a:gd name="T4" fmla="*/ 0 w 1722"/>
                <a:gd name="T5" fmla="*/ 0 h 66"/>
                <a:gd name="T6" fmla="*/ 0 w 1722"/>
                <a:gd name="T7" fmla="*/ 46 h 66"/>
                <a:gd name="T8" fmla="*/ 1718 w 1722"/>
                <a:gd name="T9" fmla="*/ 64 h 66"/>
                <a:gd name="T10" fmla="*/ 1718 w 1722"/>
                <a:gd name="T11" fmla="*/ 6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7" name="Freeform 7">
              <a:extLst>
                <a:ext uri="{FF2B5EF4-FFF2-40B4-BE49-F238E27FC236}">
                  <a16:creationId xmlns:a16="http://schemas.microsoft.com/office/drawing/2014/main" id="{DA541877-63C7-67AE-9593-1EDE2C5F8464}"/>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TW" altLang="en-US"/>
            </a:p>
          </p:txBody>
        </p:sp>
        <p:sp>
          <p:nvSpPr>
            <p:cNvPr id="8" name="Freeform 8">
              <a:extLst>
                <a:ext uri="{FF2B5EF4-FFF2-40B4-BE49-F238E27FC236}">
                  <a16:creationId xmlns:a16="http://schemas.microsoft.com/office/drawing/2014/main" id="{9DAB6792-37C5-0D76-5A28-00D5AA2EB176}"/>
                </a:ext>
              </a:extLst>
            </p:cNvPr>
            <p:cNvSpPr>
              <a:spLocks/>
            </p:cNvSpPr>
            <p:nvPr/>
          </p:nvSpPr>
          <p:spPr bwMode="hidden">
            <a:xfrm>
              <a:off x="4784" y="3702"/>
              <a:ext cx="974" cy="101"/>
            </a:xfrm>
            <a:custGeom>
              <a:avLst/>
              <a:gdLst>
                <a:gd name="T0" fmla="*/ 973 w 975"/>
                <a:gd name="T1" fmla="*/ 48 h 101"/>
                <a:gd name="T2" fmla="*/ 973 w 975"/>
                <a:gd name="T3" fmla="*/ 0 h 101"/>
                <a:gd name="T4" fmla="*/ 0 w 975"/>
                <a:gd name="T5" fmla="*/ 24 h 101"/>
                <a:gd name="T6" fmla="*/ 0 w 975"/>
                <a:gd name="T7" fmla="*/ 101 h 101"/>
                <a:gd name="T8" fmla="*/ 973 w 975"/>
                <a:gd name="T9" fmla="*/ 48 h 101"/>
                <a:gd name="T10" fmla="*/ 97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9" name="Freeform 9">
              <a:extLst>
                <a:ext uri="{FF2B5EF4-FFF2-40B4-BE49-F238E27FC236}">
                  <a16:creationId xmlns:a16="http://schemas.microsoft.com/office/drawing/2014/main" id="{39D040DA-A9CB-798D-E792-5D1C5FD4F54A}"/>
                </a:ext>
              </a:extLst>
            </p:cNvPr>
            <p:cNvSpPr>
              <a:spLocks/>
            </p:cNvSpPr>
            <p:nvPr/>
          </p:nvSpPr>
          <p:spPr bwMode="hidden">
            <a:xfrm>
              <a:off x="3619" y="3815"/>
              <a:ext cx="2139" cy="198"/>
            </a:xfrm>
            <a:custGeom>
              <a:avLst/>
              <a:gdLst>
                <a:gd name="T0" fmla="*/ 2137 w 2141"/>
                <a:gd name="T1" fmla="*/ 0 h 198"/>
                <a:gd name="T2" fmla="*/ 0 w 2141"/>
                <a:gd name="T3" fmla="*/ 156 h 198"/>
                <a:gd name="T4" fmla="*/ 0 w 2141"/>
                <a:gd name="T5" fmla="*/ 198 h 198"/>
                <a:gd name="T6" fmla="*/ 2137 w 2141"/>
                <a:gd name="T7" fmla="*/ 0 h 198"/>
                <a:gd name="T8" fmla="*/ 213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0" name="Freeform 10">
              <a:extLst>
                <a:ext uri="{FF2B5EF4-FFF2-40B4-BE49-F238E27FC236}">
                  <a16:creationId xmlns:a16="http://schemas.microsoft.com/office/drawing/2014/main" id="{A042CF9E-B45C-053F-112A-98E96B921D69}"/>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1" name="Freeform 11">
              <a:extLst>
                <a:ext uri="{FF2B5EF4-FFF2-40B4-BE49-F238E27FC236}">
                  <a16:creationId xmlns:a16="http://schemas.microsoft.com/office/drawing/2014/main" id="{7AEDEBF9-A41F-4F1C-22FA-9B03361C320D}"/>
                </a:ext>
              </a:extLst>
            </p:cNvPr>
            <p:cNvSpPr>
              <a:spLocks/>
            </p:cNvSpPr>
            <p:nvPr/>
          </p:nvSpPr>
          <p:spPr bwMode="hidden">
            <a:xfrm>
              <a:off x="2097" y="4043"/>
              <a:ext cx="2514" cy="276"/>
            </a:xfrm>
            <a:custGeom>
              <a:avLst/>
              <a:gdLst>
                <a:gd name="T0" fmla="*/ 2176 w 2517"/>
                <a:gd name="T1" fmla="*/ 276 h 276"/>
                <a:gd name="T2" fmla="*/ 2511 w 2517"/>
                <a:gd name="T3" fmla="*/ 204 h 276"/>
                <a:gd name="T4" fmla="*/ 2254 w 2517"/>
                <a:gd name="T5" fmla="*/ 0 h 276"/>
                <a:gd name="T6" fmla="*/ 0 w 2517"/>
                <a:gd name="T7" fmla="*/ 276 h 276"/>
                <a:gd name="T8" fmla="*/ 2176 w 2517"/>
                <a:gd name="T9" fmla="*/ 276 h 276"/>
                <a:gd name="T10" fmla="*/ 217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2" name="Freeform 12">
              <a:extLst>
                <a:ext uri="{FF2B5EF4-FFF2-40B4-BE49-F238E27FC236}">
                  <a16:creationId xmlns:a16="http://schemas.microsoft.com/office/drawing/2014/main" id="{6529817F-A8CD-5B29-BE51-D3925B1AC00B}"/>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3" name="Freeform 13">
              <a:extLst>
                <a:ext uri="{FF2B5EF4-FFF2-40B4-BE49-F238E27FC236}">
                  <a16:creationId xmlns:a16="http://schemas.microsoft.com/office/drawing/2014/main" id="{176265C0-B1E6-00A4-889D-D933E1E641FF}"/>
                </a:ext>
              </a:extLst>
            </p:cNvPr>
            <p:cNvSpPr>
              <a:spLocks/>
            </p:cNvSpPr>
            <p:nvPr/>
          </p:nvSpPr>
          <p:spPr bwMode="hidden">
            <a:xfrm>
              <a:off x="5030" y="3151"/>
              <a:ext cx="728" cy="240"/>
            </a:xfrm>
            <a:custGeom>
              <a:avLst/>
              <a:gdLst>
                <a:gd name="T0" fmla="*/ 727 w 729"/>
                <a:gd name="T1" fmla="*/ 240 h 240"/>
                <a:gd name="T2" fmla="*/ 0 w 729"/>
                <a:gd name="T3" fmla="*/ 0 h 240"/>
                <a:gd name="T4" fmla="*/ 0 w 729"/>
                <a:gd name="T5" fmla="*/ 6 h 240"/>
                <a:gd name="T6" fmla="*/ 727 w 729"/>
                <a:gd name="T7" fmla="*/ 240 h 240"/>
                <a:gd name="T8" fmla="*/ 72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4" name="Freeform 14">
              <a:extLst>
                <a:ext uri="{FF2B5EF4-FFF2-40B4-BE49-F238E27FC236}">
                  <a16:creationId xmlns:a16="http://schemas.microsoft.com/office/drawing/2014/main" id="{D5002727-FBF7-A250-EFF7-D8DD55C25A71}"/>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5" name="Freeform 15">
              <a:extLst>
                <a:ext uri="{FF2B5EF4-FFF2-40B4-BE49-F238E27FC236}">
                  <a16:creationId xmlns:a16="http://schemas.microsoft.com/office/drawing/2014/main" id="{6460DB90-5945-3DDF-4030-4879F77234DB}"/>
                </a:ext>
              </a:extLst>
            </p:cNvPr>
            <p:cNvSpPr>
              <a:spLocks/>
            </p:cNvSpPr>
            <p:nvPr/>
          </p:nvSpPr>
          <p:spPr bwMode="hidden">
            <a:xfrm>
              <a:off x="5030" y="3049"/>
              <a:ext cx="728" cy="318"/>
            </a:xfrm>
            <a:custGeom>
              <a:avLst/>
              <a:gdLst>
                <a:gd name="T0" fmla="*/ 727 w 729"/>
                <a:gd name="T1" fmla="*/ 318 h 318"/>
                <a:gd name="T2" fmla="*/ 727 w 729"/>
                <a:gd name="T3" fmla="*/ 312 h 318"/>
                <a:gd name="T4" fmla="*/ 0 w 729"/>
                <a:gd name="T5" fmla="*/ 0 h 318"/>
                <a:gd name="T6" fmla="*/ 0 w 729"/>
                <a:gd name="T7" fmla="*/ 54 h 318"/>
                <a:gd name="T8" fmla="*/ 727 w 729"/>
                <a:gd name="T9" fmla="*/ 318 h 318"/>
                <a:gd name="T10" fmla="*/ 72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6" name="Freeform 16">
              <a:extLst>
                <a:ext uri="{FF2B5EF4-FFF2-40B4-BE49-F238E27FC236}">
                  <a16:creationId xmlns:a16="http://schemas.microsoft.com/office/drawing/2014/main" id="{318F2721-F285-A2AF-3399-B864E0BDA0E5}"/>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7" name="Freeform 17">
              <a:extLst>
                <a:ext uri="{FF2B5EF4-FFF2-40B4-BE49-F238E27FC236}">
                  <a16:creationId xmlns:a16="http://schemas.microsoft.com/office/drawing/2014/main" id="{189032B1-335B-8259-80E8-BB2B54F88A05}"/>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8" name="Freeform 18">
              <a:extLst>
                <a:ext uri="{FF2B5EF4-FFF2-40B4-BE49-F238E27FC236}">
                  <a16:creationId xmlns:a16="http://schemas.microsoft.com/office/drawing/2014/main" id="{5F26604D-3D29-ADAA-AA67-0E31D3B16E66}"/>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9" name="Freeform 19">
              <a:extLst>
                <a:ext uri="{FF2B5EF4-FFF2-40B4-BE49-F238E27FC236}">
                  <a16:creationId xmlns:a16="http://schemas.microsoft.com/office/drawing/2014/main" id="{F252341B-7748-1FE2-F356-291CA21C1619}"/>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20" name="Freeform 20">
              <a:extLst>
                <a:ext uri="{FF2B5EF4-FFF2-40B4-BE49-F238E27FC236}">
                  <a16:creationId xmlns:a16="http://schemas.microsoft.com/office/drawing/2014/main" id="{E0B2D3B9-8ED0-C926-0118-0C0EEDE1EB9A}"/>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1" name="Freeform 21">
              <a:extLst>
                <a:ext uri="{FF2B5EF4-FFF2-40B4-BE49-F238E27FC236}">
                  <a16:creationId xmlns:a16="http://schemas.microsoft.com/office/drawing/2014/main" id="{408161C3-EC73-924C-69EC-6B3DBA4F6FDD}"/>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22" name="Freeform 22">
              <a:extLst>
                <a:ext uri="{FF2B5EF4-FFF2-40B4-BE49-F238E27FC236}">
                  <a16:creationId xmlns:a16="http://schemas.microsoft.com/office/drawing/2014/main" id="{4ED79B0A-B13E-72BE-D61B-8EAF2A8B59DD}"/>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3" name="Freeform 23">
              <a:extLst>
                <a:ext uri="{FF2B5EF4-FFF2-40B4-BE49-F238E27FC236}">
                  <a16:creationId xmlns:a16="http://schemas.microsoft.com/office/drawing/2014/main" id="{A4B412D1-8DC5-9C87-DEA8-7539F004122A}"/>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TW" altLang="en-US"/>
            </a:p>
          </p:txBody>
        </p:sp>
        <p:sp>
          <p:nvSpPr>
            <p:cNvPr id="24" name="Freeform 24">
              <a:extLst>
                <a:ext uri="{FF2B5EF4-FFF2-40B4-BE49-F238E27FC236}">
                  <a16:creationId xmlns:a16="http://schemas.microsoft.com/office/drawing/2014/main" id="{328BD1CB-DA5F-22A5-E40C-01A7D849C000}"/>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5" name="Freeform 25">
              <a:extLst>
                <a:ext uri="{FF2B5EF4-FFF2-40B4-BE49-F238E27FC236}">
                  <a16:creationId xmlns:a16="http://schemas.microsoft.com/office/drawing/2014/main" id="{3B887C0A-A3BF-E8D9-CD2B-A2F42CD5BED4}"/>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26" name="Freeform 26">
              <a:extLst>
                <a:ext uri="{FF2B5EF4-FFF2-40B4-BE49-F238E27FC236}">
                  <a16:creationId xmlns:a16="http://schemas.microsoft.com/office/drawing/2014/main" id="{742C5CA4-0914-BEF1-87C4-EFD70353E28A}"/>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7" name="Freeform 27">
              <a:extLst>
                <a:ext uri="{FF2B5EF4-FFF2-40B4-BE49-F238E27FC236}">
                  <a16:creationId xmlns:a16="http://schemas.microsoft.com/office/drawing/2014/main" id="{74A6BDB1-6AE8-B0A9-4B75-AC07F293BC37}"/>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28" name="Freeform 28">
              <a:extLst>
                <a:ext uri="{FF2B5EF4-FFF2-40B4-BE49-F238E27FC236}">
                  <a16:creationId xmlns:a16="http://schemas.microsoft.com/office/drawing/2014/main" id="{0484CCCC-0F7F-80C4-14C9-464292CAED1D}"/>
                </a:ext>
              </a:extLst>
            </p:cNvPr>
            <p:cNvSpPr>
              <a:spLocks/>
            </p:cNvSpPr>
            <p:nvPr/>
          </p:nvSpPr>
          <p:spPr bwMode="hidden">
            <a:xfrm>
              <a:off x="5698" y="653"/>
              <a:ext cx="60" cy="311"/>
            </a:xfrm>
            <a:custGeom>
              <a:avLst/>
              <a:gdLst>
                <a:gd name="T0" fmla="*/ 0 w 60"/>
                <a:gd name="T1" fmla="*/ 144 h 312"/>
                <a:gd name="T2" fmla="*/ 60 w 60"/>
                <a:gd name="T3" fmla="*/ 31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29" name="Freeform 29">
              <a:extLst>
                <a:ext uri="{FF2B5EF4-FFF2-40B4-BE49-F238E27FC236}">
                  <a16:creationId xmlns:a16="http://schemas.microsoft.com/office/drawing/2014/main" id="{9E63A328-2F63-A606-DA74-3ED0FD148537}"/>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0" name="Freeform 30">
              <a:extLst>
                <a:ext uri="{FF2B5EF4-FFF2-40B4-BE49-F238E27FC236}">
                  <a16:creationId xmlns:a16="http://schemas.microsoft.com/office/drawing/2014/main" id="{A19C976C-AC55-C7B3-C795-4CF0C4355EE6}"/>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31" name="Freeform 31">
              <a:extLst>
                <a:ext uri="{FF2B5EF4-FFF2-40B4-BE49-F238E27FC236}">
                  <a16:creationId xmlns:a16="http://schemas.microsoft.com/office/drawing/2014/main" id="{D82064EE-EB9A-9F1F-0B96-C28D7719174D}"/>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2" name="Freeform 32">
              <a:extLst>
                <a:ext uri="{FF2B5EF4-FFF2-40B4-BE49-F238E27FC236}">
                  <a16:creationId xmlns:a16="http://schemas.microsoft.com/office/drawing/2014/main" id="{3B7EBBE0-EFE2-E061-8826-9440C33F7C66}"/>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3" name="Freeform 33">
              <a:extLst>
                <a:ext uri="{FF2B5EF4-FFF2-40B4-BE49-F238E27FC236}">
                  <a16:creationId xmlns:a16="http://schemas.microsoft.com/office/drawing/2014/main" id="{D1E68656-484E-A747-C111-F2F67FA922EB}"/>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4" name="Freeform 34">
              <a:extLst>
                <a:ext uri="{FF2B5EF4-FFF2-40B4-BE49-F238E27FC236}">
                  <a16:creationId xmlns:a16="http://schemas.microsoft.com/office/drawing/2014/main" id="{6E1683EC-EC1E-6602-4592-2ADAC4E62F9F}"/>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5" name="Freeform 35">
              <a:extLst>
                <a:ext uri="{FF2B5EF4-FFF2-40B4-BE49-F238E27FC236}">
                  <a16:creationId xmlns:a16="http://schemas.microsoft.com/office/drawing/2014/main" id="{83EA75BA-272E-DC7E-3C44-089645596FFC}"/>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6" name="Freeform 36">
              <a:extLst>
                <a:ext uri="{FF2B5EF4-FFF2-40B4-BE49-F238E27FC236}">
                  <a16:creationId xmlns:a16="http://schemas.microsoft.com/office/drawing/2014/main" id="{8CEF1B56-D034-9E52-98E1-A48D1B72B1CA}"/>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7" name="Freeform 37">
              <a:extLst>
                <a:ext uri="{FF2B5EF4-FFF2-40B4-BE49-F238E27FC236}">
                  <a16:creationId xmlns:a16="http://schemas.microsoft.com/office/drawing/2014/main" id="{2C3A0C6A-0F58-F656-C439-30467E1172BA}"/>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38" name="Freeform 38">
              <a:extLst>
                <a:ext uri="{FF2B5EF4-FFF2-40B4-BE49-F238E27FC236}">
                  <a16:creationId xmlns:a16="http://schemas.microsoft.com/office/drawing/2014/main" id="{C794A4B6-D1A8-1564-3F61-EF2FED052A3F}"/>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grpSp>
          <p:nvGrpSpPr>
            <p:cNvPr id="39" name="Group 39">
              <a:extLst>
                <a:ext uri="{FF2B5EF4-FFF2-40B4-BE49-F238E27FC236}">
                  <a16:creationId xmlns:a16="http://schemas.microsoft.com/office/drawing/2014/main" id="{AC94A9C5-54A6-391E-5EE3-DE43CF0A3062}"/>
                </a:ext>
              </a:extLst>
            </p:cNvPr>
            <p:cNvGrpSpPr>
              <a:grpSpLocks/>
            </p:cNvGrpSpPr>
            <p:nvPr userDrawn="1"/>
          </p:nvGrpSpPr>
          <p:grpSpPr bwMode="auto">
            <a:xfrm>
              <a:off x="0" y="1632"/>
              <a:ext cx="5758" cy="1858"/>
              <a:chOff x="0" y="1632"/>
              <a:chExt cx="5758" cy="1858"/>
            </a:xfrm>
          </p:grpSpPr>
          <p:sp>
            <p:nvSpPr>
              <p:cNvPr id="40" name="Freeform 40">
                <a:extLst>
                  <a:ext uri="{FF2B5EF4-FFF2-40B4-BE49-F238E27FC236}">
                    <a16:creationId xmlns:a16="http://schemas.microsoft.com/office/drawing/2014/main" id="{98B6A72D-44E1-950C-9CE6-F5EBA993F470}"/>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 name="Freeform 41">
                <a:extLst>
                  <a:ext uri="{FF2B5EF4-FFF2-40B4-BE49-F238E27FC236}">
                    <a16:creationId xmlns:a16="http://schemas.microsoft.com/office/drawing/2014/main" id="{0DC6821B-386F-393C-7486-FC1BA4624842}"/>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grpSp>
      </p:grpSp>
      <p:sp>
        <p:nvSpPr>
          <p:cNvPr id="5162"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zh-TW" altLang="en-US" noProof="0"/>
              <a:t>按一下以編輯母片標題樣式</a:t>
            </a:r>
          </a:p>
        </p:txBody>
      </p:sp>
      <p:sp>
        <p:nvSpPr>
          <p:cNvPr id="516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zh-TW" altLang="en-US" noProof="0"/>
              <a:t>按一下以編輯母片副標題樣式</a:t>
            </a:r>
          </a:p>
        </p:txBody>
      </p:sp>
      <p:sp>
        <p:nvSpPr>
          <p:cNvPr id="42" name="Rectangle 44">
            <a:extLst>
              <a:ext uri="{FF2B5EF4-FFF2-40B4-BE49-F238E27FC236}">
                <a16:creationId xmlns:a16="http://schemas.microsoft.com/office/drawing/2014/main" id="{318963B2-F70F-CAD6-7531-72BD51058E29}"/>
              </a:ext>
            </a:extLst>
          </p:cNvPr>
          <p:cNvSpPr>
            <a:spLocks noGrp="1" noChangeArrowheads="1"/>
          </p:cNvSpPr>
          <p:nvPr>
            <p:ph type="dt" sz="quarter" idx="10"/>
          </p:nvPr>
        </p:nvSpPr>
        <p:spPr/>
        <p:txBody>
          <a:bodyPr/>
          <a:lstStyle>
            <a:lvl1pPr>
              <a:defRPr/>
            </a:lvl1pPr>
          </a:lstStyle>
          <a:p>
            <a:pPr>
              <a:defRPr/>
            </a:pPr>
            <a:endParaRPr lang="en-US" altLang="zh-TW"/>
          </a:p>
        </p:txBody>
      </p:sp>
      <p:sp>
        <p:nvSpPr>
          <p:cNvPr id="43" name="Rectangle 45">
            <a:extLst>
              <a:ext uri="{FF2B5EF4-FFF2-40B4-BE49-F238E27FC236}">
                <a16:creationId xmlns:a16="http://schemas.microsoft.com/office/drawing/2014/main" id="{B8C89470-9788-64E9-DF07-1E4132BD9249}"/>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44" name="Rectangle 46">
            <a:extLst>
              <a:ext uri="{FF2B5EF4-FFF2-40B4-BE49-F238E27FC236}">
                <a16:creationId xmlns:a16="http://schemas.microsoft.com/office/drawing/2014/main" id="{B55CD9FD-62CD-57EC-D930-7EC16B16C1EE}"/>
              </a:ext>
            </a:extLst>
          </p:cNvPr>
          <p:cNvSpPr>
            <a:spLocks noGrp="1" noChangeArrowheads="1"/>
          </p:cNvSpPr>
          <p:nvPr>
            <p:ph type="sldNum" sz="quarter" idx="12"/>
          </p:nvPr>
        </p:nvSpPr>
        <p:spPr/>
        <p:txBody>
          <a:bodyPr/>
          <a:lstStyle>
            <a:lvl1pPr>
              <a:defRPr/>
            </a:lvl1pPr>
          </a:lstStyle>
          <a:p>
            <a:fld id="{49B3D7D5-8ECE-D445-ADAE-EA03B8C8C3BD}" type="slidenum">
              <a:rPr lang="en-US" altLang="zh-TW"/>
              <a:pPr/>
              <a:t>‹#›</a:t>
            </a:fld>
            <a:endParaRPr lang="en-US" altLang="zh-TW"/>
          </a:p>
        </p:txBody>
      </p:sp>
    </p:spTree>
    <p:extLst>
      <p:ext uri="{BB962C8B-B14F-4D97-AF65-F5344CB8AC3E}">
        <p14:creationId xmlns:p14="http://schemas.microsoft.com/office/powerpoint/2010/main" val="423183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4">
            <a:extLst>
              <a:ext uri="{FF2B5EF4-FFF2-40B4-BE49-F238E27FC236}">
                <a16:creationId xmlns:a16="http://schemas.microsoft.com/office/drawing/2014/main" id="{2DF974ED-2E9E-11EB-E1D9-2D21FF45FC4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a:extLst>
              <a:ext uri="{FF2B5EF4-FFF2-40B4-BE49-F238E27FC236}">
                <a16:creationId xmlns:a16="http://schemas.microsoft.com/office/drawing/2014/main" id="{27EC20E2-DFB0-C2D3-C9DB-E35A0AF137B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6">
            <a:extLst>
              <a:ext uri="{FF2B5EF4-FFF2-40B4-BE49-F238E27FC236}">
                <a16:creationId xmlns:a16="http://schemas.microsoft.com/office/drawing/2014/main" id="{E0E24D45-BB16-66A4-7C7E-BB2E1C480CCE}"/>
              </a:ext>
            </a:extLst>
          </p:cNvPr>
          <p:cNvSpPr>
            <a:spLocks noGrp="1" noChangeArrowheads="1"/>
          </p:cNvSpPr>
          <p:nvPr>
            <p:ph type="sldNum" sz="quarter" idx="12"/>
          </p:nvPr>
        </p:nvSpPr>
        <p:spPr>
          <a:ln/>
        </p:spPr>
        <p:txBody>
          <a:bodyPr/>
          <a:lstStyle>
            <a:lvl1pPr>
              <a:defRPr/>
            </a:lvl1pPr>
          </a:lstStyle>
          <a:p>
            <a:fld id="{62F923DC-0916-E842-B015-BEF7E51E280A}" type="slidenum">
              <a:rPr lang="en-US" altLang="zh-TW"/>
              <a:pPr/>
              <a:t>‹#›</a:t>
            </a:fld>
            <a:endParaRPr lang="en-US" altLang="zh-TW"/>
          </a:p>
        </p:txBody>
      </p:sp>
    </p:spTree>
    <p:extLst>
      <p:ext uri="{BB962C8B-B14F-4D97-AF65-F5344CB8AC3E}">
        <p14:creationId xmlns:p14="http://schemas.microsoft.com/office/powerpoint/2010/main" val="231666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4">
            <a:extLst>
              <a:ext uri="{FF2B5EF4-FFF2-40B4-BE49-F238E27FC236}">
                <a16:creationId xmlns:a16="http://schemas.microsoft.com/office/drawing/2014/main" id="{A8A21FA4-1644-C8A5-E9B0-6036609273C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a:extLst>
              <a:ext uri="{FF2B5EF4-FFF2-40B4-BE49-F238E27FC236}">
                <a16:creationId xmlns:a16="http://schemas.microsoft.com/office/drawing/2014/main" id="{BE942E9C-CB7C-C013-7225-580A209D895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6">
            <a:extLst>
              <a:ext uri="{FF2B5EF4-FFF2-40B4-BE49-F238E27FC236}">
                <a16:creationId xmlns:a16="http://schemas.microsoft.com/office/drawing/2014/main" id="{393A937D-ADF0-8247-B477-1A8845D4A83C}"/>
              </a:ext>
            </a:extLst>
          </p:cNvPr>
          <p:cNvSpPr>
            <a:spLocks noGrp="1" noChangeArrowheads="1"/>
          </p:cNvSpPr>
          <p:nvPr>
            <p:ph type="sldNum" sz="quarter" idx="12"/>
          </p:nvPr>
        </p:nvSpPr>
        <p:spPr>
          <a:ln/>
        </p:spPr>
        <p:txBody>
          <a:bodyPr/>
          <a:lstStyle>
            <a:lvl1pPr>
              <a:defRPr/>
            </a:lvl1pPr>
          </a:lstStyle>
          <a:p>
            <a:fld id="{B91261EF-BF73-9C43-B1BC-DA5424A79890}" type="slidenum">
              <a:rPr lang="en-US" altLang="zh-TW"/>
              <a:pPr/>
              <a:t>‹#›</a:t>
            </a:fld>
            <a:endParaRPr lang="en-US" altLang="zh-TW"/>
          </a:p>
        </p:txBody>
      </p:sp>
    </p:spTree>
    <p:extLst>
      <p:ext uri="{BB962C8B-B14F-4D97-AF65-F5344CB8AC3E}">
        <p14:creationId xmlns:p14="http://schemas.microsoft.com/office/powerpoint/2010/main" val="195739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4">
            <a:extLst>
              <a:ext uri="{FF2B5EF4-FFF2-40B4-BE49-F238E27FC236}">
                <a16:creationId xmlns:a16="http://schemas.microsoft.com/office/drawing/2014/main" id="{B6D0F7B2-AA84-9213-6DC7-AB0A70BC386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a:extLst>
              <a:ext uri="{FF2B5EF4-FFF2-40B4-BE49-F238E27FC236}">
                <a16:creationId xmlns:a16="http://schemas.microsoft.com/office/drawing/2014/main" id="{5E522BCD-853E-1F46-EA06-EEFBA9CB582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6">
            <a:extLst>
              <a:ext uri="{FF2B5EF4-FFF2-40B4-BE49-F238E27FC236}">
                <a16:creationId xmlns:a16="http://schemas.microsoft.com/office/drawing/2014/main" id="{9DC72CCF-50C1-F801-B784-54FF2F362D15}"/>
              </a:ext>
            </a:extLst>
          </p:cNvPr>
          <p:cNvSpPr>
            <a:spLocks noGrp="1" noChangeArrowheads="1"/>
          </p:cNvSpPr>
          <p:nvPr>
            <p:ph type="sldNum" sz="quarter" idx="12"/>
          </p:nvPr>
        </p:nvSpPr>
        <p:spPr>
          <a:ln/>
        </p:spPr>
        <p:txBody>
          <a:bodyPr/>
          <a:lstStyle>
            <a:lvl1pPr>
              <a:defRPr/>
            </a:lvl1pPr>
          </a:lstStyle>
          <a:p>
            <a:fld id="{1999AB1D-CD19-7746-AEB0-D99C8212779E}" type="slidenum">
              <a:rPr lang="en-US" altLang="zh-TW"/>
              <a:pPr/>
              <a:t>‹#›</a:t>
            </a:fld>
            <a:endParaRPr lang="en-US" altLang="zh-TW"/>
          </a:p>
        </p:txBody>
      </p:sp>
    </p:spTree>
    <p:extLst>
      <p:ext uri="{BB962C8B-B14F-4D97-AF65-F5344CB8AC3E}">
        <p14:creationId xmlns:p14="http://schemas.microsoft.com/office/powerpoint/2010/main" val="79710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44">
            <a:extLst>
              <a:ext uri="{FF2B5EF4-FFF2-40B4-BE49-F238E27FC236}">
                <a16:creationId xmlns:a16="http://schemas.microsoft.com/office/drawing/2014/main" id="{B28F7777-94E4-852B-9655-BA1D3A87889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a:extLst>
              <a:ext uri="{FF2B5EF4-FFF2-40B4-BE49-F238E27FC236}">
                <a16:creationId xmlns:a16="http://schemas.microsoft.com/office/drawing/2014/main" id="{C7E66F14-C288-8987-781C-2AE4A96F1A5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6">
            <a:extLst>
              <a:ext uri="{FF2B5EF4-FFF2-40B4-BE49-F238E27FC236}">
                <a16:creationId xmlns:a16="http://schemas.microsoft.com/office/drawing/2014/main" id="{C90C5065-E78E-CA5D-EAA5-842146990C92}"/>
              </a:ext>
            </a:extLst>
          </p:cNvPr>
          <p:cNvSpPr>
            <a:spLocks noGrp="1" noChangeArrowheads="1"/>
          </p:cNvSpPr>
          <p:nvPr>
            <p:ph type="sldNum" sz="quarter" idx="12"/>
          </p:nvPr>
        </p:nvSpPr>
        <p:spPr>
          <a:ln/>
        </p:spPr>
        <p:txBody>
          <a:bodyPr/>
          <a:lstStyle>
            <a:lvl1pPr>
              <a:defRPr/>
            </a:lvl1pPr>
          </a:lstStyle>
          <a:p>
            <a:fld id="{7E602492-2F96-9943-A8C3-54CA98F3798D}" type="slidenum">
              <a:rPr lang="en-US" altLang="zh-TW"/>
              <a:pPr/>
              <a:t>‹#›</a:t>
            </a:fld>
            <a:endParaRPr lang="en-US" altLang="zh-TW"/>
          </a:p>
        </p:txBody>
      </p:sp>
    </p:spTree>
    <p:extLst>
      <p:ext uri="{BB962C8B-B14F-4D97-AF65-F5344CB8AC3E}">
        <p14:creationId xmlns:p14="http://schemas.microsoft.com/office/powerpoint/2010/main" val="258403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307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307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4">
            <a:extLst>
              <a:ext uri="{FF2B5EF4-FFF2-40B4-BE49-F238E27FC236}">
                <a16:creationId xmlns:a16="http://schemas.microsoft.com/office/drawing/2014/main" id="{F4F34ACA-BBD5-ADD0-8BA8-DC31EA8C9B5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a:extLst>
              <a:ext uri="{FF2B5EF4-FFF2-40B4-BE49-F238E27FC236}">
                <a16:creationId xmlns:a16="http://schemas.microsoft.com/office/drawing/2014/main" id="{4074F7F3-012F-5E8F-6E02-872E03DEE14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6">
            <a:extLst>
              <a:ext uri="{FF2B5EF4-FFF2-40B4-BE49-F238E27FC236}">
                <a16:creationId xmlns:a16="http://schemas.microsoft.com/office/drawing/2014/main" id="{43DD6BEB-7453-56A5-8267-205FAC2EAF5A}"/>
              </a:ext>
            </a:extLst>
          </p:cNvPr>
          <p:cNvSpPr>
            <a:spLocks noGrp="1" noChangeArrowheads="1"/>
          </p:cNvSpPr>
          <p:nvPr>
            <p:ph type="sldNum" sz="quarter" idx="12"/>
          </p:nvPr>
        </p:nvSpPr>
        <p:spPr>
          <a:ln/>
        </p:spPr>
        <p:txBody>
          <a:bodyPr/>
          <a:lstStyle>
            <a:lvl1pPr>
              <a:defRPr/>
            </a:lvl1pPr>
          </a:lstStyle>
          <a:p>
            <a:fld id="{E573FA34-1993-DE4C-973D-F4F8E8DF06F1}" type="slidenum">
              <a:rPr lang="en-US" altLang="zh-TW"/>
              <a:pPr/>
              <a:t>‹#›</a:t>
            </a:fld>
            <a:endParaRPr lang="en-US" altLang="zh-TW"/>
          </a:p>
        </p:txBody>
      </p:sp>
    </p:spTree>
    <p:extLst>
      <p:ext uri="{BB962C8B-B14F-4D97-AF65-F5344CB8AC3E}">
        <p14:creationId xmlns:p14="http://schemas.microsoft.com/office/powerpoint/2010/main" val="40211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4">
            <a:extLst>
              <a:ext uri="{FF2B5EF4-FFF2-40B4-BE49-F238E27FC236}">
                <a16:creationId xmlns:a16="http://schemas.microsoft.com/office/drawing/2014/main" id="{361FA4F2-A8B3-1772-3F13-BD2753C6EA8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45">
            <a:extLst>
              <a:ext uri="{FF2B5EF4-FFF2-40B4-BE49-F238E27FC236}">
                <a16:creationId xmlns:a16="http://schemas.microsoft.com/office/drawing/2014/main" id="{642B5499-D0A9-3B2F-6ABA-A829F94C159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6">
            <a:extLst>
              <a:ext uri="{FF2B5EF4-FFF2-40B4-BE49-F238E27FC236}">
                <a16:creationId xmlns:a16="http://schemas.microsoft.com/office/drawing/2014/main" id="{91DC76D1-8865-6531-FE14-582310CBD61B}"/>
              </a:ext>
            </a:extLst>
          </p:cNvPr>
          <p:cNvSpPr>
            <a:spLocks noGrp="1" noChangeArrowheads="1"/>
          </p:cNvSpPr>
          <p:nvPr>
            <p:ph type="sldNum" sz="quarter" idx="12"/>
          </p:nvPr>
        </p:nvSpPr>
        <p:spPr>
          <a:ln/>
        </p:spPr>
        <p:txBody>
          <a:bodyPr/>
          <a:lstStyle>
            <a:lvl1pPr>
              <a:defRPr/>
            </a:lvl1pPr>
          </a:lstStyle>
          <a:p>
            <a:fld id="{1D65F434-1519-FE4B-98ED-C3DC20EF75DA}" type="slidenum">
              <a:rPr lang="en-US" altLang="zh-TW"/>
              <a:pPr/>
              <a:t>‹#›</a:t>
            </a:fld>
            <a:endParaRPr lang="en-US" altLang="zh-TW"/>
          </a:p>
        </p:txBody>
      </p:sp>
    </p:spTree>
    <p:extLst>
      <p:ext uri="{BB962C8B-B14F-4D97-AF65-F5344CB8AC3E}">
        <p14:creationId xmlns:p14="http://schemas.microsoft.com/office/powerpoint/2010/main" val="253518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4">
            <a:extLst>
              <a:ext uri="{FF2B5EF4-FFF2-40B4-BE49-F238E27FC236}">
                <a16:creationId xmlns:a16="http://schemas.microsoft.com/office/drawing/2014/main" id="{6B68E8B2-BC21-67AF-8F6A-E6BD7F0A3F4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5">
            <a:extLst>
              <a:ext uri="{FF2B5EF4-FFF2-40B4-BE49-F238E27FC236}">
                <a16:creationId xmlns:a16="http://schemas.microsoft.com/office/drawing/2014/main" id="{F0D40C4C-11BE-75F6-7EE9-B3292F858AE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6">
            <a:extLst>
              <a:ext uri="{FF2B5EF4-FFF2-40B4-BE49-F238E27FC236}">
                <a16:creationId xmlns:a16="http://schemas.microsoft.com/office/drawing/2014/main" id="{A42F2EC7-8C9F-3373-4853-E009061C1453}"/>
              </a:ext>
            </a:extLst>
          </p:cNvPr>
          <p:cNvSpPr>
            <a:spLocks noGrp="1" noChangeArrowheads="1"/>
          </p:cNvSpPr>
          <p:nvPr>
            <p:ph type="sldNum" sz="quarter" idx="12"/>
          </p:nvPr>
        </p:nvSpPr>
        <p:spPr>
          <a:ln/>
        </p:spPr>
        <p:txBody>
          <a:bodyPr/>
          <a:lstStyle>
            <a:lvl1pPr>
              <a:defRPr/>
            </a:lvl1pPr>
          </a:lstStyle>
          <a:p>
            <a:fld id="{DFEB69C2-BD00-B344-8D44-3496544D5230}" type="slidenum">
              <a:rPr lang="en-US" altLang="zh-TW"/>
              <a:pPr/>
              <a:t>‹#›</a:t>
            </a:fld>
            <a:endParaRPr lang="en-US" altLang="zh-TW"/>
          </a:p>
        </p:txBody>
      </p:sp>
    </p:spTree>
    <p:extLst>
      <p:ext uri="{BB962C8B-B14F-4D97-AF65-F5344CB8AC3E}">
        <p14:creationId xmlns:p14="http://schemas.microsoft.com/office/powerpoint/2010/main" val="231544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3A8F1051-9203-548C-29A7-59133E2D97D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45">
            <a:extLst>
              <a:ext uri="{FF2B5EF4-FFF2-40B4-BE49-F238E27FC236}">
                <a16:creationId xmlns:a16="http://schemas.microsoft.com/office/drawing/2014/main" id="{4DF1012F-8DC1-1675-2D3B-06957D43939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46">
            <a:extLst>
              <a:ext uri="{FF2B5EF4-FFF2-40B4-BE49-F238E27FC236}">
                <a16:creationId xmlns:a16="http://schemas.microsoft.com/office/drawing/2014/main" id="{79ED5EC0-A573-92A1-F5A4-E7B9D954871E}"/>
              </a:ext>
            </a:extLst>
          </p:cNvPr>
          <p:cNvSpPr>
            <a:spLocks noGrp="1" noChangeArrowheads="1"/>
          </p:cNvSpPr>
          <p:nvPr>
            <p:ph type="sldNum" sz="quarter" idx="12"/>
          </p:nvPr>
        </p:nvSpPr>
        <p:spPr>
          <a:ln/>
        </p:spPr>
        <p:txBody>
          <a:bodyPr/>
          <a:lstStyle>
            <a:lvl1pPr>
              <a:defRPr/>
            </a:lvl1pPr>
          </a:lstStyle>
          <a:p>
            <a:fld id="{C387DD57-21E7-594F-96E0-BB872FD96C9E}" type="slidenum">
              <a:rPr lang="en-US" altLang="zh-TW"/>
              <a:pPr/>
              <a:t>‹#›</a:t>
            </a:fld>
            <a:endParaRPr lang="en-US" altLang="zh-TW"/>
          </a:p>
        </p:txBody>
      </p:sp>
    </p:spTree>
    <p:extLst>
      <p:ext uri="{BB962C8B-B14F-4D97-AF65-F5344CB8AC3E}">
        <p14:creationId xmlns:p14="http://schemas.microsoft.com/office/powerpoint/2010/main" val="384004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4">
            <a:extLst>
              <a:ext uri="{FF2B5EF4-FFF2-40B4-BE49-F238E27FC236}">
                <a16:creationId xmlns:a16="http://schemas.microsoft.com/office/drawing/2014/main" id="{4FFAAF4E-F0F1-180C-486B-1A69E90A067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a:extLst>
              <a:ext uri="{FF2B5EF4-FFF2-40B4-BE49-F238E27FC236}">
                <a16:creationId xmlns:a16="http://schemas.microsoft.com/office/drawing/2014/main" id="{DF38E088-CA37-EB3A-F3BD-7CA37ECBFDD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6">
            <a:extLst>
              <a:ext uri="{FF2B5EF4-FFF2-40B4-BE49-F238E27FC236}">
                <a16:creationId xmlns:a16="http://schemas.microsoft.com/office/drawing/2014/main" id="{088F9302-FE47-F64C-B390-F5F22C8307D1}"/>
              </a:ext>
            </a:extLst>
          </p:cNvPr>
          <p:cNvSpPr>
            <a:spLocks noGrp="1" noChangeArrowheads="1"/>
          </p:cNvSpPr>
          <p:nvPr>
            <p:ph type="sldNum" sz="quarter" idx="12"/>
          </p:nvPr>
        </p:nvSpPr>
        <p:spPr>
          <a:ln/>
        </p:spPr>
        <p:txBody>
          <a:bodyPr/>
          <a:lstStyle>
            <a:lvl1pPr>
              <a:defRPr/>
            </a:lvl1pPr>
          </a:lstStyle>
          <a:p>
            <a:fld id="{4B100874-0580-1B45-B3AA-E9DB12E37FB2}" type="slidenum">
              <a:rPr lang="en-US" altLang="zh-TW"/>
              <a:pPr/>
              <a:t>‹#›</a:t>
            </a:fld>
            <a:endParaRPr lang="en-US" altLang="zh-TW"/>
          </a:p>
        </p:txBody>
      </p:sp>
    </p:spTree>
    <p:extLst>
      <p:ext uri="{BB962C8B-B14F-4D97-AF65-F5344CB8AC3E}">
        <p14:creationId xmlns:p14="http://schemas.microsoft.com/office/powerpoint/2010/main" val="142140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44">
            <a:extLst>
              <a:ext uri="{FF2B5EF4-FFF2-40B4-BE49-F238E27FC236}">
                <a16:creationId xmlns:a16="http://schemas.microsoft.com/office/drawing/2014/main" id="{85E5628F-FC1C-8D2C-0552-20AA9DF5EE4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a:extLst>
              <a:ext uri="{FF2B5EF4-FFF2-40B4-BE49-F238E27FC236}">
                <a16:creationId xmlns:a16="http://schemas.microsoft.com/office/drawing/2014/main" id="{26EDECFC-0B1F-DD0E-1BAC-FF0225D451B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6">
            <a:extLst>
              <a:ext uri="{FF2B5EF4-FFF2-40B4-BE49-F238E27FC236}">
                <a16:creationId xmlns:a16="http://schemas.microsoft.com/office/drawing/2014/main" id="{F669F312-0844-B4C0-A52D-0DF5FF540CB1}"/>
              </a:ext>
            </a:extLst>
          </p:cNvPr>
          <p:cNvSpPr>
            <a:spLocks noGrp="1" noChangeArrowheads="1"/>
          </p:cNvSpPr>
          <p:nvPr>
            <p:ph type="sldNum" sz="quarter" idx="12"/>
          </p:nvPr>
        </p:nvSpPr>
        <p:spPr>
          <a:ln/>
        </p:spPr>
        <p:txBody>
          <a:bodyPr/>
          <a:lstStyle>
            <a:lvl1pPr>
              <a:defRPr/>
            </a:lvl1pPr>
          </a:lstStyle>
          <a:p>
            <a:fld id="{1F98E2DD-725F-E14D-AC08-83CD97F6688C}" type="slidenum">
              <a:rPr lang="en-US" altLang="zh-TW"/>
              <a:pPr/>
              <a:t>‹#›</a:t>
            </a:fld>
            <a:endParaRPr lang="en-US" altLang="zh-TW"/>
          </a:p>
        </p:txBody>
      </p:sp>
    </p:spTree>
    <p:extLst>
      <p:ext uri="{BB962C8B-B14F-4D97-AF65-F5344CB8AC3E}">
        <p14:creationId xmlns:p14="http://schemas.microsoft.com/office/powerpoint/2010/main" val="39432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73F9D19-7A61-8282-5281-EAEA01028E63}"/>
              </a:ext>
            </a:extLst>
          </p:cNvPr>
          <p:cNvGrpSpPr>
            <a:grpSpLocks/>
          </p:cNvGrpSpPr>
          <p:nvPr/>
        </p:nvGrpSpPr>
        <p:grpSpPr bwMode="auto">
          <a:xfrm>
            <a:off x="0" y="0"/>
            <a:ext cx="9144000" cy="6856413"/>
            <a:chOff x="0" y="0"/>
            <a:chExt cx="5760" cy="4319"/>
          </a:xfrm>
        </p:grpSpPr>
        <p:sp>
          <p:nvSpPr>
            <p:cNvPr id="4099" name="Freeform 3">
              <a:extLst>
                <a:ext uri="{FF2B5EF4-FFF2-40B4-BE49-F238E27FC236}">
                  <a16:creationId xmlns:a16="http://schemas.microsoft.com/office/drawing/2014/main" id="{AD9BEEE4-7FC1-1649-15EF-69E059C9AEA6}"/>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00" name="Freeform 4">
              <a:extLst>
                <a:ext uri="{FF2B5EF4-FFF2-40B4-BE49-F238E27FC236}">
                  <a16:creationId xmlns:a16="http://schemas.microsoft.com/office/drawing/2014/main" id="{65ED3D17-5EF1-0247-901F-A3257BF7AE15}"/>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01" name="Freeform 5">
              <a:extLst>
                <a:ext uri="{FF2B5EF4-FFF2-40B4-BE49-F238E27FC236}">
                  <a16:creationId xmlns:a16="http://schemas.microsoft.com/office/drawing/2014/main" id="{9566C1D8-2FFD-F1AA-FF9F-ECFEBDB7F71E}"/>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35" name="Freeform 6">
              <a:extLst>
                <a:ext uri="{FF2B5EF4-FFF2-40B4-BE49-F238E27FC236}">
                  <a16:creationId xmlns:a16="http://schemas.microsoft.com/office/drawing/2014/main" id="{78F23F59-A131-EA53-61E6-005BB6211C01}"/>
                </a:ext>
              </a:extLst>
            </p:cNvPr>
            <p:cNvSpPr>
              <a:spLocks/>
            </p:cNvSpPr>
            <p:nvPr/>
          </p:nvSpPr>
          <p:spPr bwMode="hidden">
            <a:xfrm>
              <a:off x="4038" y="3577"/>
              <a:ext cx="1720" cy="65"/>
            </a:xfrm>
            <a:custGeom>
              <a:avLst/>
              <a:gdLst>
                <a:gd name="T0" fmla="*/ 1718 w 1722"/>
                <a:gd name="T1" fmla="*/ 64 h 66"/>
                <a:gd name="T2" fmla="*/ 1718 w 1722"/>
                <a:gd name="T3" fmla="*/ 58 h 66"/>
                <a:gd name="T4" fmla="*/ 0 w 1722"/>
                <a:gd name="T5" fmla="*/ 0 h 66"/>
                <a:gd name="T6" fmla="*/ 0 w 1722"/>
                <a:gd name="T7" fmla="*/ 46 h 66"/>
                <a:gd name="T8" fmla="*/ 1718 w 1722"/>
                <a:gd name="T9" fmla="*/ 64 h 66"/>
                <a:gd name="T10" fmla="*/ 1718 w 1722"/>
                <a:gd name="T11" fmla="*/ 6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03" name="Freeform 7">
              <a:extLst>
                <a:ext uri="{FF2B5EF4-FFF2-40B4-BE49-F238E27FC236}">
                  <a16:creationId xmlns:a16="http://schemas.microsoft.com/office/drawing/2014/main" id="{A9E6EE69-1C75-04CF-19EC-C71211DF1A79}"/>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TW" altLang="en-US"/>
            </a:p>
          </p:txBody>
        </p:sp>
        <p:sp>
          <p:nvSpPr>
            <p:cNvPr id="1037" name="Freeform 8">
              <a:extLst>
                <a:ext uri="{FF2B5EF4-FFF2-40B4-BE49-F238E27FC236}">
                  <a16:creationId xmlns:a16="http://schemas.microsoft.com/office/drawing/2014/main" id="{17214B0F-49F4-3739-076B-93836873DFDF}"/>
                </a:ext>
              </a:extLst>
            </p:cNvPr>
            <p:cNvSpPr>
              <a:spLocks/>
            </p:cNvSpPr>
            <p:nvPr/>
          </p:nvSpPr>
          <p:spPr bwMode="hidden">
            <a:xfrm>
              <a:off x="4784" y="3702"/>
              <a:ext cx="974" cy="101"/>
            </a:xfrm>
            <a:custGeom>
              <a:avLst/>
              <a:gdLst>
                <a:gd name="T0" fmla="*/ 973 w 975"/>
                <a:gd name="T1" fmla="*/ 48 h 101"/>
                <a:gd name="T2" fmla="*/ 973 w 975"/>
                <a:gd name="T3" fmla="*/ 0 h 101"/>
                <a:gd name="T4" fmla="*/ 0 w 975"/>
                <a:gd name="T5" fmla="*/ 24 h 101"/>
                <a:gd name="T6" fmla="*/ 0 w 975"/>
                <a:gd name="T7" fmla="*/ 101 h 101"/>
                <a:gd name="T8" fmla="*/ 973 w 975"/>
                <a:gd name="T9" fmla="*/ 48 h 101"/>
                <a:gd name="T10" fmla="*/ 97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1038" name="Freeform 9">
              <a:extLst>
                <a:ext uri="{FF2B5EF4-FFF2-40B4-BE49-F238E27FC236}">
                  <a16:creationId xmlns:a16="http://schemas.microsoft.com/office/drawing/2014/main" id="{6E20CBE6-CC6D-5CCE-8AF7-11441EF3C8A5}"/>
                </a:ext>
              </a:extLst>
            </p:cNvPr>
            <p:cNvSpPr>
              <a:spLocks/>
            </p:cNvSpPr>
            <p:nvPr/>
          </p:nvSpPr>
          <p:spPr bwMode="hidden">
            <a:xfrm>
              <a:off x="3619" y="3815"/>
              <a:ext cx="2139" cy="198"/>
            </a:xfrm>
            <a:custGeom>
              <a:avLst/>
              <a:gdLst>
                <a:gd name="T0" fmla="*/ 2137 w 2141"/>
                <a:gd name="T1" fmla="*/ 0 h 198"/>
                <a:gd name="T2" fmla="*/ 0 w 2141"/>
                <a:gd name="T3" fmla="*/ 156 h 198"/>
                <a:gd name="T4" fmla="*/ 0 w 2141"/>
                <a:gd name="T5" fmla="*/ 198 h 198"/>
                <a:gd name="T6" fmla="*/ 2137 w 2141"/>
                <a:gd name="T7" fmla="*/ 0 h 198"/>
                <a:gd name="T8" fmla="*/ 213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06" name="Freeform 10">
              <a:extLst>
                <a:ext uri="{FF2B5EF4-FFF2-40B4-BE49-F238E27FC236}">
                  <a16:creationId xmlns:a16="http://schemas.microsoft.com/office/drawing/2014/main" id="{503B5DD6-5052-F53C-5FAB-BACD4529B23E}"/>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40" name="Freeform 11">
              <a:extLst>
                <a:ext uri="{FF2B5EF4-FFF2-40B4-BE49-F238E27FC236}">
                  <a16:creationId xmlns:a16="http://schemas.microsoft.com/office/drawing/2014/main" id="{0EFEE703-B4A6-6BE0-637D-7FD616FFC054}"/>
                </a:ext>
              </a:extLst>
            </p:cNvPr>
            <p:cNvSpPr>
              <a:spLocks/>
            </p:cNvSpPr>
            <p:nvPr/>
          </p:nvSpPr>
          <p:spPr bwMode="hidden">
            <a:xfrm>
              <a:off x="2097" y="4043"/>
              <a:ext cx="2514" cy="276"/>
            </a:xfrm>
            <a:custGeom>
              <a:avLst/>
              <a:gdLst>
                <a:gd name="T0" fmla="*/ 2176 w 2517"/>
                <a:gd name="T1" fmla="*/ 276 h 276"/>
                <a:gd name="T2" fmla="*/ 2511 w 2517"/>
                <a:gd name="T3" fmla="*/ 204 h 276"/>
                <a:gd name="T4" fmla="*/ 2254 w 2517"/>
                <a:gd name="T5" fmla="*/ 0 h 276"/>
                <a:gd name="T6" fmla="*/ 0 w 2517"/>
                <a:gd name="T7" fmla="*/ 276 h 276"/>
                <a:gd name="T8" fmla="*/ 2176 w 2517"/>
                <a:gd name="T9" fmla="*/ 276 h 276"/>
                <a:gd name="T10" fmla="*/ 217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08" name="Freeform 12">
              <a:extLst>
                <a:ext uri="{FF2B5EF4-FFF2-40B4-BE49-F238E27FC236}">
                  <a16:creationId xmlns:a16="http://schemas.microsoft.com/office/drawing/2014/main" id="{26CFA1E0-EF11-C411-3E34-3D88F436D3AD}"/>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42" name="Freeform 13">
              <a:extLst>
                <a:ext uri="{FF2B5EF4-FFF2-40B4-BE49-F238E27FC236}">
                  <a16:creationId xmlns:a16="http://schemas.microsoft.com/office/drawing/2014/main" id="{B6694740-5AAC-A3BB-EC30-78913AE14FA4}"/>
                </a:ext>
              </a:extLst>
            </p:cNvPr>
            <p:cNvSpPr>
              <a:spLocks/>
            </p:cNvSpPr>
            <p:nvPr/>
          </p:nvSpPr>
          <p:spPr bwMode="hidden">
            <a:xfrm>
              <a:off x="5030" y="3151"/>
              <a:ext cx="728" cy="240"/>
            </a:xfrm>
            <a:custGeom>
              <a:avLst/>
              <a:gdLst>
                <a:gd name="T0" fmla="*/ 727 w 729"/>
                <a:gd name="T1" fmla="*/ 240 h 240"/>
                <a:gd name="T2" fmla="*/ 0 w 729"/>
                <a:gd name="T3" fmla="*/ 0 h 240"/>
                <a:gd name="T4" fmla="*/ 0 w 729"/>
                <a:gd name="T5" fmla="*/ 6 h 240"/>
                <a:gd name="T6" fmla="*/ 727 w 729"/>
                <a:gd name="T7" fmla="*/ 240 h 240"/>
                <a:gd name="T8" fmla="*/ 72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10" name="Freeform 14">
              <a:extLst>
                <a:ext uri="{FF2B5EF4-FFF2-40B4-BE49-F238E27FC236}">
                  <a16:creationId xmlns:a16="http://schemas.microsoft.com/office/drawing/2014/main" id="{546F4127-7E5F-3FED-59C0-2D499683C5D3}"/>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44" name="Freeform 15">
              <a:extLst>
                <a:ext uri="{FF2B5EF4-FFF2-40B4-BE49-F238E27FC236}">
                  <a16:creationId xmlns:a16="http://schemas.microsoft.com/office/drawing/2014/main" id="{6A15F779-8A79-C597-52D4-2156DE8B1B48}"/>
                </a:ext>
              </a:extLst>
            </p:cNvPr>
            <p:cNvSpPr>
              <a:spLocks/>
            </p:cNvSpPr>
            <p:nvPr/>
          </p:nvSpPr>
          <p:spPr bwMode="hidden">
            <a:xfrm>
              <a:off x="5030" y="3049"/>
              <a:ext cx="728" cy="318"/>
            </a:xfrm>
            <a:custGeom>
              <a:avLst/>
              <a:gdLst>
                <a:gd name="T0" fmla="*/ 727 w 729"/>
                <a:gd name="T1" fmla="*/ 318 h 318"/>
                <a:gd name="T2" fmla="*/ 727 w 729"/>
                <a:gd name="T3" fmla="*/ 312 h 318"/>
                <a:gd name="T4" fmla="*/ 0 w 729"/>
                <a:gd name="T5" fmla="*/ 0 h 318"/>
                <a:gd name="T6" fmla="*/ 0 w 729"/>
                <a:gd name="T7" fmla="*/ 54 h 318"/>
                <a:gd name="T8" fmla="*/ 727 w 729"/>
                <a:gd name="T9" fmla="*/ 318 h 318"/>
                <a:gd name="T10" fmla="*/ 72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12" name="Freeform 16">
              <a:extLst>
                <a:ext uri="{FF2B5EF4-FFF2-40B4-BE49-F238E27FC236}">
                  <a16:creationId xmlns:a16="http://schemas.microsoft.com/office/drawing/2014/main" id="{E71E3B15-0129-805D-83E7-8886547B617C}"/>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13" name="Freeform 17">
              <a:extLst>
                <a:ext uri="{FF2B5EF4-FFF2-40B4-BE49-F238E27FC236}">
                  <a16:creationId xmlns:a16="http://schemas.microsoft.com/office/drawing/2014/main" id="{6965F687-FC13-B745-FF22-D7BE635BB6BD}"/>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14" name="Freeform 18">
              <a:extLst>
                <a:ext uri="{FF2B5EF4-FFF2-40B4-BE49-F238E27FC236}">
                  <a16:creationId xmlns:a16="http://schemas.microsoft.com/office/drawing/2014/main" id="{07F9EE8E-FC83-853A-57A6-883AD853BDC5}"/>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48" name="Freeform 19">
              <a:extLst>
                <a:ext uri="{FF2B5EF4-FFF2-40B4-BE49-F238E27FC236}">
                  <a16:creationId xmlns:a16="http://schemas.microsoft.com/office/drawing/2014/main" id="{98A05F1F-36E6-8831-BBD9-215CBB8CF97F}"/>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16" name="Freeform 20">
              <a:extLst>
                <a:ext uri="{FF2B5EF4-FFF2-40B4-BE49-F238E27FC236}">
                  <a16:creationId xmlns:a16="http://schemas.microsoft.com/office/drawing/2014/main" id="{E55D10C2-B5A9-D22E-092F-159EBCC76D4C}"/>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50" name="Freeform 21">
              <a:extLst>
                <a:ext uri="{FF2B5EF4-FFF2-40B4-BE49-F238E27FC236}">
                  <a16:creationId xmlns:a16="http://schemas.microsoft.com/office/drawing/2014/main" id="{007D6010-89AB-4D85-DF46-A25ACB44DA9C}"/>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18" name="Freeform 22">
              <a:extLst>
                <a:ext uri="{FF2B5EF4-FFF2-40B4-BE49-F238E27FC236}">
                  <a16:creationId xmlns:a16="http://schemas.microsoft.com/office/drawing/2014/main" id="{71FE3A3D-C59B-6254-001C-DAE7810CF48C}"/>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19" name="Freeform 23">
              <a:extLst>
                <a:ext uri="{FF2B5EF4-FFF2-40B4-BE49-F238E27FC236}">
                  <a16:creationId xmlns:a16="http://schemas.microsoft.com/office/drawing/2014/main" id="{45312F7B-77FB-CF8E-1F79-F06A0C9176F8}"/>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TW" altLang="en-US"/>
            </a:p>
          </p:txBody>
        </p:sp>
        <p:sp>
          <p:nvSpPr>
            <p:cNvPr id="4120" name="Freeform 24">
              <a:extLst>
                <a:ext uri="{FF2B5EF4-FFF2-40B4-BE49-F238E27FC236}">
                  <a16:creationId xmlns:a16="http://schemas.microsoft.com/office/drawing/2014/main" id="{ED575DF9-895B-B922-A53B-EF2D27D58797}"/>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54" name="Freeform 25">
              <a:extLst>
                <a:ext uri="{FF2B5EF4-FFF2-40B4-BE49-F238E27FC236}">
                  <a16:creationId xmlns:a16="http://schemas.microsoft.com/office/drawing/2014/main" id="{31A9A45C-87B4-C5C6-2394-5CD3E2077D50}"/>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22" name="Freeform 26">
              <a:extLst>
                <a:ext uri="{FF2B5EF4-FFF2-40B4-BE49-F238E27FC236}">
                  <a16:creationId xmlns:a16="http://schemas.microsoft.com/office/drawing/2014/main" id="{75B9D488-2371-AA14-A6C4-D3CF3A61CB0B}"/>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23" name="Freeform 27">
              <a:extLst>
                <a:ext uri="{FF2B5EF4-FFF2-40B4-BE49-F238E27FC236}">
                  <a16:creationId xmlns:a16="http://schemas.microsoft.com/office/drawing/2014/main" id="{EA1BA824-0FD8-5315-EAE3-9AF1D169171B}"/>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57" name="Freeform 28">
              <a:extLst>
                <a:ext uri="{FF2B5EF4-FFF2-40B4-BE49-F238E27FC236}">
                  <a16:creationId xmlns:a16="http://schemas.microsoft.com/office/drawing/2014/main" id="{F318E53E-582D-734A-EA8E-A5EB1CAE8ECD}"/>
                </a:ext>
              </a:extLst>
            </p:cNvPr>
            <p:cNvSpPr>
              <a:spLocks/>
            </p:cNvSpPr>
            <p:nvPr/>
          </p:nvSpPr>
          <p:spPr bwMode="hidden">
            <a:xfrm>
              <a:off x="5698" y="653"/>
              <a:ext cx="60" cy="311"/>
            </a:xfrm>
            <a:custGeom>
              <a:avLst/>
              <a:gdLst>
                <a:gd name="T0" fmla="*/ 0 w 60"/>
                <a:gd name="T1" fmla="*/ 144 h 312"/>
                <a:gd name="T2" fmla="*/ 60 w 60"/>
                <a:gd name="T3" fmla="*/ 31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25" name="Freeform 29">
              <a:extLst>
                <a:ext uri="{FF2B5EF4-FFF2-40B4-BE49-F238E27FC236}">
                  <a16:creationId xmlns:a16="http://schemas.microsoft.com/office/drawing/2014/main" id="{69C5977C-4E71-DE18-2C35-D36F8CDE9501}"/>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1059" name="Freeform 30">
              <a:extLst>
                <a:ext uri="{FF2B5EF4-FFF2-40B4-BE49-F238E27FC236}">
                  <a16:creationId xmlns:a16="http://schemas.microsoft.com/office/drawing/2014/main" id="{AA32155C-81E0-8CEC-9D3F-DD272A677840}"/>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TW"/>
            </a:p>
          </p:txBody>
        </p:sp>
        <p:sp>
          <p:nvSpPr>
            <p:cNvPr id="4127" name="Freeform 31">
              <a:extLst>
                <a:ext uri="{FF2B5EF4-FFF2-40B4-BE49-F238E27FC236}">
                  <a16:creationId xmlns:a16="http://schemas.microsoft.com/office/drawing/2014/main" id="{C3AA2572-AB9F-7AF6-580E-3478B313EFF4}"/>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28" name="Freeform 32">
              <a:extLst>
                <a:ext uri="{FF2B5EF4-FFF2-40B4-BE49-F238E27FC236}">
                  <a16:creationId xmlns:a16="http://schemas.microsoft.com/office/drawing/2014/main" id="{C8C4EB6C-511C-4A7F-787B-313188A43040}"/>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29" name="Freeform 33">
              <a:extLst>
                <a:ext uri="{FF2B5EF4-FFF2-40B4-BE49-F238E27FC236}">
                  <a16:creationId xmlns:a16="http://schemas.microsoft.com/office/drawing/2014/main" id="{F9FD9D1E-0919-4BEB-2DD8-1E948E1068AF}"/>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0" name="Freeform 34">
              <a:extLst>
                <a:ext uri="{FF2B5EF4-FFF2-40B4-BE49-F238E27FC236}">
                  <a16:creationId xmlns:a16="http://schemas.microsoft.com/office/drawing/2014/main" id="{EA0C0A5F-1E67-F56B-ECA9-9B310E290C16}"/>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1" name="Freeform 35">
              <a:extLst>
                <a:ext uri="{FF2B5EF4-FFF2-40B4-BE49-F238E27FC236}">
                  <a16:creationId xmlns:a16="http://schemas.microsoft.com/office/drawing/2014/main" id="{79B61A3B-FF96-0F8E-0C5D-C97305B18F86}"/>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2" name="Freeform 36">
              <a:extLst>
                <a:ext uri="{FF2B5EF4-FFF2-40B4-BE49-F238E27FC236}">
                  <a16:creationId xmlns:a16="http://schemas.microsoft.com/office/drawing/2014/main" id="{52320A25-D5C4-216C-AE7E-81160FAD12F6}"/>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3" name="Freeform 37">
              <a:extLst>
                <a:ext uri="{FF2B5EF4-FFF2-40B4-BE49-F238E27FC236}">
                  <a16:creationId xmlns:a16="http://schemas.microsoft.com/office/drawing/2014/main" id="{C645A8B7-8B6B-1EE9-5237-DB6F8488B691}"/>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4" name="Freeform 38">
              <a:extLst>
                <a:ext uri="{FF2B5EF4-FFF2-40B4-BE49-F238E27FC236}">
                  <a16:creationId xmlns:a16="http://schemas.microsoft.com/office/drawing/2014/main" id="{31944EB6-8D09-1273-340A-3C33B3E8C887}"/>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grpSp>
          <p:nvGrpSpPr>
            <p:cNvPr id="1068" name="Group 39">
              <a:extLst>
                <a:ext uri="{FF2B5EF4-FFF2-40B4-BE49-F238E27FC236}">
                  <a16:creationId xmlns:a16="http://schemas.microsoft.com/office/drawing/2014/main" id="{5ECA6666-34A7-1AC3-79D2-B99A6181A497}"/>
                </a:ext>
              </a:extLst>
            </p:cNvPr>
            <p:cNvGrpSpPr>
              <a:grpSpLocks/>
            </p:cNvGrpSpPr>
            <p:nvPr userDrawn="1"/>
          </p:nvGrpSpPr>
          <p:grpSpPr bwMode="auto">
            <a:xfrm>
              <a:off x="0" y="1632"/>
              <a:ext cx="5758" cy="1858"/>
              <a:chOff x="0" y="1632"/>
              <a:chExt cx="5758" cy="1858"/>
            </a:xfrm>
          </p:grpSpPr>
          <p:sp>
            <p:nvSpPr>
              <p:cNvPr id="4136" name="Freeform 40">
                <a:extLst>
                  <a:ext uri="{FF2B5EF4-FFF2-40B4-BE49-F238E27FC236}">
                    <a16:creationId xmlns:a16="http://schemas.microsoft.com/office/drawing/2014/main" id="{58B9DA3B-235E-E49B-96E4-28B1859FA294}"/>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sp>
            <p:nvSpPr>
              <p:cNvPr id="4137" name="Freeform 41">
                <a:extLst>
                  <a:ext uri="{FF2B5EF4-FFF2-40B4-BE49-F238E27FC236}">
                    <a16:creationId xmlns:a16="http://schemas.microsoft.com/office/drawing/2014/main" id="{E7E487EB-A968-97B6-10BE-3B545E6F342F}"/>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TW" altLang="en-US"/>
              </a:p>
            </p:txBody>
          </p:sp>
        </p:grpSp>
      </p:grpSp>
      <p:sp>
        <p:nvSpPr>
          <p:cNvPr id="4138" name="Rectangle 42">
            <a:extLst>
              <a:ext uri="{FF2B5EF4-FFF2-40B4-BE49-F238E27FC236}">
                <a16:creationId xmlns:a16="http://schemas.microsoft.com/office/drawing/2014/main" id="{9CD19610-096E-67AF-ACCF-D7EB77906170}"/>
              </a:ext>
            </a:extLst>
          </p:cNvPr>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139" name="Rectangle 43">
            <a:extLst>
              <a:ext uri="{FF2B5EF4-FFF2-40B4-BE49-F238E27FC236}">
                <a16:creationId xmlns:a16="http://schemas.microsoft.com/office/drawing/2014/main" id="{F116EF2F-E05D-7496-06C7-BFC884F133C7}"/>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140" name="Rectangle 44">
            <a:extLst>
              <a:ext uri="{FF2B5EF4-FFF2-40B4-BE49-F238E27FC236}">
                <a16:creationId xmlns:a16="http://schemas.microsoft.com/office/drawing/2014/main" id="{97DCAA79-F392-991E-729E-12AF5BD27B3B}"/>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000000"/>
                  </a:outerShdw>
                </a:effectLst>
              </a:defRPr>
            </a:lvl1pPr>
          </a:lstStyle>
          <a:p>
            <a:pPr>
              <a:defRPr/>
            </a:pPr>
            <a:endParaRPr lang="en-US" altLang="zh-TW"/>
          </a:p>
        </p:txBody>
      </p:sp>
      <p:sp>
        <p:nvSpPr>
          <p:cNvPr id="4141" name="Rectangle 45">
            <a:extLst>
              <a:ext uri="{FF2B5EF4-FFF2-40B4-BE49-F238E27FC236}">
                <a16:creationId xmlns:a16="http://schemas.microsoft.com/office/drawing/2014/main" id="{C14E6218-8721-222B-94D9-DB0CA45DE52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200">
                <a:effectLst>
                  <a:outerShdw blurRad="38100" dist="38100" dir="2700000" algn="tl">
                    <a:srgbClr val="000000"/>
                  </a:outerShdw>
                </a:effectLst>
              </a:defRPr>
            </a:lvl1pPr>
          </a:lstStyle>
          <a:p>
            <a:pPr>
              <a:defRPr/>
            </a:pPr>
            <a:endParaRPr lang="en-US" altLang="zh-TW"/>
          </a:p>
        </p:txBody>
      </p:sp>
      <p:sp>
        <p:nvSpPr>
          <p:cNvPr id="4142" name="Rectangle 46">
            <a:extLst>
              <a:ext uri="{FF2B5EF4-FFF2-40B4-BE49-F238E27FC236}">
                <a16:creationId xmlns:a16="http://schemas.microsoft.com/office/drawing/2014/main" id="{F2563FE6-3908-3DC8-350A-93F60C3033A0}"/>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a:effectLst>
                  <a:outerShdw blurRad="38100" dist="38100" dir="2700000" algn="tl">
                    <a:srgbClr val="000000"/>
                  </a:outerShdw>
                </a:effectLst>
              </a:defRPr>
            </a:lvl1pPr>
          </a:lstStyle>
          <a:p>
            <a:fld id="{59841DD7-85F6-504D-9217-6A7124C0C83B}" type="slidenum">
              <a:rPr lang="en-US" altLang="zh-TW"/>
              <a:pPr/>
              <a:t>‹#›</a:t>
            </a:fld>
            <a:endParaRPr lang="en-US" altLang="zh-TW"/>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3"/>
        </a:buBlip>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4"/>
        </a:buBlip>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5"/>
        </a:buBlip>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掃描0003">
            <a:extLst>
              <a:ext uri="{FF2B5EF4-FFF2-40B4-BE49-F238E27FC236}">
                <a16:creationId xmlns:a16="http://schemas.microsoft.com/office/drawing/2014/main" id="{7F2ECD68-3891-723A-55D5-8ACDC29E9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8567738"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MCBD06922_0000[1]">
            <a:extLst>
              <a:ext uri="{FF2B5EF4-FFF2-40B4-BE49-F238E27FC236}">
                <a16:creationId xmlns:a16="http://schemas.microsoft.com/office/drawing/2014/main" id="{8AE7E80D-0FA1-8C93-F937-C6A6149F8B4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740650" y="1125538"/>
            <a:ext cx="10350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文字方塊 1">
            <a:extLst>
              <a:ext uri="{FF2B5EF4-FFF2-40B4-BE49-F238E27FC236}">
                <a16:creationId xmlns:a16="http://schemas.microsoft.com/office/drawing/2014/main" id="{40A200D6-1F58-4E64-0E63-1B00AD3AFDD3}"/>
              </a:ext>
            </a:extLst>
          </p:cNvPr>
          <p:cNvSpPr txBox="1">
            <a:spLocks noChangeArrowheads="1"/>
          </p:cNvSpPr>
          <p:nvPr/>
        </p:nvSpPr>
        <p:spPr bwMode="auto">
          <a:xfrm>
            <a:off x="1403350" y="260350"/>
            <a:ext cx="63007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a:t>Earthquake location to solve dx, dy, dz, and dt at least four stations are needed.   </a:t>
            </a:r>
            <a:endParaRPr lang="zh-TW"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掃描0009">
            <a:extLst>
              <a:ext uri="{FF2B5EF4-FFF2-40B4-BE49-F238E27FC236}">
                <a16:creationId xmlns:a16="http://schemas.microsoft.com/office/drawing/2014/main" id="{433B08AB-0382-B3BB-4293-BB7DDCFE5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33375"/>
            <a:ext cx="8280400"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4B10A6D-3F04-2256-ADAE-6790BF1472C4}"/>
              </a:ext>
            </a:extLst>
          </p:cNvPr>
          <p:cNvSpPr>
            <a:spLocks noGrp="1" noChangeArrowheads="1"/>
          </p:cNvSpPr>
          <p:nvPr>
            <p:ph type="title"/>
          </p:nvPr>
        </p:nvSpPr>
        <p:spPr/>
        <p:txBody>
          <a:bodyPr/>
          <a:lstStyle/>
          <a:p>
            <a:pPr eaLnBrk="1" hangingPunct="1">
              <a:defRPr/>
            </a:pPr>
            <a:r>
              <a:rPr lang="en-US" altLang="zh-TW" dirty="0"/>
              <a:t>Homework 7-1</a:t>
            </a:r>
          </a:p>
        </p:txBody>
      </p:sp>
      <p:sp>
        <p:nvSpPr>
          <p:cNvPr id="44035" name="Rectangle 3">
            <a:extLst>
              <a:ext uri="{FF2B5EF4-FFF2-40B4-BE49-F238E27FC236}">
                <a16:creationId xmlns:a16="http://schemas.microsoft.com/office/drawing/2014/main" id="{C1450491-BDB7-F4C5-26DF-5A343F780444}"/>
              </a:ext>
            </a:extLst>
          </p:cNvPr>
          <p:cNvSpPr>
            <a:spLocks noGrp="1" noChangeArrowheads="1"/>
          </p:cNvSpPr>
          <p:nvPr>
            <p:ph type="body" idx="1"/>
          </p:nvPr>
        </p:nvSpPr>
        <p:spPr/>
        <p:txBody>
          <a:bodyPr/>
          <a:lstStyle/>
          <a:p>
            <a:pPr eaLnBrk="1" hangingPunct="1">
              <a:defRPr/>
            </a:pPr>
            <a:r>
              <a:rPr lang="en-US" altLang="zh-TW" dirty="0"/>
              <a:t>To write a half-space earthquake location program to locate the earthquake of the file 21032239.P01</a:t>
            </a:r>
          </a:p>
          <a:p>
            <a:pPr eaLnBrk="1" hangingPunct="1">
              <a:defRPr/>
            </a:pPr>
            <a:r>
              <a:rPr lang="en-US" altLang="zh-TW" dirty="0"/>
              <a:t>Nsta.dat for the station coordinates</a:t>
            </a:r>
          </a:p>
          <a:p>
            <a:pPr eaLnBrk="1" hangingPunct="1">
              <a:defRPr/>
            </a:pPr>
            <a:r>
              <a:rPr lang="en-US" altLang="zh-TW" dirty="0" err="1"/>
              <a:t>Cdis.for</a:t>
            </a:r>
            <a:r>
              <a:rPr lang="en-US" altLang="zh-TW" dirty="0"/>
              <a:t> for converting long. &amp; lat. To km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DA37A15-3523-96D2-2BC5-23D2F5AAF5C1}"/>
              </a:ext>
            </a:extLst>
          </p:cNvPr>
          <p:cNvSpPr>
            <a:spLocks noGrp="1" noChangeArrowheads="1"/>
          </p:cNvSpPr>
          <p:nvPr>
            <p:ph type="title"/>
          </p:nvPr>
        </p:nvSpPr>
        <p:spPr/>
        <p:txBody>
          <a:bodyPr/>
          <a:lstStyle/>
          <a:p>
            <a:pPr eaLnBrk="1" hangingPunct="1">
              <a:defRPr/>
            </a:pPr>
            <a:r>
              <a:rPr lang="en-US" altLang="zh-TW"/>
              <a:t>Cdis.f90</a:t>
            </a:r>
          </a:p>
        </p:txBody>
      </p:sp>
      <p:sp>
        <p:nvSpPr>
          <p:cNvPr id="45059" name="Rectangle 3">
            <a:extLst>
              <a:ext uri="{FF2B5EF4-FFF2-40B4-BE49-F238E27FC236}">
                <a16:creationId xmlns:a16="http://schemas.microsoft.com/office/drawing/2014/main" id="{88D1D5EB-0E41-829D-E2B8-DBAE2E186833}"/>
              </a:ext>
            </a:extLst>
          </p:cNvPr>
          <p:cNvSpPr>
            <a:spLocks noGrp="1" noChangeArrowheads="1"/>
          </p:cNvSpPr>
          <p:nvPr>
            <p:ph type="body" idx="1"/>
          </p:nvPr>
        </p:nvSpPr>
        <p:spPr>
          <a:xfrm>
            <a:off x="0" y="1600200"/>
            <a:ext cx="8964613" cy="4530725"/>
          </a:xfrm>
        </p:spPr>
        <p:txBody>
          <a:bodyPr/>
          <a:lstStyle/>
          <a:p>
            <a:pPr eaLnBrk="1" hangingPunct="1">
              <a:defRPr/>
            </a:pPr>
            <a:r>
              <a:rPr lang="en-US" altLang="zh-TW"/>
              <a:t>subroutine delaz(elat,elon,slat,slon,dx,dy,delta)</a:t>
            </a:r>
          </a:p>
          <a:p>
            <a:pPr eaLnBrk="1" hangingPunct="1">
              <a:defRPr/>
            </a:pPr>
            <a:r>
              <a:rPr lang="en-US" altLang="zh-TW" sz="1600"/>
              <a:t>      avlat=0.5*(elat+slat)</a:t>
            </a:r>
          </a:p>
          <a:p>
            <a:pPr eaLnBrk="1" hangingPunct="1">
              <a:defRPr/>
            </a:pPr>
            <a:r>
              <a:rPr lang="en-US" altLang="zh-TW" sz="1600"/>
              <a:t>      a=1.840708+avlat*(.0015269+avlat*(-.00034+avlat*(1.02337e-6)))</a:t>
            </a:r>
          </a:p>
          <a:p>
            <a:pPr eaLnBrk="1" hangingPunct="1">
              <a:defRPr/>
            </a:pPr>
            <a:r>
              <a:rPr lang="en-US" altLang="zh-TW" sz="1600"/>
              <a:t>      b=1.843404+avlat*(-6.93799e-5+avlat*(8.79993e-6+avlat*(-6.47527e-8)))</a:t>
            </a:r>
          </a:p>
          <a:p>
            <a:pPr eaLnBrk="1" hangingPunct="1">
              <a:defRPr/>
            </a:pPr>
            <a:r>
              <a:rPr lang="en-US" altLang="zh-TW" sz="1600"/>
              <a:t>      dlat=slat-elat</a:t>
            </a:r>
          </a:p>
          <a:p>
            <a:pPr eaLnBrk="1" hangingPunct="1">
              <a:defRPr/>
            </a:pPr>
            <a:r>
              <a:rPr lang="en-US" altLang="zh-TW" sz="1600"/>
              <a:t>      dlon=slon-elon</a:t>
            </a:r>
          </a:p>
          <a:p>
            <a:pPr eaLnBrk="1" hangingPunct="1">
              <a:defRPr/>
            </a:pPr>
            <a:r>
              <a:rPr lang="en-US" altLang="zh-TW" sz="1600"/>
              <a:t>      dx=a*dlon*60.</a:t>
            </a:r>
          </a:p>
          <a:p>
            <a:pPr eaLnBrk="1" hangingPunct="1">
              <a:defRPr/>
            </a:pPr>
            <a:r>
              <a:rPr lang="en-US" altLang="zh-TW" sz="1600"/>
              <a:t>      dy=b*dlat*60.</a:t>
            </a:r>
          </a:p>
          <a:p>
            <a:pPr eaLnBrk="1" hangingPunct="1">
              <a:defRPr/>
            </a:pPr>
            <a:r>
              <a:rPr lang="en-US" altLang="zh-TW" sz="1600"/>
              <a:t>      delta=sqrt(dx*dx+dy*dy)</a:t>
            </a:r>
          </a:p>
          <a:p>
            <a:pPr eaLnBrk="1" hangingPunct="1">
              <a:defRPr/>
            </a:pPr>
            <a:r>
              <a:rPr lang="en-US" altLang="zh-TW"/>
              <a:t>End subroutine delaz</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D2E2C9C-6EDD-6EB5-6DED-5076C739DD6B}"/>
              </a:ext>
            </a:extLst>
          </p:cNvPr>
          <p:cNvSpPr>
            <a:spLocks noGrp="1" noChangeArrowheads="1"/>
          </p:cNvSpPr>
          <p:nvPr>
            <p:ph type="title"/>
          </p:nvPr>
        </p:nvSpPr>
        <p:spPr/>
        <p:txBody>
          <a:bodyPr/>
          <a:lstStyle/>
          <a:p>
            <a:pPr eaLnBrk="1" hangingPunct="1">
              <a:defRPr/>
            </a:pPr>
            <a:r>
              <a:rPr lang="en-US" altLang="zh-TW"/>
              <a:t>Nsta.dat</a:t>
            </a:r>
          </a:p>
        </p:txBody>
      </p:sp>
      <p:sp>
        <p:nvSpPr>
          <p:cNvPr id="46083" name="Rectangle 3">
            <a:extLst>
              <a:ext uri="{FF2B5EF4-FFF2-40B4-BE49-F238E27FC236}">
                <a16:creationId xmlns:a16="http://schemas.microsoft.com/office/drawing/2014/main" id="{560126F9-D777-550B-4F15-64719A261182}"/>
              </a:ext>
            </a:extLst>
          </p:cNvPr>
          <p:cNvSpPr>
            <a:spLocks noGrp="1" noChangeArrowheads="1"/>
          </p:cNvSpPr>
          <p:nvPr>
            <p:ph type="body" idx="1"/>
          </p:nvPr>
        </p:nvSpPr>
        <p:spPr>
          <a:xfrm>
            <a:off x="457200" y="1600200"/>
            <a:ext cx="8686800" cy="4530725"/>
          </a:xfrm>
        </p:spPr>
        <p:txBody>
          <a:bodyPr/>
          <a:lstStyle/>
          <a:p>
            <a:pPr eaLnBrk="1" hangingPunct="1">
              <a:lnSpc>
                <a:spcPct val="80000"/>
              </a:lnSpc>
              <a:defRPr/>
            </a:pPr>
            <a:r>
              <a:rPr lang="pt-BR" altLang="zh-TW" sz="1600"/>
              <a:t>TAP 2502.35N12131.35E   5.5 001057030.013   0622 0597 0000 -1-1-1 000000 032028</a:t>
            </a:r>
          </a:p>
          <a:p>
            <a:pPr eaLnBrk="1" hangingPunct="1">
              <a:lnSpc>
                <a:spcPct val="80000"/>
              </a:lnSpc>
              <a:defRPr/>
            </a:pPr>
            <a:r>
              <a:rPr lang="pt-BR" altLang="zh-TW" sz="1600"/>
              <a:t>TAP 2502.35N12131.35E   5.5 001057030.026   0622 0597 0000 -1-1-1 032029 041816</a:t>
            </a:r>
          </a:p>
          <a:p>
            <a:pPr eaLnBrk="1" hangingPunct="1">
              <a:lnSpc>
                <a:spcPct val="80000"/>
              </a:lnSpc>
              <a:defRPr/>
            </a:pPr>
            <a:r>
              <a:rPr lang="pt-BR" altLang="zh-TW" sz="1600"/>
              <a:t>TAP 2502.35N12131.35E   5.5 001057030.006   0622 0597 0000 -1-1-1 041817 992431</a:t>
            </a:r>
          </a:p>
          <a:p>
            <a:pPr eaLnBrk="1" hangingPunct="1">
              <a:lnSpc>
                <a:spcPct val="80000"/>
              </a:lnSpc>
              <a:defRPr/>
            </a:pPr>
            <a:r>
              <a:rPr lang="pt-BR" altLang="zh-TW" sz="1600"/>
              <a:t>HSN 2448.13N12058.17E       002095030.013   3443 0828 0000 -1-1-1 000000 910831</a:t>
            </a:r>
          </a:p>
          <a:p>
            <a:pPr eaLnBrk="1" hangingPunct="1">
              <a:lnSpc>
                <a:spcPct val="80000"/>
              </a:lnSpc>
              <a:defRPr/>
            </a:pPr>
            <a:r>
              <a:rPr lang="pt-BR" altLang="zh-TW" sz="1600"/>
              <a:t>HSN 2449.79N12100.36E  34.0 002095030.013   3443 0828 0000 -1-1-1 910901 022231</a:t>
            </a:r>
          </a:p>
          <a:p>
            <a:pPr eaLnBrk="1" hangingPunct="1">
              <a:lnSpc>
                <a:spcPct val="80000"/>
              </a:lnSpc>
              <a:defRPr/>
            </a:pPr>
            <a:r>
              <a:rPr lang="pt-BR" altLang="zh-TW" sz="1600"/>
              <a:t>HSN 2449.79N12100.36E  34.0 002095A30.013   3443 0828 0000 -1-1-1 022301 992431</a:t>
            </a:r>
          </a:p>
          <a:p>
            <a:pPr eaLnBrk="1" hangingPunct="1">
              <a:lnSpc>
                <a:spcPct val="80000"/>
              </a:lnSpc>
              <a:defRPr/>
            </a:pPr>
            <a:r>
              <a:rPr lang="pt-BR" altLang="zh-TW" sz="1600"/>
              <a:t>TCU 2408.85N12040.56E  84.0 003061030.013   0622 0475 0000 -1-1-1 000000 910528</a:t>
            </a:r>
          </a:p>
          <a:p>
            <a:pPr eaLnBrk="1" hangingPunct="1">
              <a:lnSpc>
                <a:spcPct val="80000"/>
              </a:lnSpc>
              <a:defRPr/>
            </a:pPr>
            <a:r>
              <a:rPr lang="pt-BR" altLang="zh-TW" sz="1600"/>
              <a:t>TCU 2408.85N12040.56E       003061030.044   0622 0475 0000 -1-1-1 910529 930630</a:t>
            </a:r>
          </a:p>
          <a:p>
            <a:pPr eaLnBrk="1" hangingPunct="1">
              <a:lnSpc>
                <a:spcPct val="80000"/>
              </a:lnSpc>
              <a:defRPr/>
            </a:pPr>
            <a:r>
              <a:rPr lang="pt-BR" altLang="zh-TW" sz="1600"/>
              <a:t>TCU 2408.85N12040.56E -66.0 003061040.044   0622 0475 0000 -1-1-1 930701 992431</a:t>
            </a:r>
          </a:p>
          <a:p>
            <a:pPr eaLnBrk="1" hangingPunct="1">
              <a:lnSpc>
                <a:spcPct val="80000"/>
              </a:lnSpc>
              <a:defRPr/>
            </a:pPr>
            <a:r>
              <a:rPr lang="pt-BR" altLang="zh-TW" sz="1600"/>
              <a:t>CHY 2329.86N12025.47E  26.9 004066030.013   3805 3598 0000 -1-1-1 000000 910528</a:t>
            </a:r>
            <a:endParaRPr lang="en-US" altLang="zh-TW"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376910C-89DB-A0B0-912F-FA6CE9598061}"/>
              </a:ext>
            </a:extLst>
          </p:cNvPr>
          <p:cNvSpPr>
            <a:spLocks noGrp="1" noChangeArrowheads="1"/>
          </p:cNvSpPr>
          <p:nvPr>
            <p:ph type="ctrTitle"/>
          </p:nvPr>
        </p:nvSpPr>
        <p:spPr>
          <a:xfrm>
            <a:off x="457200" y="1600200"/>
            <a:ext cx="8229600" cy="3268663"/>
          </a:xfrm>
        </p:spPr>
        <p:txBody>
          <a:bodyPr/>
          <a:lstStyle/>
          <a:p>
            <a:pPr eaLnBrk="1" hangingPunct="1">
              <a:defRPr/>
            </a:pPr>
            <a:r>
              <a:rPr lang="en-US" altLang="zh-TW"/>
              <a:t>File I/O </a:t>
            </a:r>
            <a:br>
              <a:rPr lang="en-US" altLang="zh-TW"/>
            </a:br>
            <a:r>
              <a:rPr lang="en-US" altLang="zh-TW"/>
              <a:t>Open Close</a:t>
            </a:r>
            <a:br>
              <a:rPr lang="en-US" altLang="zh-TW"/>
            </a:br>
            <a:r>
              <a:rPr lang="en-US" altLang="zh-TW"/>
              <a:t>ASCII, Binary File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F787100-BFE7-ED05-0181-FA49E8F9FEA0}"/>
              </a:ext>
            </a:extLst>
          </p:cNvPr>
          <p:cNvSpPr>
            <a:spLocks noGrp="1" noChangeArrowheads="1"/>
          </p:cNvSpPr>
          <p:nvPr>
            <p:ph type="title"/>
          </p:nvPr>
        </p:nvSpPr>
        <p:spPr/>
        <p:txBody>
          <a:bodyPr/>
          <a:lstStyle/>
          <a:p>
            <a:pPr eaLnBrk="1" hangingPunct="1">
              <a:defRPr/>
            </a:pPr>
            <a:r>
              <a:rPr lang="en-US" altLang="zh-TW"/>
              <a:t>File I/O</a:t>
            </a:r>
          </a:p>
        </p:txBody>
      </p:sp>
      <p:sp>
        <p:nvSpPr>
          <p:cNvPr id="7171" name="Rectangle 3">
            <a:extLst>
              <a:ext uri="{FF2B5EF4-FFF2-40B4-BE49-F238E27FC236}">
                <a16:creationId xmlns:a16="http://schemas.microsoft.com/office/drawing/2014/main" id="{B24C186D-00F8-6774-F2D1-8518BEE87886}"/>
              </a:ext>
            </a:extLst>
          </p:cNvPr>
          <p:cNvSpPr>
            <a:spLocks noGrp="1" noChangeArrowheads="1"/>
          </p:cNvSpPr>
          <p:nvPr>
            <p:ph type="body" idx="1"/>
          </p:nvPr>
        </p:nvSpPr>
        <p:spPr/>
        <p:txBody>
          <a:bodyPr/>
          <a:lstStyle/>
          <a:p>
            <a:pPr eaLnBrk="1" hangingPunct="1">
              <a:defRPr/>
            </a:pPr>
            <a:r>
              <a:rPr lang="en-US" altLang="zh-TW"/>
              <a:t>Open and  Close</a:t>
            </a:r>
          </a:p>
          <a:p>
            <a:pPr eaLnBrk="1" hangingPunct="1">
              <a:defRPr/>
            </a:pPr>
            <a:r>
              <a:rPr lang="en-US" altLang="zh-TW"/>
              <a:t>Read and Write</a:t>
            </a:r>
          </a:p>
          <a:p>
            <a:pPr eaLnBrk="1" hangingPunct="1">
              <a:defRPr/>
            </a:pPr>
            <a:r>
              <a:rPr lang="en-US" altLang="zh-TW"/>
              <a:t>Inquire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Scan0002">
            <a:extLst>
              <a:ext uri="{FF2B5EF4-FFF2-40B4-BE49-F238E27FC236}">
                <a16:creationId xmlns:a16="http://schemas.microsoft.com/office/drawing/2014/main" id="{51BF51B1-C112-673A-7059-3D27E8EB2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775"/>
          <a:stretch>
            <a:fillRect/>
          </a:stretch>
        </p:blipFill>
        <p:spPr bwMode="auto">
          <a:xfrm>
            <a:off x="611188" y="404813"/>
            <a:ext cx="7993062"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257368E-FA68-A184-C7D8-11DF82136A06}"/>
              </a:ext>
            </a:extLst>
          </p:cNvPr>
          <p:cNvSpPr txBox="1"/>
          <p:nvPr/>
        </p:nvSpPr>
        <p:spPr>
          <a:xfrm>
            <a:off x="652285" y="1196752"/>
            <a:ext cx="7951965" cy="553998"/>
          </a:xfrm>
          <a:prstGeom prst="rect">
            <a:avLst/>
          </a:prstGeom>
          <a:solidFill>
            <a:schemeClr val="tx1"/>
          </a:solidFill>
        </p:spPr>
        <p:txBody>
          <a:bodyPr wrap="square" rtlCol="0">
            <a:spAutoFit/>
          </a:bodyPr>
          <a:lstStyle/>
          <a:p>
            <a:r>
              <a:rPr lang="en-TW" sz="1500" dirty="0">
                <a:solidFill>
                  <a:schemeClr val="accent4">
                    <a:lumMod val="10000"/>
                  </a:schemeClr>
                </a:solidFill>
              </a:rPr>
              <a:t>In FORTRAN, plenty commands are about files operation, but many of them are seldom to be used. Remember the common used commands is good enough.</a:t>
            </a:r>
          </a:p>
        </p:txBody>
      </p:sp>
      <p:sp>
        <p:nvSpPr>
          <p:cNvPr id="3" name="TextBox 2">
            <a:extLst>
              <a:ext uri="{FF2B5EF4-FFF2-40B4-BE49-F238E27FC236}">
                <a16:creationId xmlns:a16="http://schemas.microsoft.com/office/drawing/2014/main" id="{452CE0DB-103D-48D5-85D3-8D657CC53EA7}"/>
              </a:ext>
            </a:extLst>
          </p:cNvPr>
          <p:cNvSpPr txBox="1"/>
          <p:nvPr/>
        </p:nvSpPr>
        <p:spPr>
          <a:xfrm>
            <a:off x="652284" y="1938898"/>
            <a:ext cx="7951965" cy="553998"/>
          </a:xfrm>
          <a:prstGeom prst="rect">
            <a:avLst/>
          </a:prstGeom>
          <a:solidFill>
            <a:schemeClr val="tx1"/>
          </a:solidFill>
        </p:spPr>
        <p:txBody>
          <a:bodyPr wrap="square" rtlCol="0">
            <a:spAutoFit/>
          </a:bodyPr>
          <a:lstStyle/>
          <a:p>
            <a:r>
              <a:rPr lang="en-TW" sz="1500" dirty="0">
                <a:solidFill>
                  <a:schemeClr val="accent4">
                    <a:lumMod val="10000"/>
                  </a:schemeClr>
                </a:solidFill>
              </a:rPr>
              <a:t>The content in this section can be briefly scaned without totally understanding. After reading section 9-3,  section 9-2 can be used as reference.</a:t>
            </a:r>
          </a:p>
        </p:txBody>
      </p:sp>
      <p:sp>
        <p:nvSpPr>
          <p:cNvPr id="5" name="TextBox 4">
            <a:extLst>
              <a:ext uri="{FF2B5EF4-FFF2-40B4-BE49-F238E27FC236}">
                <a16:creationId xmlns:a16="http://schemas.microsoft.com/office/drawing/2014/main" id="{1A4459A6-C40C-C04D-35EB-7D056A78AB15}"/>
              </a:ext>
            </a:extLst>
          </p:cNvPr>
          <p:cNvSpPr txBox="1"/>
          <p:nvPr/>
        </p:nvSpPr>
        <p:spPr>
          <a:xfrm>
            <a:off x="1403648" y="447055"/>
            <a:ext cx="3055619" cy="461665"/>
          </a:xfrm>
          <a:prstGeom prst="rect">
            <a:avLst/>
          </a:prstGeom>
          <a:solidFill>
            <a:schemeClr val="tx1"/>
          </a:solidFill>
        </p:spPr>
        <p:txBody>
          <a:bodyPr wrap="square" rtlCol="0">
            <a:spAutoFit/>
          </a:bodyPr>
          <a:lstStyle/>
          <a:p>
            <a:r>
              <a:rPr lang="en-TW" sz="2400" dirty="0">
                <a:solidFill>
                  <a:schemeClr val="accent4">
                    <a:lumMod val="10000"/>
                  </a:schemeClr>
                </a:solidFill>
              </a:rPr>
              <a:t>Files Operation</a:t>
            </a:r>
          </a:p>
        </p:txBody>
      </p:sp>
      <p:sp>
        <p:nvSpPr>
          <p:cNvPr id="6" name="TextBox 5">
            <a:extLst>
              <a:ext uri="{FF2B5EF4-FFF2-40B4-BE49-F238E27FC236}">
                <a16:creationId xmlns:a16="http://schemas.microsoft.com/office/drawing/2014/main" id="{1F59DB31-B573-A090-E615-F2411DF42EAD}"/>
              </a:ext>
            </a:extLst>
          </p:cNvPr>
          <p:cNvSpPr txBox="1"/>
          <p:nvPr/>
        </p:nvSpPr>
        <p:spPr>
          <a:xfrm>
            <a:off x="1403648" y="2681044"/>
            <a:ext cx="3528392" cy="461665"/>
          </a:xfrm>
          <a:prstGeom prst="rect">
            <a:avLst/>
          </a:prstGeom>
          <a:solidFill>
            <a:schemeClr val="tx1"/>
          </a:solidFill>
        </p:spPr>
        <p:txBody>
          <a:bodyPr wrap="square" rtlCol="0">
            <a:spAutoFit/>
          </a:bodyPr>
          <a:lstStyle/>
          <a:p>
            <a:r>
              <a:rPr lang="en-TW" sz="2400" dirty="0">
                <a:solidFill>
                  <a:schemeClr val="accent4">
                    <a:lumMod val="10000"/>
                  </a:schemeClr>
                </a:solidFill>
              </a:rPr>
              <a:t>The way to use OPEN</a:t>
            </a:r>
          </a:p>
        </p:txBody>
      </p:sp>
      <p:sp>
        <p:nvSpPr>
          <p:cNvPr id="7" name="TextBox 6">
            <a:extLst>
              <a:ext uri="{FF2B5EF4-FFF2-40B4-BE49-F238E27FC236}">
                <a16:creationId xmlns:a16="http://schemas.microsoft.com/office/drawing/2014/main" id="{1B3E1696-EF3A-2113-0190-BFD75792455F}"/>
              </a:ext>
            </a:extLst>
          </p:cNvPr>
          <p:cNvSpPr txBox="1"/>
          <p:nvPr/>
        </p:nvSpPr>
        <p:spPr>
          <a:xfrm>
            <a:off x="652284" y="3380816"/>
            <a:ext cx="7951965" cy="1015663"/>
          </a:xfrm>
          <a:prstGeom prst="rect">
            <a:avLst/>
          </a:prstGeom>
          <a:solidFill>
            <a:schemeClr val="tx1"/>
          </a:solidFill>
        </p:spPr>
        <p:txBody>
          <a:bodyPr wrap="square" rtlCol="0">
            <a:spAutoFit/>
          </a:bodyPr>
          <a:lstStyle/>
          <a:p>
            <a:r>
              <a:rPr lang="en-TW" sz="1500" dirty="0">
                <a:solidFill>
                  <a:schemeClr val="accent4">
                    <a:lumMod val="10000"/>
                  </a:schemeClr>
                </a:solidFill>
              </a:rPr>
              <a:t>W</a:t>
            </a:r>
            <a:r>
              <a:rPr lang="en-US" sz="1500" dirty="0">
                <a:solidFill>
                  <a:schemeClr val="accent4">
                    <a:lumMod val="10000"/>
                  </a:schemeClr>
                </a:solidFill>
              </a:rPr>
              <a:t>h</a:t>
            </a:r>
            <a:r>
              <a:rPr lang="en-TW" sz="1500" dirty="0">
                <a:solidFill>
                  <a:schemeClr val="accent4">
                    <a:lumMod val="10000"/>
                  </a:schemeClr>
                </a:solidFill>
              </a:rPr>
              <a:t>en using READ and WRITE, an asterisk is put in the first column in the parenthesis to indicate that the position used for input and output is a default value (which means input from the keyboard and output on the screen). If a file is opened with OPEN, the file can be used as input and output. Let’s see an example: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4" name="Picture 4" descr="Scan0002">
            <a:extLst>
              <a:ext uri="{FF2B5EF4-FFF2-40B4-BE49-F238E27FC236}">
                <a16:creationId xmlns:a16="http://schemas.microsoft.com/office/drawing/2014/main" id="{51BF51B1-C112-673A-7059-3D27E8EB2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775"/>
          <a:stretch>
            <a:fillRect/>
          </a:stretch>
        </p:blipFill>
        <p:spPr bwMode="auto">
          <a:xfrm>
            <a:off x="611188" y="404813"/>
            <a:ext cx="7993062"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897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descr="Scan0003">
            <a:extLst>
              <a:ext uri="{FF2B5EF4-FFF2-40B4-BE49-F238E27FC236}">
                <a16:creationId xmlns:a16="http://schemas.microsoft.com/office/drawing/2014/main" id="{CEAE985D-59A2-FA03-CC84-E6547BA21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640763"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91BDD2E-17F2-F28A-82AE-B4A737BEB9CB}"/>
              </a:ext>
            </a:extLst>
          </p:cNvPr>
          <p:cNvSpPr txBox="1"/>
          <p:nvPr/>
        </p:nvSpPr>
        <p:spPr>
          <a:xfrm>
            <a:off x="4067944" y="1728000"/>
            <a:ext cx="4464496" cy="307777"/>
          </a:xfrm>
          <a:prstGeom prst="rect">
            <a:avLst/>
          </a:prstGeom>
          <a:solidFill>
            <a:schemeClr val="tx1"/>
          </a:solidFill>
        </p:spPr>
        <p:txBody>
          <a:bodyPr wrap="square" rtlCol="0">
            <a:spAutoFit/>
          </a:bodyPr>
          <a:lstStyle/>
          <a:p>
            <a:r>
              <a:rPr lang="en-TW" sz="1400" dirty="0">
                <a:solidFill>
                  <a:schemeClr val="accent4">
                    <a:lumMod val="10000"/>
                  </a:schemeClr>
                </a:solidFill>
              </a:rPr>
              <a:t>indicates the filename to be opened </a:t>
            </a:r>
          </a:p>
        </p:txBody>
      </p:sp>
      <p:sp>
        <p:nvSpPr>
          <p:cNvPr id="5" name="TextBox 4">
            <a:extLst>
              <a:ext uri="{FF2B5EF4-FFF2-40B4-BE49-F238E27FC236}">
                <a16:creationId xmlns:a16="http://schemas.microsoft.com/office/drawing/2014/main" id="{52D22EC0-7E4B-B675-CCAB-42EA316AE5DB}"/>
              </a:ext>
            </a:extLst>
          </p:cNvPr>
          <p:cNvSpPr txBox="1"/>
          <p:nvPr/>
        </p:nvSpPr>
        <p:spPr>
          <a:xfrm>
            <a:off x="3275856" y="2239200"/>
            <a:ext cx="4464496" cy="307777"/>
          </a:xfrm>
          <a:prstGeom prst="rect">
            <a:avLst/>
          </a:prstGeom>
          <a:solidFill>
            <a:schemeClr val="tx1"/>
          </a:solidFill>
        </p:spPr>
        <p:txBody>
          <a:bodyPr wrap="square" rtlCol="0">
            <a:spAutoFit/>
          </a:bodyPr>
          <a:lstStyle/>
          <a:p>
            <a:r>
              <a:rPr lang="en-TW" sz="1400" dirty="0">
                <a:solidFill>
                  <a:schemeClr val="accent4">
                    <a:lumMod val="10000"/>
                  </a:schemeClr>
                </a:solidFill>
              </a:rPr>
              <a:t>is assigning a label to the opened file</a:t>
            </a:r>
          </a:p>
        </p:txBody>
      </p:sp>
      <p:sp>
        <p:nvSpPr>
          <p:cNvPr id="6" name="TextBox 5">
            <a:extLst>
              <a:ext uri="{FF2B5EF4-FFF2-40B4-BE49-F238E27FC236}">
                <a16:creationId xmlns:a16="http://schemas.microsoft.com/office/drawing/2014/main" id="{D4BE4FB6-79CF-9C1F-E9B7-C570306BC548}"/>
              </a:ext>
            </a:extLst>
          </p:cNvPr>
          <p:cNvSpPr txBox="1"/>
          <p:nvPr/>
        </p:nvSpPr>
        <p:spPr>
          <a:xfrm>
            <a:off x="395536" y="2897717"/>
            <a:ext cx="8465833" cy="923330"/>
          </a:xfrm>
          <a:prstGeom prst="rect">
            <a:avLst/>
          </a:prstGeom>
          <a:solidFill>
            <a:schemeClr val="tx1"/>
          </a:solidFill>
        </p:spPr>
        <p:txBody>
          <a:bodyPr wrap="square" rtlCol="0">
            <a:spAutoFit/>
          </a:bodyPr>
          <a:lstStyle/>
          <a:p>
            <a:r>
              <a:rPr lang="en-US" dirty="0">
                <a:solidFill>
                  <a:schemeClr val="accent4">
                    <a:lumMod val="10000"/>
                  </a:schemeClr>
                </a:solidFill>
              </a:rPr>
              <a:t>After opening a file, assign the label of the file in READ and WRITE to read and write the file. The 4</a:t>
            </a:r>
            <a:r>
              <a:rPr lang="en-US" baseline="30000" dirty="0">
                <a:solidFill>
                  <a:schemeClr val="accent4">
                    <a:lumMod val="10000"/>
                  </a:schemeClr>
                </a:solidFill>
              </a:rPr>
              <a:t>th</a:t>
            </a:r>
            <a:r>
              <a:rPr lang="en-US" dirty="0">
                <a:solidFill>
                  <a:schemeClr val="accent4">
                    <a:lumMod val="10000"/>
                  </a:schemeClr>
                </a:solidFill>
              </a:rPr>
              <a:t> line in the code below will write the string “Hello” in the file “TELLO.TXT” (labeled as 10) with the command WRITE.</a:t>
            </a:r>
            <a:endParaRPr lang="en-TW" dirty="0">
              <a:solidFill>
                <a:schemeClr val="accent4">
                  <a:lumMod val="10000"/>
                </a:schemeClr>
              </a:solidFill>
            </a:endParaRPr>
          </a:p>
        </p:txBody>
      </p:sp>
      <p:sp>
        <p:nvSpPr>
          <p:cNvPr id="7" name="TextBox 6">
            <a:extLst>
              <a:ext uri="{FF2B5EF4-FFF2-40B4-BE49-F238E27FC236}">
                <a16:creationId xmlns:a16="http://schemas.microsoft.com/office/drawing/2014/main" id="{B9C49D06-F369-175C-6196-D2E6875C3181}"/>
              </a:ext>
            </a:extLst>
          </p:cNvPr>
          <p:cNvSpPr txBox="1"/>
          <p:nvPr/>
        </p:nvSpPr>
        <p:spPr>
          <a:xfrm>
            <a:off x="395536" y="4273795"/>
            <a:ext cx="8465833" cy="369332"/>
          </a:xfrm>
          <a:prstGeom prst="rect">
            <a:avLst/>
          </a:prstGeom>
          <a:solidFill>
            <a:schemeClr val="tx1"/>
          </a:solidFill>
        </p:spPr>
        <p:txBody>
          <a:bodyPr wrap="square" rtlCol="0">
            <a:spAutoFit/>
          </a:bodyPr>
          <a:lstStyle/>
          <a:p>
            <a:r>
              <a:rPr lang="en-US" dirty="0">
                <a:solidFill>
                  <a:schemeClr val="accent4">
                    <a:lumMod val="10000"/>
                  </a:schemeClr>
                </a:solidFill>
              </a:rPr>
              <a:t>A rigorous way to write the command:</a:t>
            </a:r>
            <a:endParaRPr lang="en-TW" dirty="0">
              <a:solidFill>
                <a:schemeClr val="accent4">
                  <a:lumMod val="1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8" name="Picture 4" descr="Scan0003">
            <a:extLst>
              <a:ext uri="{FF2B5EF4-FFF2-40B4-BE49-F238E27FC236}">
                <a16:creationId xmlns:a16="http://schemas.microsoft.com/office/drawing/2014/main" id="{CEAE985D-59A2-FA03-CC84-E6547BA21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640763"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43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掃描0004">
            <a:extLst>
              <a:ext uri="{FF2B5EF4-FFF2-40B4-BE49-F238E27FC236}">
                <a16:creationId xmlns:a16="http://schemas.microsoft.com/office/drawing/2014/main" id="{A0AA9C35-15D6-B3C8-88DC-DD5BCE107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893175"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Cj01536020000[1]">
            <a:extLst>
              <a:ext uri="{FF2B5EF4-FFF2-40B4-BE49-F238E27FC236}">
                <a16:creationId xmlns:a16="http://schemas.microsoft.com/office/drawing/2014/main" id="{41A47C87-C5FD-7660-4F98-5D49D8E14E7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372225" y="4581525"/>
            <a:ext cx="142081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Scan0005">
            <a:extLst>
              <a:ext uri="{FF2B5EF4-FFF2-40B4-BE49-F238E27FC236}">
                <a16:creationId xmlns:a16="http://schemas.microsoft.com/office/drawing/2014/main" id="{1FC18165-2D7F-5E6D-7B75-0BA6F2798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713788"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12DB4BD1-BADF-CE09-AF63-791EF195450B}"/>
              </a:ext>
            </a:extLst>
          </p:cNvPr>
          <p:cNvSpPr txBox="1"/>
          <p:nvPr/>
        </p:nvSpPr>
        <p:spPr>
          <a:xfrm>
            <a:off x="652284" y="2674113"/>
            <a:ext cx="8240891" cy="923330"/>
          </a:xfrm>
          <a:prstGeom prst="rect">
            <a:avLst/>
          </a:prstGeom>
          <a:solidFill>
            <a:schemeClr val="tx1"/>
          </a:solidFill>
        </p:spPr>
        <p:txBody>
          <a:bodyPr wrap="square" rtlCol="0">
            <a:spAutoFit/>
          </a:bodyPr>
          <a:lstStyle/>
          <a:p>
            <a:r>
              <a:rPr lang="en-US" dirty="0">
                <a:solidFill>
                  <a:schemeClr val="accent4">
                    <a:lumMod val="10000"/>
                  </a:schemeClr>
                </a:solidFill>
              </a:rPr>
              <a:t>number must be an integer. It can be assigned by a variable or a constant. 1, 2, 5, and 6 are are better not to be assigned in number. 2 and 6 is the default output, which is screen. 1 and 5 is the default input, which is keyboard.</a:t>
            </a:r>
            <a:endParaRPr lang="en-TW" dirty="0">
              <a:solidFill>
                <a:schemeClr val="accent4">
                  <a:lumMod val="10000"/>
                </a:schemeClr>
              </a:solidFill>
            </a:endParaRPr>
          </a:p>
        </p:txBody>
      </p:sp>
      <p:sp>
        <p:nvSpPr>
          <p:cNvPr id="3" name="TextBox 2">
            <a:extLst>
              <a:ext uri="{FF2B5EF4-FFF2-40B4-BE49-F238E27FC236}">
                <a16:creationId xmlns:a16="http://schemas.microsoft.com/office/drawing/2014/main" id="{203B9E04-3EEE-23F7-7A64-53009E709129}"/>
              </a:ext>
            </a:extLst>
          </p:cNvPr>
          <p:cNvSpPr txBox="1"/>
          <p:nvPr/>
        </p:nvSpPr>
        <p:spPr>
          <a:xfrm>
            <a:off x="654329" y="4456708"/>
            <a:ext cx="8240891" cy="923330"/>
          </a:xfrm>
          <a:prstGeom prst="rect">
            <a:avLst/>
          </a:prstGeom>
          <a:solidFill>
            <a:schemeClr val="tx1"/>
          </a:solidFill>
        </p:spPr>
        <p:txBody>
          <a:bodyPr wrap="square" rtlCol="0">
            <a:spAutoFit/>
          </a:bodyPr>
          <a:lstStyle/>
          <a:p>
            <a:r>
              <a:rPr lang="en-US" dirty="0">
                <a:solidFill>
                  <a:schemeClr val="accent4">
                    <a:lumMod val="10000"/>
                  </a:schemeClr>
                </a:solidFill>
              </a:rPr>
              <a:t>Assign the opened filename here. Filenames should follow the rule in OS. Windows doesn’t differentiate uppercase and lowercase, but UNIX does. No matter which OS is used, it’s better not to use Chinese in a filename.</a:t>
            </a:r>
            <a:endParaRPr lang="en-TW" dirty="0">
              <a:solidFill>
                <a:schemeClr val="accent4">
                  <a:lumMod val="1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482" name="Picture 4" descr="Scan0005">
            <a:extLst>
              <a:ext uri="{FF2B5EF4-FFF2-40B4-BE49-F238E27FC236}">
                <a16:creationId xmlns:a16="http://schemas.microsoft.com/office/drawing/2014/main" id="{1FC18165-2D7F-5E6D-7B75-0BA6F2798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713788"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218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Scan0004">
            <a:extLst>
              <a:ext uri="{FF2B5EF4-FFF2-40B4-BE49-F238E27FC236}">
                <a16:creationId xmlns:a16="http://schemas.microsoft.com/office/drawing/2014/main" id="{49C6A280-9DE3-388C-81BC-7F0945313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04813"/>
            <a:ext cx="8207375"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F5428656-5482-3251-CF12-3F7ADEBC3CEE}"/>
              </a:ext>
            </a:extLst>
          </p:cNvPr>
          <p:cNvSpPr txBox="1"/>
          <p:nvPr/>
        </p:nvSpPr>
        <p:spPr>
          <a:xfrm>
            <a:off x="3563888" y="1458000"/>
            <a:ext cx="4752528" cy="784830"/>
          </a:xfrm>
          <a:prstGeom prst="rect">
            <a:avLst/>
          </a:prstGeom>
          <a:solidFill>
            <a:schemeClr val="tx1"/>
          </a:solidFill>
        </p:spPr>
        <p:txBody>
          <a:bodyPr wrap="square" rtlCol="0">
            <a:spAutoFit/>
          </a:bodyPr>
          <a:lstStyle/>
          <a:p>
            <a:r>
              <a:rPr lang="en-TW" sz="1500" dirty="0">
                <a:solidFill>
                  <a:schemeClr val="accent4">
                    <a:lumMod val="10000"/>
                  </a:schemeClr>
                </a:solidFill>
              </a:rPr>
              <a:t>Text file format is used for saving</a:t>
            </a:r>
          </a:p>
          <a:p>
            <a:endParaRPr lang="en-TW" sz="1500" dirty="0">
              <a:solidFill>
                <a:schemeClr val="accent4">
                  <a:lumMod val="10000"/>
                </a:schemeClr>
              </a:solidFill>
            </a:endParaRPr>
          </a:p>
          <a:p>
            <a:r>
              <a:rPr lang="en-TW" sz="1500" dirty="0">
                <a:solidFill>
                  <a:schemeClr val="accent4">
                    <a:lumMod val="10000"/>
                  </a:schemeClr>
                </a:solidFill>
              </a:rPr>
              <a:t>Bineary format is used for saving </a:t>
            </a:r>
          </a:p>
        </p:txBody>
      </p:sp>
      <p:sp>
        <p:nvSpPr>
          <p:cNvPr id="3" name="TextBox 2">
            <a:extLst>
              <a:ext uri="{FF2B5EF4-FFF2-40B4-BE49-F238E27FC236}">
                <a16:creationId xmlns:a16="http://schemas.microsoft.com/office/drawing/2014/main" id="{4F723AD7-8420-959B-4076-9939D1A0D162}"/>
              </a:ext>
            </a:extLst>
          </p:cNvPr>
          <p:cNvSpPr txBox="1"/>
          <p:nvPr/>
        </p:nvSpPr>
        <p:spPr>
          <a:xfrm>
            <a:off x="683568" y="2457763"/>
            <a:ext cx="3096344" cy="323165"/>
          </a:xfrm>
          <a:prstGeom prst="rect">
            <a:avLst/>
          </a:prstGeom>
          <a:solidFill>
            <a:schemeClr val="tx1"/>
          </a:solidFill>
        </p:spPr>
        <p:txBody>
          <a:bodyPr wrap="square" rtlCol="0">
            <a:spAutoFit/>
          </a:bodyPr>
          <a:lstStyle/>
          <a:p>
            <a:r>
              <a:rPr lang="en-TW" sz="1500" dirty="0">
                <a:solidFill>
                  <a:schemeClr val="accent4">
                    <a:lumMod val="10000"/>
                  </a:schemeClr>
                </a:solidFill>
              </a:rPr>
              <a:t>Without assigning value, defalut is</a:t>
            </a:r>
          </a:p>
        </p:txBody>
      </p:sp>
      <p:sp>
        <p:nvSpPr>
          <p:cNvPr id="4" name="TextBox 3">
            <a:extLst>
              <a:ext uri="{FF2B5EF4-FFF2-40B4-BE49-F238E27FC236}">
                <a16:creationId xmlns:a16="http://schemas.microsoft.com/office/drawing/2014/main" id="{9C0B3D1E-7507-B4FE-7C2A-B5F76957DD4F}"/>
              </a:ext>
            </a:extLst>
          </p:cNvPr>
          <p:cNvSpPr txBox="1"/>
          <p:nvPr/>
        </p:nvSpPr>
        <p:spPr>
          <a:xfrm>
            <a:off x="971600" y="3585590"/>
            <a:ext cx="4680520" cy="323165"/>
          </a:xfrm>
          <a:prstGeom prst="rect">
            <a:avLst/>
          </a:prstGeom>
          <a:solidFill>
            <a:schemeClr val="tx1"/>
          </a:solidFill>
        </p:spPr>
        <p:txBody>
          <a:bodyPr wrap="square" rtlCol="0">
            <a:spAutoFit/>
          </a:bodyPr>
          <a:lstStyle/>
          <a:p>
            <a:r>
              <a:rPr lang="en-TW" sz="1500" dirty="0">
                <a:solidFill>
                  <a:schemeClr val="accent4">
                    <a:lumMod val="10000"/>
                  </a:schemeClr>
                </a:solidFill>
              </a:rPr>
              <a:t>Illustration of opening a new file or an existing old file</a:t>
            </a:r>
          </a:p>
        </p:txBody>
      </p:sp>
      <p:sp>
        <p:nvSpPr>
          <p:cNvPr id="5" name="TextBox 4">
            <a:extLst>
              <a:ext uri="{FF2B5EF4-FFF2-40B4-BE49-F238E27FC236}">
                <a16:creationId xmlns:a16="http://schemas.microsoft.com/office/drawing/2014/main" id="{DAF4FF5B-2E0C-3EB7-7047-7991BE619D95}"/>
              </a:ext>
            </a:extLst>
          </p:cNvPr>
          <p:cNvSpPr txBox="1"/>
          <p:nvPr/>
        </p:nvSpPr>
        <p:spPr>
          <a:xfrm>
            <a:off x="3276000" y="4089600"/>
            <a:ext cx="4680520" cy="323165"/>
          </a:xfrm>
          <a:prstGeom prst="rect">
            <a:avLst/>
          </a:prstGeom>
          <a:solidFill>
            <a:schemeClr val="tx1"/>
          </a:solidFill>
        </p:spPr>
        <p:txBody>
          <a:bodyPr wrap="square" rtlCol="0">
            <a:spAutoFit/>
          </a:bodyPr>
          <a:lstStyle/>
          <a:p>
            <a:r>
              <a:rPr lang="en-TW" sz="1500" dirty="0">
                <a:solidFill>
                  <a:schemeClr val="accent4">
                    <a:lumMod val="10000"/>
                  </a:schemeClr>
                </a:solidFill>
              </a:rPr>
              <a:t>The file doesn’t exist. It’s the first time to open it</a:t>
            </a:r>
          </a:p>
        </p:txBody>
      </p:sp>
      <p:sp>
        <p:nvSpPr>
          <p:cNvPr id="6" name="TextBox 5">
            <a:extLst>
              <a:ext uri="{FF2B5EF4-FFF2-40B4-BE49-F238E27FC236}">
                <a16:creationId xmlns:a16="http://schemas.microsoft.com/office/drawing/2014/main" id="{DAD6C100-F208-001C-0BBE-490E39178161}"/>
              </a:ext>
            </a:extLst>
          </p:cNvPr>
          <p:cNvSpPr txBox="1"/>
          <p:nvPr/>
        </p:nvSpPr>
        <p:spPr>
          <a:xfrm>
            <a:off x="3276000" y="4581128"/>
            <a:ext cx="4680520" cy="323165"/>
          </a:xfrm>
          <a:prstGeom prst="rect">
            <a:avLst/>
          </a:prstGeom>
          <a:solidFill>
            <a:schemeClr val="tx1"/>
          </a:solidFill>
        </p:spPr>
        <p:txBody>
          <a:bodyPr wrap="square" rtlCol="0">
            <a:spAutoFit/>
          </a:bodyPr>
          <a:lstStyle/>
          <a:p>
            <a:r>
              <a:rPr lang="en-TW" sz="1500" dirty="0">
                <a:solidFill>
                  <a:schemeClr val="accent4">
                    <a:lumMod val="10000"/>
                  </a:schemeClr>
                </a:solidFill>
              </a:rPr>
              <a:t>The file exist</a:t>
            </a:r>
          </a:p>
        </p:txBody>
      </p:sp>
      <p:sp>
        <p:nvSpPr>
          <p:cNvPr id="7" name="TextBox 6">
            <a:extLst>
              <a:ext uri="{FF2B5EF4-FFF2-40B4-BE49-F238E27FC236}">
                <a16:creationId xmlns:a16="http://schemas.microsoft.com/office/drawing/2014/main" id="{2D1C25C5-E53E-3E48-8736-80E2C360E83B}"/>
              </a:ext>
            </a:extLst>
          </p:cNvPr>
          <p:cNvSpPr txBox="1"/>
          <p:nvPr/>
        </p:nvSpPr>
        <p:spPr>
          <a:xfrm>
            <a:off x="3276000" y="5140800"/>
            <a:ext cx="5256440" cy="553998"/>
          </a:xfrm>
          <a:prstGeom prst="rect">
            <a:avLst/>
          </a:prstGeom>
          <a:solidFill>
            <a:schemeClr val="tx1"/>
          </a:solidFill>
        </p:spPr>
        <p:txBody>
          <a:bodyPr wrap="square" rtlCol="0">
            <a:spAutoFit/>
          </a:bodyPr>
          <a:lstStyle/>
          <a:p>
            <a:r>
              <a:rPr lang="en-TW" sz="1500" dirty="0">
                <a:solidFill>
                  <a:schemeClr val="accent4">
                    <a:lumMod val="10000"/>
                  </a:schemeClr>
                </a:solidFill>
              </a:rPr>
              <a:t>If the file exist, replace the original one. If the file doesn’t exist, create a new one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506" name="Picture 4" descr="Scan0004">
            <a:extLst>
              <a:ext uri="{FF2B5EF4-FFF2-40B4-BE49-F238E27FC236}">
                <a16:creationId xmlns:a16="http://schemas.microsoft.com/office/drawing/2014/main" id="{49C6A280-9DE3-388C-81BC-7F0945313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04813"/>
            <a:ext cx="8207375"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062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Scan0007">
            <a:extLst>
              <a:ext uri="{FF2B5EF4-FFF2-40B4-BE49-F238E27FC236}">
                <a16:creationId xmlns:a16="http://schemas.microsoft.com/office/drawing/2014/main" id="{41AB8CFB-A198-AFE8-0A2A-6AA672EEE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9402"/>
          <a:stretch>
            <a:fillRect/>
          </a:stretch>
        </p:blipFill>
        <p:spPr bwMode="auto">
          <a:xfrm>
            <a:off x="395288" y="476250"/>
            <a:ext cx="8353425"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C01B846-57BB-FA51-57A7-3D621ACC02A8}"/>
              </a:ext>
            </a:extLst>
          </p:cNvPr>
          <p:cNvSpPr txBox="1"/>
          <p:nvPr/>
        </p:nvSpPr>
        <p:spPr>
          <a:xfrm>
            <a:off x="3276000" y="540000"/>
            <a:ext cx="5400456" cy="1246495"/>
          </a:xfrm>
          <a:prstGeom prst="rect">
            <a:avLst/>
          </a:prstGeom>
          <a:solidFill>
            <a:schemeClr val="tx1"/>
          </a:solidFill>
        </p:spPr>
        <p:txBody>
          <a:bodyPr wrap="square" rtlCol="0">
            <a:spAutoFit/>
          </a:bodyPr>
          <a:lstStyle/>
          <a:p>
            <a:r>
              <a:rPr lang="en-TW" sz="1500" dirty="0">
                <a:solidFill>
                  <a:schemeClr val="accent4">
                    <a:lumMod val="10000"/>
                  </a:schemeClr>
                </a:solidFill>
              </a:rPr>
              <a:t>Open a temperary file. Filename is not required and FILE can be omitted. A temperary name will be assigned automatically. It’s not important to know the temperary filename, because the temperary file will be removed when the program is finished.</a:t>
            </a:r>
          </a:p>
        </p:txBody>
      </p:sp>
      <p:sp>
        <p:nvSpPr>
          <p:cNvPr id="3" name="TextBox 2">
            <a:extLst>
              <a:ext uri="{FF2B5EF4-FFF2-40B4-BE49-F238E27FC236}">
                <a16:creationId xmlns:a16="http://schemas.microsoft.com/office/drawing/2014/main" id="{D89EC8CF-5FAB-56D2-2AAB-EC262E53C3B8}"/>
              </a:ext>
            </a:extLst>
          </p:cNvPr>
          <p:cNvSpPr txBox="1"/>
          <p:nvPr/>
        </p:nvSpPr>
        <p:spPr>
          <a:xfrm>
            <a:off x="3276000" y="1846876"/>
            <a:ext cx="5400456" cy="323165"/>
          </a:xfrm>
          <a:prstGeom prst="rect">
            <a:avLst/>
          </a:prstGeom>
          <a:solidFill>
            <a:schemeClr val="tx1"/>
          </a:solidFill>
        </p:spPr>
        <p:txBody>
          <a:bodyPr wrap="square" rtlCol="0">
            <a:spAutoFit/>
          </a:bodyPr>
          <a:lstStyle/>
          <a:p>
            <a:r>
              <a:rPr lang="en-TW" sz="1500" dirty="0">
                <a:solidFill>
                  <a:schemeClr val="accent4">
                    <a:lumMod val="10000"/>
                  </a:schemeClr>
                </a:solidFill>
              </a:rPr>
              <a:t>Depend’s on compiler. Usually, it is the same as REPLACE</a:t>
            </a:r>
          </a:p>
        </p:txBody>
      </p:sp>
      <p:sp>
        <p:nvSpPr>
          <p:cNvPr id="4" name="TextBox 3">
            <a:extLst>
              <a:ext uri="{FF2B5EF4-FFF2-40B4-BE49-F238E27FC236}">
                <a16:creationId xmlns:a16="http://schemas.microsoft.com/office/drawing/2014/main" id="{526418F5-DBC5-2DDD-3B87-6EE1E31B3BAC}"/>
              </a:ext>
            </a:extLst>
          </p:cNvPr>
          <p:cNvSpPr txBox="1"/>
          <p:nvPr/>
        </p:nvSpPr>
        <p:spPr>
          <a:xfrm>
            <a:off x="899592" y="2636912"/>
            <a:ext cx="4392488" cy="323165"/>
          </a:xfrm>
          <a:prstGeom prst="rect">
            <a:avLst/>
          </a:prstGeom>
          <a:solidFill>
            <a:schemeClr val="tx1"/>
          </a:solidFill>
        </p:spPr>
        <p:txBody>
          <a:bodyPr wrap="square" rtlCol="0">
            <a:spAutoFit/>
          </a:bodyPr>
          <a:lstStyle/>
          <a:p>
            <a:r>
              <a:rPr lang="en-TW" sz="1500" dirty="0">
                <a:solidFill>
                  <a:schemeClr val="accent4">
                    <a:lumMod val="10000"/>
                  </a:schemeClr>
                </a:solidFill>
              </a:rPr>
              <a:t>Without assigning value, defalut is UNKNOWN.</a:t>
            </a:r>
          </a:p>
        </p:txBody>
      </p:sp>
      <p:sp>
        <p:nvSpPr>
          <p:cNvPr id="5" name="TextBox 4">
            <a:extLst>
              <a:ext uri="{FF2B5EF4-FFF2-40B4-BE49-F238E27FC236}">
                <a16:creationId xmlns:a16="http://schemas.microsoft.com/office/drawing/2014/main" id="{43125DD6-F313-FC94-12B7-CE652040BC37}"/>
              </a:ext>
            </a:extLst>
          </p:cNvPr>
          <p:cNvSpPr txBox="1"/>
          <p:nvPr/>
        </p:nvSpPr>
        <p:spPr>
          <a:xfrm>
            <a:off x="899592" y="3623992"/>
            <a:ext cx="4392488" cy="323165"/>
          </a:xfrm>
          <a:prstGeom prst="rect">
            <a:avLst/>
          </a:prstGeom>
          <a:solidFill>
            <a:schemeClr val="tx1"/>
          </a:solidFill>
        </p:spPr>
        <p:txBody>
          <a:bodyPr wrap="square" rtlCol="0">
            <a:spAutoFit/>
          </a:bodyPr>
          <a:lstStyle/>
          <a:p>
            <a:r>
              <a:rPr lang="en-TW" sz="1500" dirty="0">
                <a:solidFill>
                  <a:schemeClr val="accent4">
                    <a:lumMod val="10000"/>
                  </a:schemeClr>
                </a:solidFill>
              </a:rPr>
              <a:t>Setting the way of reading files</a:t>
            </a:r>
          </a:p>
        </p:txBody>
      </p:sp>
      <p:sp>
        <p:nvSpPr>
          <p:cNvPr id="6" name="TextBox 5">
            <a:extLst>
              <a:ext uri="{FF2B5EF4-FFF2-40B4-BE49-F238E27FC236}">
                <a16:creationId xmlns:a16="http://schemas.microsoft.com/office/drawing/2014/main" id="{E5B0572D-878A-15A4-18E4-CD34F8705057}"/>
              </a:ext>
            </a:extLst>
          </p:cNvPr>
          <p:cNvSpPr txBox="1"/>
          <p:nvPr/>
        </p:nvSpPr>
        <p:spPr>
          <a:xfrm>
            <a:off x="3491880" y="4149080"/>
            <a:ext cx="5184576" cy="553998"/>
          </a:xfrm>
          <a:prstGeom prst="rect">
            <a:avLst/>
          </a:prstGeom>
          <a:solidFill>
            <a:schemeClr val="tx1"/>
          </a:solidFill>
        </p:spPr>
        <p:txBody>
          <a:bodyPr wrap="square" rtlCol="0">
            <a:spAutoFit/>
          </a:bodyPr>
          <a:lstStyle/>
          <a:p>
            <a:r>
              <a:rPr lang="en-TW" sz="1500" dirty="0">
                <a:solidFill>
                  <a:schemeClr val="accent4">
                    <a:lumMod val="10000"/>
                  </a:schemeClr>
                </a:solidFill>
              </a:rPr>
              <a:t>Reading file in a ‘SEQUENTIAL’ way. This is ’sequential access’ </a:t>
            </a:r>
          </a:p>
        </p:txBody>
      </p:sp>
      <p:sp>
        <p:nvSpPr>
          <p:cNvPr id="7" name="TextBox 6">
            <a:extLst>
              <a:ext uri="{FF2B5EF4-FFF2-40B4-BE49-F238E27FC236}">
                <a16:creationId xmlns:a16="http://schemas.microsoft.com/office/drawing/2014/main" id="{9DA46131-1B51-9A74-1EAD-76BAD7145D35}"/>
              </a:ext>
            </a:extLst>
          </p:cNvPr>
          <p:cNvSpPr txBox="1"/>
          <p:nvPr/>
        </p:nvSpPr>
        <p:spPr>
          <a:xfrm>
            <a:off x="3491880" y="5013176"/>
            <a:ext cx="5184576" cy="553998"/>
          </a:xfrm>
          <a:prstGeom prst="rect">
            <a:avLst/>
          </a:prstGeom>
          <a:solidFill>
            <a:schemeClr val="tx1"/>
          </a:solidFill>
        </p:spPr>
        <p:txBody>
          <a:bodyPr wrap="square" rtlCol="0">
            <a:spAutoFit/>
          </a:bodyPr>
          <a:lstStyle/>
          <a:p>
            <a:r>
              <a:rPr lang="en-TW" sz="1500" dirty="0">
                <a:solidFill>
                  <a:schemeClr val="accent4">
                    <a:lumMod val="10000"/>
                  </a:schemeClr>
                </a:solidFill>
              </a:rPr>
              <a:t>Reading file with freely assigning location. This is direct access’ </a:t>
            </a:r>
          </a:p>
        </p:txBody>
      </p:sp>
      <p:sp>
        <p:nvSpPr>
          <p:cNvPr id="9" name="TextBox 8">
            <a:extLst>
              <a:ext uri="{FF2B5EF4-FFF2-40B4-BE49-F238E27FC236}">
                <a16:creationId xmlns:a16="http://schemas.microsoft.com/office/drawing/2014/main" id="{6206A343-2BD9-2230-57CA-729498464BD8}"/>
              </a:ext>
            </a:extLst>
          </p:cNvPr>
          <p:cNvSpPr txBox="1"/>
          <p:nvPr/>
        </p:nvSpPr>
        <p:spPr>
          <a:xfrm>
            <a:off x="899592" y="5542291"/>
            <a:ext cx="4392488" cy="323165"/>
          </a:xfrm>
          <a:prstGeom prst="rect">
            <a:avLst/>
          </a:prstGeom>
          <a:solidFill>
            <a:schemeClr val="tx1"/>
          </a:solidFill>
        </p:spPr>
        <p:txBody>
          <a:bodyPr wrap="square" rtlCol="0">
            <a:spAutoFit/>
          </a:bodyPr>
          <a:lstStyle/>
          <a:p>
            <a:r>
              <a:rPr lang="en-TW" sz="1500" dirty="0">
                <a:solidFill>
                  <a:schemeClr val="accent4">
                    <a:lumMod val="10000"/>
                  </a:schemeClr>
                </a:solidFill>
              </a:rPr>
              <a:t>Without assigning value, defalut is SEQUENTIAL.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Picture 4" descr="Scan0007">
            <a:extLst>
              <a:ext uri="{FF2B5EF4-FFF2-40B4-BE49-F238E27FC236}">
                <a16:creationId xmlns:a16="http://schemas.microsoft.com/office/drawing/2014/main" id="{41AB8CFB-A198-AFE8-0A2A-6AA672EEE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9402"/>
          <a:stretch>
            <a:fillRect/>
          </a:stretch>
        </p:blipFill>
        <p:spPr bwMode="auto">
          <a:xfrm>
            <a:off x="395288" y="476250"/>
            <a:ext cx="8353425"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69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Scan0006">
            <a:extLst>
              <a:ext uri="{FF2B5EF4-FFF2-40B4-BE49-F238E27FC236}">
                <a16:creationId xmlns:a16="http://schemas.microsoft.com/office/drawing/2014/main" id="{1330DAD9-8607-3B58-0BA1-F42112AA6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55"/>
          <a:stretch>
            <a:fillRect/>
          </a:stretch>
        </p:blipFill>
        <p:spPr bwMode="auto">
          <a:xfrm>
            <a:off x="755650" y="193675"/>
            <a:ext cx="7932738"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5" descr="Scan0008">
            <a:extLst>
              <a:ext uri="{FF2B5EF4-FFF2-40B4-BE49-F238E27FC236}">
                <a16:creationId xmlns:a16="http://schemas.microsoft.com/office/drawing/2014/main" id="{5165CADB-58F9-76DD-86A9-401BA1350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90"/>
          <a:stretch>
            <a:fillRect/>
          </a:stretch>
        </p:blipFill>
        <p:spPr bwMode="auto">
          <a:xfrm>
            <a:off x="762000" y="4545013"/>
            <a:ext cx="7956550"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05523CD1-5922-6297-BBE1-067230CC8D4D}"/>
              </a:ext>
            </a:extLst>
          </p:cNvPr>
          <p:cNvSpPr txBox="1"/>
          <p:nvPr/>
        </p:nvSpPr>
        <p:spPr>
          <a:xfrm>
            <a:off x="1187624" y="548680"/>
            <a:ext cx="7500764" cy="1477328"/>
          </a:xfrm>
          <a:prstGeom prst="rect">
            <a:avLst/>
          </a:prstGeom>
          <a:solidFill>
            <a:schemeClr val="tx1"/>
          </a:solidFill>
        </p:spPr>
        <p:txBody>
          <a:bodyPr wrap="square" rtlCol="0">
            <a:spAutoFit/>
          </a:bodyPr>
          <a:lstStyle/>
          <a:p>
            <a:r>
              <a:rPr lang="en-TW" sz="1500" dirty="0">
                <a:solidFill>
                  <a:schemeClr val="accent4">
                    <a:lumMod val="10000"/>
                  </a:schemeClr>
                </a:solidFill>
              </a:rPr>
              <a:t>In sequential access, RECL is used to set the length of the data for reading in one time. In direct access, RECL=length can be used to assign a value about unit length in a file.</a:t>
            </a:r>
          </a:p>
          <a:p>
            <a:r>
              <a:rPr lang="en-TW" sz="1500" dirty="0">
                <a:solidFill>
                  <a:schemeClr val="accent4">
                    <a:lumMod val="10000"/>
                  </a:schemeClr>
                </a:solidFill>
              </a:rPr>
              <a:t>Length in text file format is 1 byte. In boneary format, it will be decided by compiler. It could be 1 byte (G77) or 4 bytes (Visual Fortran).</a:t>
            </a:r>
          </a:p>
          <a:p>
            <a:endParaRPr lang="en-TW" sz="1500" dirty="0">
              <a:solidFill>
                <a:schemeClr val="accent4">
                  <a:lumMod val="10000"/>
                </a:schemeClr>
              </a:solidFill>
            </a:endParaRPr>
          </a:p>
        </p:txBody>
      </p:sp>
      <p:sp>
        <p:nvSpPr>
          <p:cNvPr id="3" name="TextBox 2">
            <a:extLst>
              <a:ext uri="{FF2B5EF4-FFF2-40B4-BE49-F238E27FC236}">
                <a16:creationId xmlns:a16="http://schemas.microsoft.com/office/drawing/2014/main" id="{20E63242-05D9-E405-53CE-A98CADC4CBD6}"/>
              </a:ext>
            </a:extLst>
          </p:cNvPr>
          <p:cNvSpPr txBox="1"/>
          <p:nvPr/>
        </p:nvSpPr>
        <p:spPr>
          <a:xfrm>
            <a:off x="1187624" y="2514962"/>
            <a:ext cx="7500764" cy="553998"/>
          </a:xfrm>
          <a:prstGeom prst="rect">
            <a:avLst/>
          </a:prstGeom>
          <a:solidFill>
            <a:schemeClr val="tx1"/>
          </a:solidFill>
        </p:spPr>
        <p:txBody>
          <a:bodyPr wrap="square" rtlCol="0">
            <a:spAutoFit/>
          </a:bodyPr>
          <a:lstStyle/>
          <a:p>
            <a:r>
              <a:rPr lang="en-TW" sz="1500" dirty="0">
                <a:solidFill>
                  <a:schemeClr val="accent4">
                    <a:lumMod val="10000"/>
                  </a:schemeClr>
                </a:solidFill>
              </a:rPr>
              <a:t>When error happens with opening a file, the program will goto the line labeled with the same assigned number here to continue its running.</a:t>
            </a:r>
          </a:p>
        </p:txBody>
      </p:sp>
      <p:sp>
        <p:nvSpPr>
          <p:cNvPr id="4" name="TextBox 3">
            <a:extLst>
              <a:ext uri="{FF2B5EF4-FFF2-40B4-BE49-F238E27FC236}">
                <a16:creationId xmlns:a16="http://schemas.microsoft.com/office/drawing/2014/main" id="{164E8EE4-5418-E67C-55B4-3AC2346F91A6}"/>
              </a:ext>
            </a:extLst>
          </p:cNvPr>
          <p:cNvSpPr txBox="1"/>
          <p:nvPr/>
        </p:nvSpPr>
        <p:spPr>
          <a:xfrm>
            <a:off x="1187624" y="3603987"/>
            <a:ext cx="7500764" cy="553998"/>
          </a:xfrm>
          <a:prstGeom prst="rect">
            <a:avLst/>
          </a:prstGeom>
          <a:solidFill>
            <a:schemeClr val="tx1"/>
          </a:solidFill>
        </p:spPr>
        <p:txBody>
          <a:bodyPr wrap="square" rtlCol="0">
            <a:spAutoFit/>
          </a:bodyPr>
          <a:lstStyle/>
          <a:p>
            <a:r>
              <a:rPr lang="en-TW" sz="1500" dirty="0">
                <a:solidFill>
                  <a:schemeClr val="accent4">
                    <a:lumMod val="10000"/>
                  </a:schemeClr>
                </a:solidFill>
              </a:rPr>
              <a:t>Assign an integer value to the integer variable at right hand side, to indicate the open state of a file. The value has three possible cases:</a:t>
            </a:r>
          </a:p>
        </p:txBody>
      </p:sp>
      <p:sp>
        <p:nvSpPr>
          <p:cNvPr id="5" name="TextBox 4">
            <a:extLst>
              <a:ext uri="{FF2B5EF4-FFF2-40B4-BE49-F238E27FC236}">
                <a16:creationId xmlns:a16="http://schemas.microsoft.com/office/drawing/2014/main" id="{A87C1DA8-596B-AEB6-4C75-78781CD094C2}"/>
              </a:ext>
            </a:extLst>
          </p:cNvPr>
          <p:cNvSpPr txBox="1"/>
          <p:nvPr/>
        </p:nvSpPr>
        <p:spPr>
          <a:xfrm>
            <a:off x="2267744" y="4276488"/>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Reading Error</a:t>
            </a:r>
          </a:p>
        </p:txBody>
      </p:sp>
      <p:sp>
        <p:nvSpPr>
          <p:cNvPr id="6" name="TextBox 5">
            <a:extLst>
              <a:ext uri="{FF2B5EF4-FFF2-40B4-BE49-F238E27FC236}">
                <a16:creationId xmlns:a16="http://schemas.microsoft.com/office/drawing/2014/main" id="{56E8935D-7974-17FE-4A44-A68D6B3ECD15}"/>
              </a:ext>
            </a:extLst>
          </p:cNvPr>
          <p:cNvSpPr txBox="1"/>
          <p:nvPr/>
        </p:nvSpPr>
        <p:spPr>
          <a:xfrm>
            <a:off x="2267744" y="4615342"/>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Reading Normal</a:t>
            </a:r>
          </a:p>
        </p:txBody>
      </p:sp>
      <p:sp>
        <p:nvSpPr>
          <p:cNvPr id="7" name="TextBox 6">
            <a:extLst>
              <a:ext uri="{FF2B5EF4-FFF2-40B4-BE49-F238E27FC236}">
                <a16:creationId xmlns:a16="http://schemas.microsoft.com/office/drawing/2014/main" id="{C1448E7E-3FAB-594E-CFE9-ED41E0DB3CF3}"/>
              </a:ext>
            </a:extLst>
          </p:cNvPr>
          <p:cNvSpPr txBox="1"/>
          <p:nvPr/>
        </p:nvSpPr>
        <p:spPr>
          <a:xfrm>
            <a:off x="2267744" y="5093026"/>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Finish Reading</a:t>
            </a:r>
          </a:p>
        </p:txBody>
      </p:sp>
      <p:sp>
        <p:nvSpPr>
          <p:cNvPr id="8" name="TextBox 7">
            <a:extLst>
              <a:ext uri="{FF2B5EF4-FFF2-40B4-BE49-F238E27FC236}">
                <a16:creationId xmlns:a16="http://schemas.microsoft.com/office/drawing/2014/main" id="{A83AD7F7-29B6-48C5-12CC-8F67720C63A4}"/>
              </a:ext>
            </a:extLst>
          </p:cNvPr>
          <p:cNvSpPr txBox="1"/>
          <p:nvPr/>
        </p:nvSpPr>
        <p:spPr>
          <a:xfrm>
            <a:off x="1187624" y="5890312"/>
            <a:ext cx="7500764" cy="784830"/>
          </a:xfrm>
          <a:prstGeom prst="rect">
            <a:avLst/>
          </a:prstGeom>
          <a:solidFill>
            <a:schemeClr val="tx1"/>
          </a:solidFill>
        </p:spPr>
        <p:txBody>
          <a:bodyPr wrap="square" rtlCol="0">
            <a:spAutoFit/>
          </a:bodyPr>
          <a:lstStyle/>
          <a:p>
            <a:r>
              <a:rPr lang="en-TW" sz="1500" dirty="0">
                <a:solidFill>
                  <a:schemeClr val="accent4">
                    <a:lumMod val="10000"/>
                  </a:schemeClr>
                </a:solidFill>
              </a:rPr>
              <a:t>When numbers are input, this setting indicates the meaning of blanks. </a:t>
            </a:r>
          </a:p>
          <a:p>
            <a:r>
              <a:rPr lang="en-TW" sz="1500" dirty="0">
                <a:solidFill>
                  <a:schemeClr val="accent4">
                    <a:lumMod val="10000"/>
                  </a:schemeClr>
                </a:solidFill>
              </a:rPr>
              <a:t>When BLANK=NULL, blanks mean null. When BLANK=ZERO, blanks will be replaced by 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4" name="Picture 4" descr="Scan0006">
            <a:extLst>
              <a:ext uri="{FF2B5EF4-FFF2-40B4-BE49-F238E27FC236}">
                <a16:creationId xmlns:a16="http://schemas.microsoft.com/office/drawing/2014/main" id="{1330DAD9-8607-3B58-0BA1-F42112AA6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55"/>
          <a:stretch>
            <a:fillRect/>
          </a:stretch>
        </p:blipFill>
        <p:spPr bwMode="auto">
          <a:xfrm>
            <a:off x="755650" y="193675"/>
            <a:ext cx="7932738"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5" descr="Scan0008">
            <a:extLst>
              <a:ext uri="{FF2B5EF4-FFF2-40B4-BE49-F238E27FC236}">
                <a16:creationId xmlns:a16="http://schemas.microsoft.com/office/drawing/2014/main" id="{5165CADB-58F9-76DD-86A9-401BA1350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90"/>
          <a:stretch>
            <a:fillRect/>
          </a:stretch>
        </p:blipFill>
        <p:spPr bwMode="auto">
          <a:xfrm>
            <a:off x="762000" y="4545013"/>
            <a:ext cx="7956550"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984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Scan0009">
            <a:extLst>
              <a:ext uri="{FF2B5EF4-FFF2-40B4-BE49-F238E27FC236}">
                <a16:creationId xmlns:a16="http://schemas.microsoft.com/office/drawing/2014/main" id="{7D159A8F-2306-0CEB-F2C9-4FB908883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92150"/>
            <a:ext cx="8569325"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B9949FF6-FA4E-F975-7C1D-B966CD6BA4F1}"/>
              </a:ext>
            </a:extLst>
          </p:cNvPr>
          <p:cNvSpPr txBox="1"/>
          <p:nvPr/>
        </p:nvSpPr>
        <p:spPr>
          <a:xfrm>
            <a:off x="395536" y="1412776"/>
            <a:ext cx="8352928" cy="584775"/>
          </a:xfrm>
          <a:prstGeom prst="rect">
            <a:avLst/>
          </a:prstGeom>
          <a:solidFill>
            <a:schemeClr val="tx1"/>
          </a:solidFill>
        </p:spPr>
        <p:txBody>
          <a:bodyPr wrap="square" rtlCol="0">
            <a:spAutoFit/>
          </a:bodyPr>
          <a:lstStyle/>
          <a:p>
            <a:r>
              <a:rPr lang="en-TW" sz="1600" dirty="0">
                <a:solidFill>
                  <a:schemeClr val="accent4">
                    <a:lumMod val="10000"/>
                  </a:schemeClr>
                </a:solidFill>
              </a:rPr>
              <a:t>In Chapter 4, the basic way to use WRITE and READ is introduced. Here will show the way to use them in detail. An example to show a simple way to use them: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5" descr="Scan0009">
            <a:extLst>
              <a:ext uri="{FF2B5EF4-FFF2-40B4-BE49-F238E27FC236}">
                <a16:creationId xmlns:a16="http://schemas.microsoft.com/office/drawing/2014/main" id="{7D159A8F-2306-0CEB-F2C9-4FB908883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92150"/>
            <a:ext cx="8569325"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49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掃描0005">
            <a:extLst>
              <a:ext uri="{FF2B5EF4-FFF2-40B4-BE49-F238E27FC236}">
                <a16:creationId xmlns:a16="http://schemas.microsoft.com/office/drawing/2014/main" id="{A3449DBA-3D28-EDF5-4301-E02478001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075"/>
            <a:ext cx="9144000" cy="651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MCj01049760000[1]">
            <a:extLst>
              <a:ext uri="{FF2B5EF4-FFF2-40B4-BE49-F238E27FC236}">
                <a16:creationId xmlns:a16="http://schemas.microsoft.com/office/drawing/2014/main" id="{CD3E3547-F326-20D6-F9D4-73042774EDD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59563" y="333375"/>
            <a:ext cx="1970087"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Scan0010">
            <a:extLst>
              <a:ext uri="{FF2B5EF4-FFF2-40B4-BE49-F238E27FC236}">
                <a16:creationId xmlns:a16="http://schemas.microsoft.com/office/drawing/2014/main" id="{13362859-14ED-2987-FBE1-955B0DBDE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8913"/>
            <a:ext cx="8066088" cy="622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1393AA5-23B2-D090-5C10-C7CA420D32A0}"/>
              </a:ext>
            </a:extLst>
          </p:cNvPr>
          <p:cNvSpPr txBox="1"/>
          <p:nvPr/>
        </p:nvSpPr>
        <p:spPr>
          <a:xfrm>
            <a:off x="1259632" y="1412776"/>
            <a:ext cx="7128718" cy="338554"/>
          </a:xfrm>
          <a:prstGeom prst="rect">
            <a:avLst/>
          </a:prstGeom>
          <a:solidFill>
            <a:schemeClr val="tx1"/>
          </a:solidFill>
        </p:spPr>
        <p:txBody>
          <a:bodyPr wrap="square" rtlCol="0">
            <a:spAutoFit/>
          </a:bodyPr>
          <a:lstStyle/>
          <a:p>
            <a:r>
              <a:rPr lang="en-TW" sz="1600" dirty="0">
                <a:solidFill>
                  <a:schemeClr val="accent4">
                    <a:lumMod val="10000"/>
                  </a:schemeClr>
                </a:solidFill>
              </a:rPr>
              <a:t>To assign the input and output position for using WRITE/READ.</a:t>
            </a:r>
          </a:p>
        </p:txBody>
      </p:sp>
      <p:sp>
        <p:nvSpPr>
          <p:cNvPr id="3" name="TextBox 2">
            <a:extLst>
              <a:ext uri="{FF2B5EF4-FFF2-40B4-BE49-F238E27FC236}">
                <a16:creationId xmlns:a16="http://schemas.microsoft.com/office/drawing/2014/main" id="{FE9D4FEA-3C35-48C1-D29E-AAE95531C890}"/>
              </a:ext>
            </a:extLst>
          </p:cNvPr>
          <p:cNvSpPr txBox="1"/>
          <p:nvPr/>
        </p:nvSpPr>
        <p:spPr>
          <a:xfrm>
            <a:off x="1259632" y="2276872"/>
            <a:ext cx="7128718" cy="338554"/>
          </a:xfrm>
          <a:prstGeom prst="rect">
            <a:avLst/>
          </a:prstGeom>
          <a:solidFill>
            <a:schemeClr val="tx1"/>
          </a:solidFill>
        </p:spPr>
        <p:txBody>
          <a:bodyPr wrap="square" rtlCol="0">
            <a:spAutoFit/>
          </a:bodyPr>
          <a:lstStyle/>
          <a:p>
            <a:r>
              <a:rPr lang="en-TW" sz="1600" dirty="0">
                <a:solidFill>
                  <a:schemeClr val="accent4">
                    <a:lumMod val="10000"/>
                  </a:schemeClr>
                </a:solidFill>
              </a:rPr>
              <a:t>To assign input and output format.</a:t>
            </a:r>
          </a:p>
        </p:txBody>
      </p:sp>
      <p:sp>
        <p:nvSpPr>
          <p:cNvPr id="4" name="TextBox 3">
            <a:extLst>
              <a:ext uri="{FF2B5EF4-FFF2-40B4-BE49-F238E27FC236}">
                <a16:creationId xmlns:a16="http://schemas.microsoft.com/office/drawing/2014/main" id="{B2424BE1-3F19-F065-3232-5F4BC070EA64}"/>
              </a:ext>
            </a:extLst>
          </p:cNvPr>
          <p:cNvSpPr txBox="1"/>
          <p:nvPr/>
        </p:nvSpPr>
        <p:spPr>
          <a:xfrm>
            <a:off x="1259632" y="3269409"/>
            <a:ext cx="7562106" cy="584775"/>
          </a:xfrm>
          <a:prstGeom prst="rect">
            <a:avLst/>
          </a:prstGeom>
          <a:solidFill>
            <a:schemeClr val="tx1"/>
          </a:solidFill>
        </p:spPr>
        <p:txBody>
          <a:bodyPr wrap="square" rtlCol="0">
            <a:spAutoFit/>
          </a:bodyPr>
          <a:lstStyle/>
          <a:p>
            <a:r>
              <a:rPr lang="en-TW" sz="1600" dirty="0">
                <a:solidFill>
                  <a:schemeClr val="accent4">
                    <a:lumMod val="10000"/>
                  </a:schemeClr>
                </a:solidFill>
              </a:rPr>
              <a:t>To assign to read a NAMELIST. The meaning of NAMELIST will be introduced later.</a:t>
            </a:r>
          </a:p>
        </p:txBody>
      </p:sp>
      <p:sp>
        <p:nvSpPr>
          <p:cNvPr id="5" name="TextBox 4">
            <a:extLst>
              <a:ext uri="{FF2B5EF4-FFF2-40B4-BE49-F238E27FC236}">
                <a16:creationId xmlns:a16="http://schemas.microsoft.com/office/drawing/2014/main" id="{D92FA24D-277B-99CB-1ED1-3C8C5014848B}"/>
              </a:ext>
            </a:extLst>
          </p:cNvPr>
          <p:cNvSpPr txBox="1"/>
          <p:nvPr/>
        </p:nvSpPr>
        <p:spPr>
          <a:xfrm>
            <a:off x="1259632" y="4199734"/>
            <a:ext cx="7562106" cy="338554"/>
          </a:xfrm>
          <a:prstGeom prst="rect">
            <a:avLst/>
          </a:prstGeom>
          <a:solidFill>
            <a:schemeClr val="tx1"/>
          </a:solidFill>
        </p:spPr>
        <p:txBody>
          <a:bodyPr wrap="square" rtlCol="0">
            <a:spAutoFit/>
          </a:bodyPr>
          <a:lstStyle/>
          <a:p>
            <a:r>
              <a:rPr lang="en-TW" sz="1600" dirty="0">
                <a:solidFill>
                  <a:schemeClr val="accent4">
                    <a:lumMod val="10000"/>
                  </a:schemeClr>
                </a:solidFill>
              </a:rPr>
              <a:t>To assign the position for read and write with direct access.</a:t>
            </a:r>
          </a:p>
        </p:txBody>
      </p:sp>
      <p:sp>
        <p:nvSpPr>
          <p:cNvPr id="7" name="TextBox 6">
            <a:extLst>
              <a:ext uri="{FF2B5EF4-FFF2-40B4-BE49-F238E27FC236}">
                <a16:creationId xmlns:a16="http://schemas.microsoft.com/office/drawing/2014/main" id="{B84F0773-BB0F-18A4-42DE-FC9B47A75EB3}"/>
              </a:ext>
            </a:extLst>
          </p:cNvPr>
          <p:cNvSpPr txBox="1"/>
          <p:nvPr/>
        </p:nvSpPr>
        <p:spPr>
          <a:xfrm>
            <a:off x="1290302" y="5013176"/>
            <a:ext cx="7531435" cy="553998"/>
          </a:xfrm>
          <a:prstGeom prst="rect">
            <a:avLst/>
          </a:prstGeom>
          <a:solidFill>
            <a:schemeClr val="tx1"/>
          </a:solidFill>
        </p:spPr>
        <p:txBody>
          <a:bodyPr wrap="square" rtlCol="0">
            <a:spAutoFit/>
          </a:bodyPr>
          <a:lstStyle/>
          <a:p>
            <a:r>
              <a:rPr lang="en-TW" sz="1500" dirty="0">
                <a:solidFill>
                  <a:schemeClr val="accent4">
                    <a:lumMod val="10000"/>
                  </a:schemeClr>
                </a:solidFill>
              </a:rPr>
              <a:t>Assign an integer value to the integer variable at right hand side, to indicate the reading state of a file.</a:t>
            </a:r>
          </a:p>
        </p:txBody>
      </p:sp>
      <p:sp>
        <p:nvSpPr>
          <p:cNvPr id="8" name="TextBox 7">
            <a:extLst>
              <a:ext uri="{FF2B5EF4-FFF2-40B4-BE49-F238E27FC236}">
                <a16:creationId xmlns:a16="http://schemas.microsoft.com/office/drawing/2014/main" id="{AF708F26-8906-C2FE-1CFF-1455E9779DB0}"/>
              </a:ext>
            </a:extLst>
          </p:cNvPr>
          <p:cNvSpPr txBox="1"/>
          <p:nvPr/>
        </p:nvSpPr>
        <p:spPr>
          <a:xfrm>
            <a:off x="2267744" y="5554800"/>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Reading Error</a:t>
            </a:r>
          </a:p>
        </p:txBody>
      </p:sp>
      <p:sp>
        <p:nvSpPr>
          <p:cNvPr id="9" name="TextBox 8">
            <a:extLst>
              <a:ext uri="{FF2B5EF4-FFF2-40B4-BE49-F238E27FC236}">
                <a16:creationId xmlns:a16="http://schemas.microsoft.com/office/drawing/2014/main" id="{D8F3D130-D0DC-909D-1032-66A97E992789}"/>
              </a:ext>
            </a:extLst>
          </p:cNvPr>
          <p:cNvSpPr txBox="1"/>
          <p:nvPr/>
        </p:nvSpPr>
        <p:spPr>
          <a:xfrm>
            <a:off x="2267744" y="6093296"/>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Reading Normal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602" name="Picture 4" descr="Scan0010">
            <a:extLst>
              <a:ext uri="{FF2B5EF4-FFF2-40B4-BE49-F238E27FC236}">
                <a16:creationId xmlns:a16="http://schemas.microsoft.com/office/drawing/2014/main" id="{13362859-14ED-2987-FBE1-955B0DBDE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8913"/>
            <a:ext cx="8066088" cy="622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782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Scan0011">
            <a:extLst>
              <a:ext uri="{FF2B5EF4-FFF2-40B4-BE49-F238E27FC236}">
                <a16:creationId xmlns:a16="http://schemas.microsoft.com/office/drawing/2014/main" id="{2A502DD9-F685-02D2-EB3F-D5972F641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2875"/>
            <a:ext cx="8496300" cy="245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83DB514-2D06-B3D5-6561-FD88564BAB1B}"/>
              </a:ext>
            </a:extLst>
          </p:cNvPr>
          <p:cNvSpPr txBox="1"/>
          <p:nvPr/>
        </p:nvSpPr>
        <p:spPr>
          <a:xfrm>
            <a:off x="2267744" y="1453793"/>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Finish Reading</a:t>
            </a:r>
          </a:p>
        </p:txBody>
      </p:sp>
      <p:sp>
        <p:nvSpPr>
          <p:cNvPr id="3" name="TextBox 2">
            <a:extLst>
              <a:ext uri="{FF2B5EF4-FFF2-40B4-BE49-F238E27FC236}">
                <a16:creationId xmlns:a16="http://schemas.microsoft.com/office/drawing/2014/main" id="{B6AFC5C2-3660-AF1A-09E0-CA6C97D2140B}"/>
              </a:ext>
            </a:extLst>
          </p:cNvPr>
          <p:cNvSpPr txBox="1"/>
          <p:nvPr/>
        </p:nvSpPr>
        <p:spPr>
          <a:xfrm>
            <a:off x="1043608" y="2350006"/>
            <a:ext cx="7705104" cy="584775"/>
          </a:xfrm>
          <a:prstGeom prst="rect">
            <a:avLst/>
          </a:prstGeom>
          <a:solidFill>
            <a:schemeClr val="tx1"/>
          </a:solidFill>
        </p:spPr>
        <p:txBody>
          <a:bodyPr wrap="square" rtlCol="0">
            <a:spAutoFit/>
          </a:bodyPr>
          <a:lstStyle/>
          <a:p>
            <a:r>
              <a:rPr lang="en-TW" sz="1600" dirty="0">
                <a:solidFill>
                  <a:schemeClr val="accent4">
                    <a:lumMod val="10000"/>
                  </a:schemeClr>
                </a:solidFill>
              </a:rPr>
              <a:t>If error happens in reading or writing, it will goto the assigned label and continue to run the program.</a:t>
            </a:r>
          </a:p>
        </p:txBody>
      </p:sp>
      <p:sp>
        <p:nvSpPr>
          <p:cNvPr id="5" name="Rectangle 4">
            <a:extLst>
              <a:ext uri="{FF2B5EF4-FFF2-40B4-BE49-F238E27FC236}">
                <a16:creationId xmlns:a16="http://schemas.microsoft.com/office/drawing/2014/main" id="{3CD7A71A-313D-DA10-FB09-1597ADC09887}"/>
              </a:ext>
            </a:extLst>
          </p:cNvPr>
          <p:cNvSpPr/>
          <p:nvPr/>
        </p:nvSpPr>
        <p:spPr>
          <a:xfrm>
            <a:off x="395288" y="3806091"/>
            <a:ext cx="847073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4" name="TextBox 3">
            <a:extLst>
              <a:ext uri="{FF2B5EF4-FFF2-40B4-BE49-F238E27FC236}">
                <a16:creationId xmlns:a16="http://schemas.microsoft.com/office/drawing/2014/main" id="{3A6D0A56-643C-714D-7020-846C33986D08}"/>
              </a:ext>
            </a:extLst>
          </p:cNvPr>
          <p:cNvSpPr txBox="1"/>
          <p:nvPr/>
        </p:nvSpPr>
        <p:spPr>
          <a:xfrm>
            <a:off x="1043608" y="3338445"/>
            <a:ext cx="7705104" cy="584775"/>
          </a:xfrm>
          <a:prstGeom prst="rect">
            <a:avLst/>
          </a:prstGeom>
          <a:solidFill>
            <a:schemeClr val="tx1"/>
          </a:solidFill>
        </p:spPr>
        <p:txBody>
          <a:bodyPr wrap="square" rtlCol="0">
            <a:spAutoFit/>
          </a:bodyPr>
          <a:lstStyle/>
          <a:p>
            <a:r>
              <a:rPr lang="en-TW" sz="1600" dirty="0">
                <a:solidFill>
                  <a:schemeClr val="accent4">
                    <a:lumMod val="10000"/>
                  </a:schemeClr>
                </a:solidFill>
              </a:rPr>
              <a:t>When read or write to the end of the file, it will goto the assigned label and continue to run the program.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Picture 4" descr="Scan0011">
            <a:extLst>
              <a:ext uri="{FF2B5EF4-FFF2-40B4-BE49-F238E27FC236}">
                <a16:creationId xmlns:a16="http://schemas.microsoft.com/office/drawing/2014/main" id="{2A502DD9-F685-02D2-EB3F-D5972F641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2875"/>
            <a:ext cx="8496300" cy="245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16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Scan0012">
            <a:extLst>
              <a:ext uri="{FF2B5EF4-FFF2-40B4-BE49-F238E27FC236}">
                <a16:creationId xmlns:a16="http://schemas.microsoft.com/office/drawing/2014/main" id="{9A7E9CF2-4A96-376D-3540-EE4B30E80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16113"/>
            <a:ext cx="8424862"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045D1AC0-5C47-D6AD-2EE0-E3EAF0ADD80F}"/>
              </a:ext>
            </a:extLst>
          </p:cNvPr>
          <p:cNvSpPr txBox="1"/>
          <p:nvPr/>
        </p:nvSpPr>
        <p:spPr>
          <a:xfrm>
            <a:off x="539552" y="2608801"/>
            <a:ext cx="8136904" cy="1015663"/>
          </a:xfrm>
          <a:prstGeom prst="rect">
            <a:avLst/>
          </a:prstGeom>
          <a:solidFill>
            <a:schemeClr val="tx1"/>
          </a:solidFill>
        </p:spPr>
        <p:txBody>
          <a:bodyPr wrap="square" rtlCol="0">
            <a:spAutoFit/>
          </a:bodyPr>
          <a:lstStyle/>
          <a:p>
            <a:r>
              <a:rPr lang="en-TW" sz="2000" dirty="0">
                <a:solidFill>
                  <a:schemeClr val="accent4">
                    <a:lumMod val="10000"/>
                  </a:schemeClr>
                </a:solidFill>
              </a:rPr>
              <a:t>After a file is OPEN, the status of the file can be checked by INQUIRE. The format of INQUIRE is similar to OPEN. The following example is to check whether a file exist or not: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4" descr="Scan0012">
            <a:extLst>
              <a:ext uri="{FF2B5EF4-FFF2-40B4-BE49-F238E27FC236}">
                <a16:creationId xmlns:a16="http://schemas.microsoft.com/office/drawing/2014/main" id="{9A7E9CF2-4A96-376D-3540-EE4B30E80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16113"/>
            <a:ext cx="8424862"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484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Scan0013">
            <a:extLst>
              <a:ext uri="{FF2B5EF4-FFF2-40B4-BE49-F238E27FC236}">
                <a16:creationId xmlns:a16="http://schemas.microsoft.com/office/drawing/2014/main" id="{8BDF58E8-FEC9-5F26-2A5E-1135D4E49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49275"/>
            <a:ext cx="8351837" cy="424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53B96D78-0AFC-1393-E985-66A74276D6C4}"/>
              </a:ext>
            </a:extLst>
          </p:cNvPr>
          <p:cNvSpPr txBox="1"/>
          <p:nvPr/>
        </p:nvSpPr>
        <p:spPr>
          <a:xfrm>
            <a:off x="1043608" y="3356992"/>
            <a:ext cx="7705104" cy="369332"/>
          </a:xfrm>
          <a:prstGeom prst="rect">
            <a:avLst/>
          </a:prstGeom>
          <a:solidFill>
            <a:schemeClr val="tx1"/>
          </a:solidFill>
        </p:spPr>
        <p:txBody>
          <a:bodyPr wrap="square" rtlCol="0">
            <a:spAutoFit/>
          </a:bodyPr>
          <a:lstStyle/>
          <a:p>
            <a:r>
              <a:rPr lang="en-TW" dirty="0">
                <a:solidFill>
                  <a:schemeClr val="accent4">
                    <a:lumMod val="10000"/>
                  </a:schemeClr>
                </a:solidFill>
              </a:rPr>
              <a:t>The label of the file to inquire</a:t>
            </a:r>
          </a:p>
        </p:txBody>
      </p:sp>
      <p:sp>
        <p:nvSpPr>
          <p:cNvPr id="3" name="TextBox 2">
            <a:extLst>
              <a:ext uri="{FF2B5EF4-FFF2-40B4-BE49-F238E27FC236}">
                <a16:creationId xmlns:a16="http://schemas.microsoft.com/office/drawing/2014/main" id="{DFA458AB-B354-D84D-AB19-E0708BDA4055}"/>
              </a:ext>
            </a:extLst>
          </p:cNvPr>
          <p:cNvSpPr txBox="1"/>
          <p:nvPr/>
        </p:nvSpPr>
        <p:spPr>
          <a:xfrm>
            <a:off x="1043608" y="4355812"/>
            <a:ext cx="7705104" cy="369332"/>
          </a:xfrm>
          <a:prstGeom prst="rect">
            <a:avLst/>
          </a:prstGeom>
          <a:solidFill>
            <a:schemeClr val="tx1"/>
          </a:solidFill>
        </p:spPr>
        <p:txBody>
          <a:bodyPr wrap="square" rtlCol="0">
            <a:spAutoFit/>
          </a:bodyPr>
          <a:lstStyle/>
          <a:p>
            <a:r>
              <a:rPr lang="en-TW" dirty="0">
                <a:solidFill>
                  <a:schemeClr val="accent4">
                    <a:lumMod val="10000"/>
                  </a:schemeClr>
                </a:solidFill>
              </a:rPr>
              <a:t>The filename of the file to inquire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674" name="Picture 4" descr="Scan0013">
            <a:extLst>
              <a:ext uri="{FF2B5EF4-FFF2-40B4-BE49-F238E27FC236}">
                <a16:creationId xmlns:a16="http://schemas.microsoft.com/office/drawing/2014/main" id="{8BDF58E8-FEC9-5F26-2A5E-1135D4E49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49275"/>
            <a:ext cx="8351837" cy="424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326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Scan0014">
            <a:extLst>
              <a:ext uri="{FF2B5EF4-FFF2-40B4-BE49-F238E27FC236}">
                <a16:creationId xmlns:a16="http://schemas.microsoft.com/office/drawing/2014/main" id="{1C89BE4E-23F9-7802-701D-3AE792B33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81075"/>
            <a:ext cx="8424862"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2C37F453-E7A8-4032-3317-C2D39131916C}"/>
              </a:ext>
            </a:extLst>
          </p:cNvPr>
          <p:cNvSpPr txBox="1"/>
          <p:nvPr/>
        </p:nvSpPr>
        <p:spPr>
          <a:xfrm>
            <a:off x="899592" y="1412776"/>
            <a:ext cx="7531435" cy="553998"/>
          </a:xfrm>
          <a:prstGeom prst="rect">
            <a:avLst/>
          </a:prstGeom>
          <a:solidFill>
            <a:schemeClr val="tx1"/>
          </a:solidFill>
        </p:spPr>
        <p:txBody>
          <a:bodyPr wrap="square" rtlCol="0">
            <a:spAutoFit/>
          </a:bodyPr>
          <a:lstStyle/>
          <a:p>
            <a:r>
              <a:rPr lang="en-TW" sz="1500" dirty="0">
                <a:solidFill>
                  <a:schemeClr val="accent4">
                    <a:lumMod val="10000"/>
                  </a:schemeClr>
                </a:solidFill>
              </a:rPr>
              <a:t>Assign an integer value to the integer variable at right hand side, to indicate the reading state of a file.</a:t>
            </a:r>
          </a:p>
        </p:txBody>
      </p:sp>
      <p:sp>
        <p:nvSpPr>
          <p:cNvPr id="3" name="TextBox 2">
            <a:extLst>
              <a:ext uri="{FF2B5EF4-FFF2-40B4-BE49-F238E27FC236}">
                <a16:creationId xmlns:a16="http://schemas.microsoft.com/office/drawing/2014/main" id="{AA3035D2-9B4E-0426-8BF5-CDF9F58B91F7}"/>
              </a:ext>
            </a:extLst>
          </p:cNvPr>
          <p:cNvSpPr txBox="1"/>
          <p:nvPr/>
        </p:nvSpPr>
        <p:spPr>
          <a:xfrm>
            <a:off x="1835696" y="1966774"/>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Reading Error</a:t>
            </a:r>
          </a:p>
        </p:txBody>
      </p:sp>
      <p:sp>
        <p:nvSpPr>
          <p:cNvPr id="4" name="TextBox 3">
            <a:extLst>
              <a:ext uri="{FF2B5EF4-FFF2-40B4-BE49-F238E27FC236}">
                <a16:creationId xmlns:a16="http://schemas.microsoft.com/office/drawing/2014/main" id="{C56E4AA5-61D0-67A1-C049-4D5D6D9F265A}"/>
              </a:ext>
            </a:extLst>
          </p:cNvPr>
          <p:cNvSpPr txBox="1"/>
          <p:nvPr/>
        </p:nvSpPr>
        <p:spPr>
          <a:xfrm>
            <a:off x="1835696" y="2505270"/>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Reading Normal</a:t>
            </a:r>
          </a:p>
        </p:txBody>
      </p:sp>
      <p:sp>
        <p:nvSpPr>
          <p:cNvPr id="5" name="TextBox 4">
            <a:extLst>
              <a:ext uri="{FF2B5EF4-FFF2-40B4-BE49-F238E27FC236}">
                <a16:creationId xmlns:a16="http://schemas.microsoft.com/office/drawing/2014/main" id="{976E86D8-A7BB-4613-60D0-EC1584139516}"/>
              </a:ext>
            </a:extLst>
          </p:cNvPr>
          <p:cNvSpPr txBox="1"/>
          <p:nvPr/>
        </p:nvSpPr>
        <p:spPr>
          <a:xfrm>
            <a:off x="1842468" y="3002061"/>
            <a:ext cx="2016224" cy="307777"/>
          </a:xfrm>
          <a:prstGeom prst="rect">
            <a:avLst/>
          </a:prstGeom>
          <a:solidFill>
            <a:schemeClr val="tx1"/>
          </a:solidFill>
        </p:spPr>
        <p:txBody>
          <a:bodyPr wrap="square" rtlCol="0">
            <a:spAutoFit/>
          </a:bodyPr>
          <a:lstStyle/>
          <a:p>
            <a:r>
              <a:rPr lang="en-TW" sz="1400" dirty="0">
                <a:solidFill>
                  <a:schemeClr val="accent4">
                    <a:lumMod val="10000"/>
                  </a:schemeClr>
                </a:solidFill>
              </a:rPr>
              <a:t>Finish Reading</a:t>
            </a:r>
          </a:p>
        </p:txBody>
      </p:sp>
      <p:sp>
        <p:nvSpPr>
          <p:cNvPr id="6" name="TextBox 5">
            <a:extLst>
              <a:ext uri="{FF2B5EF4-FFF2-40B4-BE49-F238E27FC236}">
                <a16:creationId xmlns:a16="http://schemas.microsoft.com/office/drawing/2014/main" id="{E2924660-B99E-7D78-83AA-66DECF113C01}"/>
              </a:ext>
            </a:extLst>
          </p:cNvPr>
          <p:cNvSpPr txBox="1"/>
          <p:nvPr/>
        </p:nvSpPr>
        <p:spPr>
          <a:xfrm>
            <a:off x="899592" y="3924189"/>
            <a:ext cx="7849120" cy="307777"/>
          </a:xfrm>
          <a:prstGeom prst="rect">
            <a:avLst/>
          </a:prstGeom>
          <a:solidFill>
            <a:schemeClr val="tx1"/>
          </a:solidFill>
        </p:spPr>
        <p:txBody>
          <a:bodyPr wrap="square" rtlCol="0">
            <a:spAutoFit/>
          </a:bodyPr>
          <a:lstStyle/>
          <a:p>
            <a:r>
              <a:rPr lang="en-TW" sz="1400" dirty="0">
                <a:solidFill>
                  <a:schemeClr val="accent4">
                    <a:lumMod val="10000"/>
                  </a:schemeClr>
                </a:solidFill>
              </a:rPr>
              <a:t>If error happens in INQUIRE, it will goto the assigned label and continue to run the program.</a:t>
            </a:r>
          </a:p>
        </p:txBody>
      </p:sp>
      <p:sp>
        <p:nvSpPr>
          <p:cNvPr id="7" name="TextBox 6">
            <a:extLst>
              <a:ext uri="{FF2B5EF4-FFF2-40B4-BE49-F238E27FC236}">
                <a16:creationId xmlns:a16="http://schemas.microsoft.com/office/drawing/2014/main" id="{EE20F054-73EF-BCFE-20D8-198F04C957F2}"/>
              </a:ext>
            </a:extLst>
          </p:cNvPr>
          <p:cNvSpPr txBox="1"/>
          <p:nvPr/>
        </p:nvSpPr>
        <p:spPr>
          <a:xfrm>
            <a:off x="899592" y="4793871"/>
            <a:ext cx="7849120" cy="523220"/>
          </a:xfrm>
          <a:prstGeom prst="rect">
            <a:avLst/>
          </a:prstGeom>
          <a:solidFill>
            <a:schemeClr val="tx1"/>
          </a:solidFill>
        </p:spPr>
        <p:txBody>
          <a:bodyPr wrap="square" rtlCol="0">
            <a:spAutoFit/>
          </a:bodyPr>
          <a:lstStyle/>
          <a:p>
            <a:r>
              <a:rPr lang="en-TW" sz="1400" dirty="0">
                <a:solidFill>
                  <a:schemeClr val="accent4">
                    <a:lumMod val="10000"/>
                  </a:schemeClr>
                </a:solidFill>
              </a:rPr>
              <a:t>Inquire the existence of the file. A LOGIC will be returned to the logic variable at right hand side. If the return value is true, the file exist. If the return value is false, the file doesn’t exist.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698" name="Picture 4" descr="Scan0014">
            <a:extLst>
              <a:ext uri="{FF2B5EF4-FFF2-40B4-BE49-F238E27FC236}">
                <a16:creationId xmlns:a16="http://schemas.microsoft.com/office/drawing/2014/main" id="{1C89BE4E-23F9-7802-701D-3AE792B33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81075"/>
            <a:ext cx="8424862"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204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掃描0006">
            <a:extLst>
              <a:ext uri="{FF2B5EF4-FFF2-40B4-BE49-F238E27FC236}">
                <a16:creationId xmlns:a16="http://schemas.microsoft.com/office/drawing/2014/main" id="{AF5DD32E-296A-EBD5-6C77-F1C4E1A56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0025"/>
            <a:ext cx="8893175" cy="665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Scan0015">
            <a:extLst>
              <a:ext uri="{FF2B5EF4-FFF2-40B4-BE49-F238E27FC236}">
                <a16:creationId xmlns:a16="http://schemas.microsoft.com/office/drawing/2014/main" id="{6E4D1D46-3D82-90A4-3464-5686EF5C4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765175"/>
            <a:ext cx="8280400"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170FDC6-9DBA-513B-9949-7884EF4F99B4}"/>
              </a:ext>
            </a:extLst>
          </p:cNvPr>
          <p:cNvSpPr txBox="1"/>
          <p:nvPr/>
        </p:nvSpPr>
        <p:spPr>
          <a:xfrm>
            <a:off x="899592" y="1124744"/>
            <a:ext cx="7776095" cy="738664"/>
          </a:xfrm>
          <a:prstGeom prst="rect">
            <a:avLst/>
          </a:prstGeom>
          <a:solidFill>
            <a:schemeClr val="tx1"/>
          </a:solidFill>
        </p:spPr>
        <p:txBody>
          <a:bodyPr wrap="square" rtlCol="0">
            <a:spAutoFit/>
          </a:bodyPr>
          <a:lstStyle/>
          <a:p>
            <a:r>
              <a:rPr lang="en-TW" sz="1400" dirty="0">
                <a:solidFill>
                  <a:schemeClr val="accent4">
                    <a:lumMod val="10000"/>
                  </a:schemeClr>
                </a:solidFill>
              </a:rPr>
              <a:t>Inquire whether the file has been opened with command OPEN. A LOGIC will be returned to the logic variable at right hand side. If the return value is true, the file has been opened. If the return value is false, the file has not been opened yet. </a:t>
            </a:r>
          </a:p>
        </p:txBody>
      </p:sp>
      <p:sp>
        <p:nvSpPr>
          <p:cNvPr id="3" name="TextBox 2">
            <a:extLst>
              <a:ext uri="{FF2B5EF4-FFF2-40B4-BE49-F238E27FC236}">
                <a16:creationId xmlns:a16="http://schemas.microsoft.com/office/drawing/2014/main" id="{7F2F81E1-18BD-2423-D895-15263F5E6BBC}"/>
              </a:ext>
            </a:extLst>
          </p:cNvPr>
          <p:cNvSpPr txBox="1"/>
          <p:nvPr/>
        </p:nvSpPr>
        <p:spPr>
          <a:xfrm>
            <a:off x="899592" y="2276872"/>
            <a:ext cx="7776095" cy="307777"/>
          </a:xfrm>
          <a:prstGeom prst="rect">
            <a:avLst/>
          </a:prstGeom>
          <a:solidFill>
            <a:schemeClr val="tx1"/>
          </a:solidFill>
        </p:spPr>
        <p:txBody>
          <a:bodyPr wrap="square" rtlCol="0">
            <a:spAutoFit/>
          </a:bodyPr>
          <a:lstStyle/>
          <a:p>
            <a:r>
              <a:rPr lang="en-TW" sz="1400" dirty="0">
                <a:solidFill>
                  <a:schemeClr val="accent4">
                    <a:lumMod val="10000"/>
                  </a:schemeClr>
                </a:solidFill>
              </a:rPr>
              <a:t>Use filename to inquire the label assigned to the file.</a:t>
            </a:r>
          </a:p>
        </p:txBody>
      </p:sp>
      <p:sp>
        <p:nvSpPr>
          <p:cNvPr id="4" name="TextBox 3">
            <a:extLst>
              <a:ext uri="{FF2B5EF4-FFF2-40B4-BE49-F238E27FC236}">
                <a16:creationId xmlns:a16="http://schemas.microsoft.com/office/drawing/2014/main" id="{E4367E8B-B428-91FA-2AD0-133254850E37}"/>
              </a:ext>
            </a:extLst>
          </p:cNvPr>
          <p:cNvSpPr txBox="1"/>
          <p:nvPr/>
        </p:nvSpPr>
        <p:spPr>
          <a:xfrm>
            <a:off x="899592" y="3035627"/>
            <a:ext cx="7776095" cy="523220"/>
          </a:xfrm>
          <a:prstGeom prst="rect">
            <a:avLst/>
          </a:prstGeom>
          <a:solidFill>
            <a:schemeClr val="tx1"/>
          </a:solidFill>
        </p:spPr>
        <p:txBody>
          <a:bodyPr wrap="square" rtlCol="0">
            <a:spAutoFit/>
          </a:bodyPr>
          <a:lstStyle/>
          <a:p>
            <a:r>
              <a:rPr lang="en-TW" sz="1400" dirty="0">
                <a:solidFill>
                  <a:schemeClr val="accent4">
                    <a:lumMod val="10000"/>
                  </a:schemeClr>
                </a:solidFill>
              </a:rPr>
              <a:t>Inquire whether the file has a name, which means to inquire the file is a temporary file or not. Return value is a LOGIC.</a:t>
            </a:r>
          </a:p>
        </p:txBody>
      </p:sp>
      <p:sp>
        <p:nvSpPr>
          <p:cNvPr id="5" name="TextBox 4">
            <a:extLst>
              <a:ext uri="{FF2B5EF4-FFF2-40B4-BE49-F238E27FC236}">
                <a16:creationId xmlns:a16="http://schemas.microsoft.com/office/drawing/2014/main" id="{B6563B69-5C56-CD7C-B182-BD01E0806C77}"/>
              </a:ext>
            </a:extLst>
          </p:cNvPr>
          <p:cNvSpPr txBox="1"/>
          <p:nvPr/>
        </p:nvSpPr>
        <p:spPr>
          <a:xfrm>
            <a:off x="899592" y="4009825"/>
            <a:ext cx="7776095" cy="307777"/>
          </a:xfrm>
          <a:prstGeom prst="rect">
            <a:avLst/>
          </a:prstGeom>
          <a:solidFill>
            <a:schemeClr val="tx1"/>
          </a:solidFill>
        </p:spPr>
        <p:txBody>
          <a:bodyPr wrap="square" rtlCol="0">
            <a:spAutoFit/>
          </a:bodyPr>
          <a:lstStyle/>
          <a:p>
            <a:r>
              <a:rPr lang="en-TW" sz="1400" dirty="0">
                <a:solidFill>
                  <a:schemeClr val="accent4">
                    <a:lumMod val="10000"/>
                  </a:schemeClr>
                </a:solidFill>
              </a:rPr>
              <a:t>Inquire the reading mode of the file. A string will be returned. The string can be</a:t>
            </a:r>
          </a:p>
        </p:txBody>
      </p:sp>
      <p:sp>
        <p:nvSpPr>
          <p:cNvPr id="6" name="TextBox 5">
            <a:extLst>
              <a:ext uri="{FF2B5EF4-FFF2-40B4-BE49-F238E27FC236}">
                <a16:creationId xmlns:a16="http://schemas.microsoft.com/office/drawing/2014/main" id="{D40056B9-E91C-C487-CAC6-6AEE450A0E22}"/>
              </a:ext>
            </a:extLst>
          </p:cNvPr>
          <p:cNvSpPr txBox="1"/>
          <p:nvPr/>
        </p:nvSpPr>
        <p:spPr>
          <a:xfrm>
            <a:off x="2520000" y="4536000"/>
            <a:ext cx="3312368" cy="307777"/>
          </a:xfrm>
          <a:prstGeom prst="rect">
            <a:avLst/>
          </a:prstGeom>
          <a:solidFill>
            <a:schemeClr val="tx1"/>
          </a:solidFill>
        </p:spPr>
        <p:txBody>
          <a:bodyPr wrap="square" rtlCol="0">
            <a:spAutoFit/>
          </a:bodyPr>
          <a:lstStyle/>
          <a:p>
            <a:r>
              <a:rPr lang="en-TW" sz="1400" dirty="0">
                <a:solidFill>
                  <a:schemeClr val="accent4">
                    <a:lumMod val="10000"/>
                  </a:schemeClr>
                </a:solidFill>
              </a:rPr>
              <a:t>The file is sequential access</a:t>
            </a:r>
          </a:p>
        </p:txBody>
      </p:sp>
      <p:sp>
        <p:nvSpPr>
          <p:cNvPr id="7" name="TextBox 6">
            <a:extLst>
              <a:ext uri="{FF2B5EF4-FFF2-40B4-BE49-F238E27FC236}">
                <a16:creationId xmlns:a16="http://schemas.microsoft.com/office/drawing/2014/main" id="{67637A50-B838-3B25-3B29-D023695025C4}"/>
              </a:ext>
            </a:extLst>
          </p:cNvPr>
          <p:cNvSpPr txBox="1"/>
          <p:nvPr/>
        </p:nvSpPr>
        <p:spPr>
          <a:xfrm>
            <a:off x="2520000" y="5018321"/>
            <a:ext cx="3312368" cy="307777"/>
          </a:xfrm>
          <a:prstGeom prst="rect">
            <a:avLst/>
          </a:prstGeom>
          <a:solidFill>
            <a:schemeClr val="tx1"/>
          </a:solidFill>
        </p:spPr>
        <p:txBody>
          <a:bodyPr wrap="square" rtlCol="0">
            <a:spAutoFit/>
          </a:bodyPr>
          <a:lstStyle/>
          <a:p>
            <a:r>
              <a:rPr lang="en-TW" sz="1400" dirty="0">
                <a:solidFill>
                  <a:schemeClr val="accent4">
                    <a:lumMod val="10000"/>
                  </a:schemeClr>
                </a:solidFill>
              </a:rPr>
              <a:t>The file is direct access</a:t>
            </a:r>
          </a:p>
        </p:txBody>
      </p:sp>
      <p:sp>
        <p:nvSpPr>
          <p:cNvPr id="8" name="TextBox 7">
            <a:extLst>
              <a:ext uri="{FF2B5EF4-FFF2-40B4-BE49-F238E27FC236}">
                <a16:creationId xmlns:a16="http://schemas.microsoft.com/office/drawing/2014/main" id="{4F25376C-B121-F588-565D-349A8D183637}"/>
              </a:ext>
            </a:extLst>
          </p:cNvPr>
          <p:cNvSpPr txBox="1"/>
          <p:nvPr/>
        </p:nvSpPr>
        <p:spPr>
          <a:xfrm>
            <a:off x="2520000" y="5500641"/>
            <a:ext cx="3312368" cy="307777"/>
          </a:xfrm>
          <a:prstGeom prst="rect">
            <a:avLst/>
          </a:prstGeom>
          <a:solidFill>
            <a:schemeClr val="tx1"/>
          </a:solidFill>
        </p:spPr>
        <p:txBody>
          <a:bodyPr wrap="square" rtlCol="0">
            <a:spAutoFit/>
          </a:bodyPr>
          <a:lstStyle/>
          <a:p>
            <a:r>
              <a:rPr lang="en-TW" sz="1400" dirty="0">
                <a:solidFill>
                  <a:schemeClr val="accent4">
                    <a:lumMod val="10000"/>
                  </a:schemeClr>
                </a:solidFill>
              </a:rPr>
              <a:t>The access way is undefined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22" name="Picture 4" descr="Scan0015">
            <a:extLst>
              <a:ext uri="{FF2B5EF4-FFF2-40B4-BE49-F238E27FC236}">
                <a16:creationId xmlns:a16="http://schemas.microsoft.com/office/drawing/2014/main" id="{6E4D1D46-3D82-90A4-3464-5686EF5C4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765175"/>
            <a:ext cx="8280400"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487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Scan0016">
            <a:extLst>
              <a:ext uri="{FF2B5EF4-FFF2-40B4-BE49-F238E27FC236}">
                <a16:creationId xmlns:a16="http://schemas.microsoft.com/office/drawing/2014/main" id="{4DB0ED6C-4ADC-6729-4469-63E50350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49275"/>
            <a:ext cx="7920038" cy="578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117ED138-53E6-C235-E223-4044B13BE00D}"/>
              </a:ext>
            </a:extLst>
          </p:cNvPr>
          <p:cNvSpPr txBox="1"/>
          <p:nvPr/>
        </p:nvSpPr>
        <p:spPr>
          <a:xfrm>
            <a:off x="1378164" y="1052736"/>
            <a:ext cx="7154275" cy="584775"/>
          </a:xfrm>
          <a:prstGeom prst="rect">
            <a:avLst/>
          </a:prstGeom>
          <a:solidFill>
            <a:schemeClr val="tx1"/>
          </a:solidFill>
        </p:spPr>
        <p:txBody>
          <a:bodyPr wrap="square" rtlCol="0">
            <a:spAutoFit/>
          </a:bodyPr>
          <a:lstStyle/>
          <a:p>
            <a:r>
              <a:rPr lang="en-TW" sz="1600" dirty="0">
                <a:solidFill>
                  <a:schemeClr val="accent4">
                    <a:lumMod val="10000"/>
                  </a:schemeClr>
                </a:solidFill>
              </a:rPr>
              <a:t>Inquire whether the file is with sequential access. A string will be returned. The string can be:</a:t>
            </a:r>
          </a:p>
        </p:txBody>
      </p:sp>
      <p:sp>
        <p:nvSpPr>
          <p:cNvPr id="3" name="TextBox 2">
            <a:extLst>
              <a:ext uri="{FF2B5EF4-FFF2-40B4-BE49-F238E27FC236}">
                <a16:creationId xmlns:a16="http://schemas.microsoft.com/office/drawing/2014/main" id="{C53B88FB-B64B-6F57-B829-1E0158FB38E5}"/>
              </a:ext>
            </a:extLst>
          </p:cNvPr>
          <p:cNvSpPr txBox="1"/>
          <p:nvPr/>
        </p:nvSpPr>
        <p:spPr>
          <a:xfrm>
            <a:off x="1378164" y="3956710"/>
            <a:ext cx="7154275" cy="584775"/>
          </a:xfrm>
          <a:prstGeom prst="rect">
            <a:avLst/>
          </a:prstGeom>
          <a:solidFill>
            <a:schemeClr val="tx1"/>
          </a:solidFill>
        </p:spPr>
        <p:txBody>
          <a:bodyPr wrap="square" rtlCol="0">
            <a:spAutoFit/>
          </a:bodyPr>
          <a:lstStyle/>
          <a:p>
            <a:r>
              <a:rPr lang="en-TW" sz="1600" dirty="0">
                <a:solidFill>
                  <a:schemeClr val="accent4">
                    <a:lumMod val="10000"/>
                  </a:schemeClr>
                </a:solidFill>
              </a:rPr>
              <a:t>Inquire whether the file is with direct access. A string will be returned. The string can be: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4" descr="Scan0016">
            <a:extLst>
              <a:ext uri="{FF2B5EF4-FFF2-40B4-BE49-F238E27FC236}">
                <a16:creationId xmlns:a16="http://schemas.microsoft.com/office/drawing/2014/main" id="{4DB0ED6C-4ADC-6729-4469-63E50350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49275"/>
            <a:ext cx="7920038" cy="578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217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descr="Scan0017">
            <a:extLst>
              <a:ext uri="{FF2B5EF4-FFF2-40B4-BE49-F238E27FC236}">
                <a16:creationId xmlns:a16="http://schemas.microsoft.com/office/drawing/2014/main" id="{B97E3AD8-6DCB-8050-0D0B-BE324BB3C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33375"/>
            <a:ext cx="7561262" cy="615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FDCBB08B-FA6E-7E14-D5E2-053031E9DC9C}"/>
              </a:ext>
            </a:extLst>
          </p:cNvPr>
          <p:cNvSpPr txBox="1"/>
          <p:nvPr/>
        </p:nvSpPr>
        <p:spPr>
          <a:xfrm>
            <a:off x="1378164" y="801579"/>
            <a:ext cx="7010186" cy="323165"/>
          </a:xfrm>
          <a:prstGeom prst="rect">
            <a:avLst/>
          </a:prstGeom>
          <a:solidFill>
            <a:schemeClr val="tx1"/>
          </a:solidFill>
        </p:spPr>
        <p:txBody>
          <a:bodyPr wrap="square" rtlCol="0">
            <a:spAutoFit/>
          </a:bodyPr>
          <a:lstStyle/>
          <a:p>
            <a:r>
              <a:rPr lang="en-TW" sz="1500" dirty="0">
                <a:solidFill>
                  <a:schemeClr val="accent4">
                    <a:lumMod val="10000"/>
                  </a:schemeClr>
                </a:solidFill>
              </a:rPr>
              <a:t>Inquire the saving form of the file. A string will be returned. The string can be:</a:t>
            </a:r>
          </a:p>
        </p:txBody>
      </p:sp>
      <p:sp>
        <p:nvSpPr>
          <p:cNvPr id="3" name="TextBox 2">
            <a:extLst>
              <a:ext uri="{FF2B5EF4-FFF2-40B4-BE49-F238E27FC236}">
                <a16:creationId xmlns:a16="http://schemas.microsoft.com/office/drawing/2014/main" id="{5690609F-CB28-4659-4D59-A1CCD20E345D}"/>
              </a:ext>
            </a:extLst>
          </p:cNvPr>
          <p:cNvSpPr txBox="1"/>
          <p:nvPr/>
        </p:nvSpPr>
        <p:spPr>
          <a:xfrm>
            <a:off x="1378164" y="3717032"/>
            <a:ext cx="7010186" cy="323165"/>
          </a:xfrm>
          <a:prstGeom prst="rect">
            <a:avLst/>
          </a:prstGeom>
          <a:solidFill>
            <a:schemeClr val="tx1"/>
          </a:solidFill>
        </p:spPr>
        <p:txBody>
          <a:bodyPr wrap="square" rtlCol="0">
            <a:spAutoFit/>
          </a:bodyPr>
          <a:lstStyle/>
          <a:p>
            <a:r>
              <a:rPr lang="en-TW" sz="1500" dirty="0">
                <a:solidFill>
                  <a:schemeClr val="accent4">
                    <a:lumMod val="10000"/>
                  </a:schemeClr>
                </a:solidFill>
              </a:rPr>
              <a:t>Inquire whether the file is text format. A string will be returned. The string can be:</a:t>
            </a:r>
          </a:p>
        </p:txBody>
      </p:sp>
      <p:sp>
        <p:nvSpPr>
          <p:cNvPr id="4" name="TextBox 3">
            <a:extLst>
              <a:ext uri="{FF2B5EF4-FFF2-40B4-BE49-F238E27FC236}">
                <a16:creationId xmlns:a16="http://schemas.microsoft.com/office/drawing/2014/main" id="{A6FECD63-212E-20DA-FE5A-A8DE6A9E202F}"/>
              </a:ext>
            </a:extLst>
          </p:cNvPr>
          <p:cNvSpPr txBox="1"/>
          <p:nvPr/>
        </p:nvSpPr>
        <p:spPr>
          <a:xfrm>
            <a:off x="1378164" y="5922806"/>
            <a:ext cx="7010186" cy="553998"/>
          </a:xfrm>
          <a:prstGeom prst="rect">
            <a:avLst/>
          </a:prstGeom>
          <a:solidFill>
            <a:schemeClr val="tx1"/>
          </a:solidFill>
        </p:spPr>
        <p:txBody>
          <a:bodyPr wrap="square" rtlCol="0">
            <a:spAutoFit/>
          </a:bodyPr>
          <a:lstStyle/>
          <a:p>
            <a:r>
              <a:rPr lang="en-TW" sz="1500" dirty="0">
                <a:solidFill>
                  <a:schemeClr val="accent4">
                    <a:lumMod val="10000"/>
                  </a:schemeClr>
                </a:solidFill>
              </a:rPr>
              <a:t>Inquire whether the file is binary format. A string will be returned. </a:t>
            </a:r>
          </a:p>
          <a:p>
            <a:r>
              <a:rPr lang="en-TW" sz="1500" dirty="0">
                <a:solidFill>
                  <a:schemeClr val="accent4">
                    <a:lumMod val="10000"/>
                  </a:schemeClr>
                </a:solidFill>
              </a:rPr>
              <a:t>The string can be: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4" descr="Scan0017">
            <a:extLst>
              <a:ext uri="{FF2B5EF4-FFF2-40B4-BE49-F238E27FC236}">
                <a16:creationId xmlns:a16="http://schemas.microsoft.com/office/drawing/2014/main" id="{B97E3AD8-6DCB-8050-0D0B-BE324BB3C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33375"/>
            <a:ext cx="7561262" cy="615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444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Scan0018">
            <a:extLst>
              <a:ext uri="{FF2B5EF4-FFF2-40B4-BE49-F238E27FC236}">
                <a16:creationId xmlns:a16="http://schemas.microsoft.com/office/drawing/2014/main" id="{9EE91CF3-819B-B281-E7C5-A925B928A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92150"/>
            <a:ext cx="8064500"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38A73313-0A92-6F5F-E4BA-29ABBC25810B}"/>
              </a:ext>
            </a:extLst>
          </p:cNvPr>
          <p:cNvSpPr txBox="1"/>
          <p:nvPr/>
        </p:nvSpPr>
        <p:spPr>
          <a:xfrm>
            <a:off x="1187624" y="2673787"/>
            <a:ext cx="7010186" cy="338554"/>
          </a:xfrm>
          <a:prstGeom prst="rect">
            <a:avLst/>
          </a:prstGeom>
          <a:solidFill>
            <a:schemeClr val="tx1"/>
          </a:solidFill>
        </p:spPr>
        <p:txBody>
          <a:bodyPr wrap="square" rtlCol="0">
            <a:spAutoFit/>
          </a:bodyPr>
          <a:lstStyle/>
          <a:p>
            <a:r>
              <a:rPr lang="en-TW" sz="1600" dirty="0">
                <a:solidFill>
                  <a:schemeClr val="accent4">
                    <a:lumMod val="10000"/>
                  </a:schemeClr>
                </a:solidFill>
              </a:rPr>
              <a:t>Inquire the setting value of RECL when OPEN a file.</a:t>
            </a:r>
          </a:p>
        </p:txBody>
      </p:sp>
      <p:sp>
        <p:nvSpPr>
          <p:cNvPr id="3" name="TextBox 2">
            <a:extLst>
              <a:ext uri="{FF2B5EF4-FFF2-40B4-BE49-F238E27FC236}">
                <a16:creationId xmlns:a16="http://schemas.microsoft.com/office/drawing/2014/main" id="{6B908397-70E6-F007-D029-0E0D56EC6B60}"/>
              </a:ext>
            </a:extLst>
          </p:cNvPr>
          <p:cNvSpPr txBox="1"/>
          <p:nvPr/>
        </p:nvSpPr>
        <p:spPr>
          <a:xfrm>
            <a:off x="1187624" y="3676383"/>
            <a:ext cx="7010186" cy="338554"/>
          </a:xfrm>
          <a:prstGeom prst="rect">
            <a:avLst/>
          </a:prstGeom>
          <a:solidFill>
            <a:schemeClr val="tx1"/>
          </a:solidFill>
        </p:spPr>
        <p:txBody>
          <a:bodyPr wrap="square" rtlCol="0">
            <a:spAutoFit/>
          </a:bodyPr>
          <a:lstStyle/>
          <a:p>
            <a:r>
              <a:rPr lang="en-TW" sz="1600" dirty="0">
                <a:solidFill>
                  <a:schemeClr val="accent4">
                    <a:lumMod val="10000"/>
                  </a:schemeClr>
                </a:solidFill>
              </a:rPr>
              <a:t>Inquire the next reading/writing position of the file.</a:t>
            </a:r>
          </a:p>
        </p:txBody>
      </p:sp>
      <p:sp>
        <p:nvSpPr>
          <p:cNvPr id="4" name="TextBox 3">
            <a:extLst>
              <a:ext uri="{FF2B5EF4-FFF2-40B4-BE49-F238E27FC236}">
                <a16:creationId xmlns:a16="http://schemas.microsoft.com/office/drawing/2014/main" id="{C1937E7C-BB2C-70BF-4ABB-56E2DB400210}"/>
              </a:ext>
            </a:extLst>
          </p:cNvPr>
          <p:cNvSpPr txBox="1"/>
          <p:nvPr/>
        </p:nvSpPr>
        <p:spPr>
          <a:xfrm>
            <a:off x="1187624" y="4626000"/>
            <a:ext cx="7345188" cy="338554"/>
          </a:xfrm>
          <a:prstGeom prst="rect">
            <a:avLst/>
          </a:prstGeom>
          <a:solidFill>
            <a:schemeClr val="tx1"/>
          </a:solidFill>
        </p:spPr>
        <p:txBody>
          <a:bodyPr wrap="square" rtlCol="0">
            <a:spAutoFit/>
          </a:bodyPr>
          <a:lstStyle/>
          <a:p>
            <a:r>
              <a:rPr lang="en-TW" sz="1600" dirty="0">
                <a:solidFill>
                  <a:schemeClr val="accent4">
                    <a:lumMod val="10000"/>
                  </a:schemeClr>
                </a:solidFill>
              </a:rPr>
              <a:t>Return a string. Inquire the assigned string to the blanks when OPEN a file.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794" name="Picture 4" descr="Scan0018">
            <a:extLst>
              <a:ext uri="{FF2B5EF4-FFF2-40B4-BE49-F238E27FC236}">
                <a16:creationId xmlns:a16="http://schemas.microsoft.com/office/drawing/2014/main" id="{9EE91CF3-819B-B281-E7C5-A925B928A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92150"/>
            <a:ext cx="8064500"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55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Scan0019">
            <a:extLst>
              <a:ext uri="{FF2B5EF4-FFF2-40B4-BE49-F238E27FC236}">
                <a16:creationId xmlns:a16="http://schemas.microsoft.com/office/drawing/2014/main" id="{B8BCC1A9-68BC-EE4B-E29C-72F2BC70B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569325"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24A17AC-2EC8-C525-7C16-403964786A9B}"/>
              </a:ext>
            </a:extLst>
          </p:cNvPr>
          <p:cNvSpPr txBox="1"/>
          <p:nvPr/>
        </p:nvSpPr>
        <p:spPr>
          <a:xfrm>
            <a:off x="899592" y="2276872"/>
            <a:ext cx="7776864" cy="584775"/>
          </a:xfrm>
          <a:prstGeom prst="rect">
            <a:avLst/>
          </a:prstGeom>
          <a:solidFill>
            <a:schemeClr val="tx1"/>
          </a:solidFill>
        </p:spPr>
        <p:txBody>
          <a:bodyPr wrap="square" rtlCol="0">
            <a:spAutoFit/>
          </a:bodyPr>
          <a:lstStyle/>
          <a:p>
            <a:r>
              <a:rPr lang="en-TW" sz="1600" dirty="0">
                <a:solidFill>
                  <a:schemeClr val="accent4">
                    <a:lumMod val="10000"/>
                  </a:schemeClr>
                </a:solidFill>
              </a:rPr>
              <a:t>Go back an unit of the reading/writing position of the file. Its arguments can refer to previous section.</a:t>
            </a:r>
          </a:p>
        </p:txBody>
      </p:sp>
      <p:sp>
        <p:nvSpPr>
          <p:cNvPr id="3" name="TextBox 2">
            <a:extLst>
              <a:ext uri="{FF2B5EF4-FFF2-40B4-BE49-F238E27FC236}">
                <a16:creationId xmlns:a16="http://schemas.microsoft.com/office/drawing/2014/main" id="{4C00DE88-F0C4-4CB4-3061-715D49873AAC}"/>
              </a:ext>
            </a:extLst>
          </p:cNvPr>
          <p:cNvSpPr txBox="1"/>
          <p:nvPr/>
        </p:nvSpPr>
        <p:spPr>
          <a:xfrm>
            <a:off x="899592" y="3306470"/>
            <a:ext cx="7920558" cy="338554"/>
          </a:xfrm>
          <a:prstGeom prst="rect">
            <a:avLst/>
          </a:prstGeom>
          <a:solidFill>
            <a:schemeClr val="tx1"/>
          </a:solidFill>
        </p:spPr>
        <p:txBody>
          <a:bodyPr wrap="square" rtlCol="0">
            <a:spAutoFit/>
          </a:bodyPr>
          <a:lstStyle/>
          <a:p>
            <a:r>
              <a:rPr lang="en-TW" sz="1600" dirty="0">
                <a:solidFill>
                  <a:schemeClr val="accent4">
                    <a:lumMod val="10000"/>
                  </a:schemeClr>
                </a:solidFill>
              </a:rPr>
              <a:t>Move the reading/writing position to the end of the file. Its arguments are as above.</a:t>
            </a:r>
          </a:p>
        </p:txBody>
      </p:sp>
      <p:sp>
        <p:nvSpPr>
          <p:cNvPr id="4" name="TextBox 3">
            <a:extLst>
              <a:ext uri="{FF2B5EF4-FFF2-40B4-BE49-F238E27FC236}">
                <a16:creationId xmlns:a16="http://schemas.microsoft.com/office/drawing/2014/main" id="{E930F6A3-0E60-2DBF-2AFD-051970208757}"/>
              </a:ext>
            </a:extLst>
          </p:cNvPr>
          <p:cNvSpPr txBox="1"/>
          <p:nvPr/>
        </p:nvSpPr>
        <p:spPr>
          <a:xfrm>
            <a:off x="899592" y="4343883"/>
            <a:ext cx="6048672" cy="338554"/>
          </a:xfrm>
          <a:prstGeom prst="rect">
            <a:avLst/>
          </a:prstGeom>
          <a:solidFill>
            <a:schemeClr val="tx1"/>
          </a:solidFill>
        </p:spPr>
        <p:txBody>
          <a:bodyPr wrap="square" rtlCol="0">
            <a:spAutoFit/>
          </a:bodyPr>
          <a:lstStyle/>
          <a:p>
            <a:r>
              <a:rPr lang="en-TW" sz="1600" dirty="0">
                <a:solidFill>
                  <a:schemeClr val="accent4">
                    <a:lumMod val="10000"/>
                  </a:schemeClr>
                </a:solidFill>
              </a:rPr>
              <a:t>Rewind the reading/writing position to the start of the file.</a:t>
            </a:r>
          </a:p>
        </p:txBody>
      </p:sp>
      <p:sp>
        <p:nvSpPr>
          <p:cNvPr id="5" name="TextBox 4">
            <a:extLst>
              <a:ext uri="{FF2B5EF4-FFF2-40B4-BE49-F238E27FC236}">
                <a16:creationId xmlns:a16="http://schemas.microsoft.com/office/drawing/2014/main" id="{D14750BB-39B4-0578-D7FA-DE1871F3A282}"/>
              </a:ext>
            </a:extLst>
          </p:cNvPr>
          <p:cNvSpPr txBox="1"/>
          <p:nvPr/>
        </p:nvSpPr>
        <p:spPr>
          <a:xfrm>
            <a:off x="1547664" y="1215325"/>
            <a:ext cx="6120680" cy="523220"/>
          </a:xfrm>
          <a:prstGeom prst="rect">
            <a:avLst/>
          </a:prstGeom>
          <a:solidFill>
            <a:schemeClr val="tx1"/>
          </a:solidFill>
        </p:spPr>
        <p:txBody>
          <a:bodyPr wrap="square" rtlCol="0">
            <a:spAutoFit/>
          </a:bodyPr>
          <a:lstStyle/>
          <a:p>
            <a:r>
              <a:rPr lang="en-TW" sz="2800" dirty="0">
                <a:solidFill>
                  <a:schemeClr val="accent4">
                    <a:lumMod val="10000"/>
                  </a:schemeClr>
                </a:solidFill>
              </a:rPr>
              <a:t>Other commands of file operation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818" name="Picture 4" descr="Scan0019">
            <a:extLst>
              <a:ext uri="{FF2B5EF4-FFF2-40B4-BE49-F238E27FC236}">
                <a16:creationId xmlns:a16="http://schemas.microsoft.com/office/drawing/2014/main" id="{B8BCC1A9-68BC-EE4B-E29C-72F2BC70B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569325"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11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掃描0001">
            <a:extLst>
              <a:ext uri="{FF2B5EF4-FFF2-40B4-BE49-F238E27FC236}">
                <a16:creationId xmlns:a16="http://schemas.microsoft.com/office/drawing/2014/main" id="{12CBDB1A-FF76-75E3-46E5-FC3595166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3350"/>
            <a:ext cx="8893175" cy="67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descr="Scan0020">
            <a:extLst>
              <a:ext uri="{FF2B5EF4-FFF2-40B4-BE49-F238E27FC236}">
                <a16:creationId xmlns:a16="http://schemas.microsoft.com/office/drawing/2014/main" id="{E786F87C-EF16-085A-E8E4-D27AF5456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8668"/>
          <a:stretch>
            <a:fillRect/>
          </a:stretch>
        </p:blipFill>
        <p:spPr bwMode="auto">
          <a:xfrm>
            <a:off x="395288" y="2060575"/>
            <a:ext cx="8569325"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2FCAC2A-AD63-AD81-126F-D0939F8B7DEC}"/>
              </a:ext>
            </a:extLst>
          </p:cNvPr>
          <p:cNvSpPr txBox="1"/>
          <p:nvPr/>
        </p:nvSpPr>
        <p:spPr>
          <a:xfrm>
            <a:off x="899592" y="2564904"/>
            <a:ext cx="6048672" cy="338554"/>
          </a:xfrm>
          <a:prstGeom prst="rect">
            <a:avLst/>
          </a:prstGeom>
          <a:solidFill>
            <a:schemeClr val="tx1"/>
          </a:solidFill>
        </p:spPr>
        <p:txBody>
          <a:bodyPr wrap="square" rtlCol="0">
            <a:spAutoFit/>
          </a:bodyPr>
          <a:lstStyle/>
          <a:p>
            <a:r>
              <a:rPr lang="en-TW" sz="1600" dirty="0">
                <a:solidFill>
                  <a:schemeClr val="accent4">
                    <a:lumMod val="10000"/>
                  </a:schemeClr>
                </a:solidFill>
              </a:rPr>
              <a:t>Close the file. Stop doing any reading or writing.</a:t>
            </a:r>
          </a:p>
        </p:txBody>
      </p:sp>
      <p:sp>
        <p:nvSpPr>
          <p:cNvPr id="3" name="TextBox 2">
            <a:extLst>
              <a:ext uri="{FF2B5EF4-FFF2-40B4-BE49-F238E27FC236}">
                <a16:creationId xmlns:a16="http://schemas.microsoft.com/office/drawing/2014/main" id="{08A56F96-B0AA-4C33-65A0-5F739DBA4AE4}"/>
              </a:ext>
            </a:extLst>
          </p:cNvPr>
          <p:cNvSpPr txBox="1"/>
          <p:nvPr/>
        </p:nvSpPr>
        <p:spPr>
          <a:xfrm>
            <a:off x="3565186" y="2903458"/>
            <a:ext cx="5327294" cy="338554"/>
          </a:xfrm>
          <a:prstGeom prst="rect">
            <a:avLst/>
          </a:prstGeom>
          <a:solidFill>
            <a:schemeClr val="tx1"/>
          </a:solidFill>
        </p:spPr>
        <p:txBody>
          <a:bodyPr wrap="square" rtlCol="0">
            <a:spAutoFit/>
          </a:bodyPr>
          <a:lstStyle/>
          <a:p>
            <a:r>
              <a:rPr lang="en-TW" sz="1600" dirty="0">
                <a:solidFill>
                  <a:schemeClr val="accent4">
                    <a:lumMod val="10000"/>
                  </a:schemeClr>
                </a:solidFill>
              </a:rPr>
              <a:t>Keep the file after it is closed. It is the default setting.</a:t>
            </a:r>
          </a:p>
        </p:txBody>
      </p:sp>
      <p:sp>
        <p:nvSpPr>
          <p:cNvPr id="4" name="TextBox 3">
            <a:extLst>
              <a:ext uri="{FF2B5EF4-FFF2-40B4-BE49-F238E27FC236}">
                <a16:creationId xmlns:a16="http://schemas.microsoft.com/office/drawing/2014/main" id="{8A4F5AB0-A3B7-BEE2-7C85-7810E3FDDE01}"/>
              </a:ext>
            </a:extLst>
          </p:cNvPr>
          <p:cNvSpPr txBox="1"/>
          <p:nvPr/>
        </p:nvSpPr>
        <p:spPr>
          <a:xfrm>
            <a:off x="3565186" y="3222059"/>
            <a:ext cx="5183526" cy="338554"/>
          </a:xfrm>
          <a:prstGeom prst="rect">
            <a:avLst/>
          </a:prstGeom>
          <a:solidFill>
            <a:schemeClr val="tx1"/>
          </a:solidFill>
        </p:spPr>
        <p:txBody>
          <a:bodyPr wrap="square" rtlCol="0">
            <a:spAutoFit/>
          </a:bodyPr>
          <a:lstStyle/>
          <a:p>
            <a:r>
              <a:rPr lang="en-TW" sz="1600" dirty="0">
                <a:solidFill>
                  <a:schemeClr val="accent4">
                    <a:lumMod val="10000"/>
                  </a:schemeClr>
                </a:solidFill>
              </a:rPr>
              <a:t>Delete the file after it is closed.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842" name="Picture 4" descr="Scan0020">
            <a:extLst>
              <a:ext uri="{FF2B5EF4-FFF2-40B4-BE49-F238E27FC236}">
                <a16:creationId xmlns:a16="http://schemas.microsoft.com/office/drawing/2014/main" id="{E786F87C-EF16-085A-E8E4-D27AF5456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8668"/>
          <a:stretch>
            <a:fillRect/>
          </a:stretch>
        </p:blipFill>
        <p:spPr bwMode="auto">
          <a:xfrm>
            <a:off x="395288" y="2060575"/>
            <a:ext cx="8569325"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716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673100" y="4937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1pPr>
            <a:lvl2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algn="ctr">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4572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9144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13716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1828800" algn="ctr"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a:lstStyle>
          <a:p>
            <a:pPr eaLnBrk="1" hangingPunct="1">
              <a:defRPr/>
            </a:pPr>
            <a:r>
              <a:rPr lang="en-US" altLang="zh-TW" dirty="0" smtClean="0"/>
              <a:t>Homework 8</a:t>
            </a:r>
          </a:p>
        </p:txBody>
      </p:sp>
      <p:sp>
        <p:nvSpPr>
          <p:cNvPr id="19461" name="Rectangle 5"/>
          <p:cNvSpPr>
            <a:spLocks noChangeArrowheads="1"/>
          </p:cNvSpPr>
          <p:nvPr/>
        </p:nvSpPr>
        <p:spPr bwMode="auto">
          <a:xfrm>
            <a:off x="673100" y="18161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kumimoji="1" sz="32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2pPr>
            <a:lvl3pPr marL="1143000" indent="-228600">
              <a:spcBef>
                <a:spcPct val="20000"/>
              </a:spcBef>
              <a:buClr>
                <a:schemeClr val="accent2"/>
              </a:buClr>
              <a:buSzPct val="90000"/>
              <a:buFont typeface="Wingdings" panose="05000000000000000000" pitchFamily="2" charset="2"/>
              <a:buBlip>
                <a:blip r:embed="rId3"/>
              </a:buBlip>
              <a:defRPr kumimoji="1" sz="24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kumimoji="1" sz="2000">
                <a:solidFill>
                  <a:schemeClr val="tx1"/>
                </a:solidFill>
                <a:effectLst>
                  <a:outerShdw blurRad="38100" dist="38100" dir="2700000" algn="tl">
                    <a:srgbClr val="000000"/>
                  </a:outerShdw>
                </a:effectLst>
                <a:latin typeface="Arial" panose="020B0604020202020204" pitchFamily="34" charset="0"/>
                <a:ea typeface="新細明體" panose="02020500000000000000" pitchFamily="18" charset="-120"/>
              </a:defRPr>
            </a:lvl9pPr>
          </a:lstStyle>
          <a:p>
            <a:pPr eaLnBrk="1" hangingPunct="1">
              <a:defRPr/>
            </a:pPr>
            <a:r>
              <a:rPr lang="en-US" altLang="zh-TW" dirty="0" smtClean="0"/>
              <a:t>Please read waveform from </a:t>
            </a:r>
            <a:r>
              <a:rPr lang="en-US" altLang="zh-TW" dirty="0" err="1"/>
              <a:t>seismicdata.bin</a:t>
            </a:r>
            <a:r>
              <a:rPr lang="en-US" altLang="zh-TW" dirty="0"/>
              <a:t> </a:t>
            </a:r>
            <a:r>
              <a:rPr lang="en-US" altLang="zh-TW" dirty="0" smtClean="0"/>
              <a:t>(binary file)</a:t>
            </a:r>
            <a:r>
              <a:rPr lang="zh-TW" altLang="en-US" dirty="0" smtClean="0"/>
              <a:t> </a:t>
            </a:r>
            <a:r>
              <a:rPr lang="en-US" altLang="zh-TW" dirty="0" smtClean="0"/>
              <a:t>and plots seismogram.</a:t>
            </a:r>
            <a:endParaRPr lang="zh-TW" altLang="en-US" dirty="0" smtClean="0"/>
          </a:p>
          <a:p>
            <a:pPr eaLnBrk="1" hangingPunct="1">
              <a:defRPr/>
            </a:pPr>
            <a:r>
              <a:rPr lang="en-US" altLang="zh-TW" dirty="0" smtClean="0"/>
              <a:t>Limited only two times reading</a:t>
            </a:r>
          </a:p>
          <a:p>
            <a:pPr eaLnBrk="1" hangingPunct="1">
              <a:defRPr/>
            </a:pPr>
            <a:r>
              <a:rPr lang="en-US" altLang="zh-TW" dirty="0" smtClean="0"/>
              <a:t>Hint using type and dynamic array</a:t>
            </a:r>
          </a:p>
          <a:p>
            <a:pPr eaLnBrk="1" hangingPunct="1">
              <a:defRPr/>
            </a:pPr>
            <a:r>
              <a:rPr lang="en-US" altLang="zh-TW" dirty="0" err="1" smtClean="0"/>
              <a:t>Gfortran</a:t>
            </a:r>
            <a:r>
              <a:rPr lang="en-US" altLang="zh-TW" dirty="0"/>
              <a:t> </a:t>
            </a:r>
            <a:r>
              <a:rPr lang="en-US" altLang="zh-TW" dirty="0" smtClean="0"/>
              <a:t>open(8,file='</a:t>
            </a:r>
            <a:r>
              <a:rPr lang="en-US" altLang="zh-TW" dirty="0"/>
              <a:t> </a:t>
            </a:r>
            <a:r>
              <a:rPr lang="en-US" altLang="zh-TW" dirty="0" err="1" smtClean="0"/>
              <a:t>seismicdata.bin</a:t>
            </a:r>
            <a:r>
              <a:rPr lang="en-US" altLang="zh-TW" dirty="0" smtClean="0"/>
              <a:t>', status</a:t>
            </a:r>
            <a:r>
              <a:rPr lang="en-US" altLang="zh-TW" dirty="0"/>
              <a:t>='old</a:t>
            </a:r>
            <a:r>
              <a:rPr lang="en-US" altLang="zh-TW" dirty="0" smtClean="0"/>
              <a:t>', form</a:t>
            </a:r>
            <a:r>
              <a:rPr lang="en-US" altLang="zh-TW" dirty="0"/>
              <a:t>='unformatted</a:t>
            </a:r>
            <a:r>
              <a:rPr lang="en-US" altLang="zh-TW" dirty="0" smtClean="0"/>
              <a:t>', access</a:t>
            </a:r>
            <a:r>
              <a:rPr lang="en-US" altLang="zh-TW" dirty="0"/>
              <a:t>='stream')</a:t>
            </a:r>
            <a:endParaRPr lang="en-US" altLang="zh-TW" dirty="0" smtClean="0"/>
          </a:p>
        </p:txBody>
      </p:sp>
    </p:spTree>
    <p:extLst>
      <p:ext uri="{BB962C8B-B14F-4D97-AF65-F5344CB8AC3E}">
        <p14:creationId xmlns:p14="http://schemas.microsoft.com/office/powerpoint/2010/main" val="197506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6350"/>
            <a:ext cx="8229600" cy="1143000"/>
          </a:xfrm>
        </p:spPr>
        <p:txBody>
          <a:bodyPr/>
          <a:lstStyle/>
          <a:p>
            <a:pPr eaLnBrk="1" hangingPunct="1">
              <a:defRPr/>
            </a:pPr>
            <a:r>
              <a:rPr lang="en-US" altLang="zh-TW" dirty="0" smtClean="0"/>
              <a:t>Type </a:t>
            </a:r>
          </a:p>
        </p:txBody>
      </p:sp>
      <p:sp>
        <p:nvSpPr>
          <p:cNvPr id="15363" name="Rectangle 3"/>
          <p:cNvSpPr>
            <a:spLocks noGrp="1" noChangeArrowheads="1"/>
          </p:cNvSpPr>
          <p:nvPr>
            <p:ph type="body" idx="1"/>
          </p:nvPr>
        </p:nvSpPr>
        <p:spPr>
          <a:xfrm>
            <a:off x="436563" y="1149350"/>
            <a:ext cx="8229600" cy="5448300"/>
          </a:xfrm>
        </p:spPr>
        <p:txBody>
          <a:bodyPr/>
          <a:lstStyle/>
          <a:p>
            <a:pPr eaLnBrk="1" hangingPunct="1">
              <a:lnSpc>
                <a:spcPct val="90000"/>
              </a:lnSpc>
              <a:defRPr/>
            </a:pPr>
            <a:r>
              <a:rPr lang="en-US" altLang="zh-TW" dirty="0"/>
              <a:t> Type :: Header</a:t>
            </a:r>
          </a:p>
          <a:p>
            <a:pPr marL="0" indent="0" eaLnBrk="1" hangingPunct="1">
              <a:lnSpc>
                <a:spcPct val="90000"/>
              </a:lnSpc>
              <a:buFont typeface="Wingdings" panose="05000000000000000000" pitchFamily="2" charset="2"/>
              <a:buNone/>
              <a:defRPr/>
            </a:pPr>
            <a:r>
              <a:rPr lang="en-US" altLang="zh-TW" dirty="0" smtClean="0"/>
              <a:t>	character*4  Code</a:t>
            </a:r>
          </a:p>
          <a:p>
            <a:pPr marL="0" indent="0" eaLnBrk="1" hangingPunct="1">
              <a:lnSpc>
                <a:spcPct val="90000"/>
              </a:lnSpc>
              <a:buFont typeface="Wingdings" panose="05000000000000000000" pitchFamily="2" charset="2"/>
              <a:buNone/>
              <a:defRPr/>
            </a:pPr>
            <a:r>
              <a:rPr lang="en-US" altLang="zh-TW" dirty="0"/>
              <a:t>	</a:t>
            </a:r>
            <a:r>
              <a:rPr lang="en-US" altLang="zh-TW" dirty="0" smtClean="0"/>
              <a:t>real*8 </a:t>
            </a:r>
            <a:r>
              <a:rPr lang="en-US" altLang="zh-TW" dirty="0" err="1" smtClean="0"/>
              <a:t>orgintime</a:t>
            </a:r>
            <a:endParaRPr lang="en-US" altLang="zh-TW" dirty="0" smtClean="0"/>
          </a:p>
          <a:p>
            <a:pPr marL="0" indent="0" eaLnBrk="1" hangingPunct="1">
              <a:lnSpc>
                <a:spcPct val="90000"/>
              </a:lnSpc>
              <a:buFont typeface="Wingdings" panose="05000000000000000000" pitchFamily="2" charset="2"/>
              <a:buNone/>
              <a:defRPr/>
            </a:pPr>
            <a:r>
              <a:rPr lang="en-US" altLang="zh-TW" dirty="0"/>
              <a:t>	</a:t>
            </a:r>
            <a:r>
              <a:rPr lang="en-US" altLang="zh-TW" dirty="0" smtClean="0"/>
              <a:t>integer*2 </a:t>
            </a:r>
            <a:r>
              <a:rPr lang="en-US" altLang="zh-TW" dirty="0" err="1" smtClean="0"/>
              <a:t>ncom</a:t>
            </a:r>
            <a:endParaRPr lang="en-US" altLang="zh-TW" dirty="0" smtClean="0"/>
          </a:p>
          <a:p>
            <a:pPr marL="0" indent="0" eaLnBrk="1" hangingPunct="1">
              <a:lnSpc>
                <a:spcPct val="90000"/>
              </a:lnSpc>
              <a:buFont typeface="Wingdings" panose="05000000000000000000" pitchFamily="2" charset="2"/>
              <a:buNone/>
              <a:defRPr/>
            </a:pPr>
            <a:r>
              <a:rPr lang="en-US" altLang="zh-TW" dirty="0"/>
              <a:t>	</a:t>
            </a:r>
            <a:r>
              <a:rPr lang="en-US" altLang="zh-TW" dirty="0" smtClean="0"/>
              <a:t>integer*4 </a:t>
            </a:r>
            <a:r>
              <a:rPr lang="en-US" altLang="zh-TW" dirty="0" err="1" smtClean="0"/>
              <a:t>ndata</a:t>
            </a:r>
            <a:endParaRPr lang="en-US" altLang="zh-TW" dirty="0" smtClean="0"/>
          </a:p>
          <a:p>
            <a:pPr marL="0" indent="0" eaLnBrk="1" hangingPunct="1">
              <a:lnSpc>
                <a:spcPct val="90000"/>
              </a:lnSpc>
              <a:buFont typeface="Wingdings" panose="05000000000000000000" pitchFamily="2" charset="2"/>
              <a:buNone/>
              <a:defRPr/>
            </a:pPr>
            <a:r>
              <a:rPr lang="en-US" altLang="zh-TW" dirty="0"/>
              <a:t>	</a:t>
            </a:r>
            <a:r>
              <a:rPr lang="en-US" altLang="zh-TW" dirty="0" smtClean="0"/>
              <a:t>real </a:t>
            </a:r>
            <a:r>
              <a:rPr lang="en-US" altLang="zh-TW" dirty="0" err="1" smtClean="0"/>
              <a:t>dt</a:t>
            </a:r>
            <a:endParaRPr lang="en-US" altLang="zh-TW" dirty="0" smtClean="0"/>
          </a:p>
          <a:p>
            <a:pPr marL="0" indent="0" eaLnBrk="1" hangingPunct="1">
              <a:lnSpc>
                <a:spcPct val="90000"/>
              </a:lnSpc>
              <a:buFont typeface="Wingdings" panose="05000000000000000000" pitchFamily="2" charset="2"/>
              <a:buNone/>
              <a:defRPr/>
            </a:pPr>
            <a:r>
              <a:rPr lang="en-US" altLang="zh-TW" dirty="0" smtClean="0"/>
              <a:t>	character*4 </a:t>
            </a:r>
            <a:r>
              <a:rPr lang="en-US" altLang="zh-TW" dirty="0" err="1"/>
              <a:t>blk</a:t>
            </a:r>
            <a:endParaRPr lang="en-US" altLang="zh-TW" dirty="0"/>
          </a:p>
          <a:p>
            <a:pPr eaLnBrk="1" hangingPunct="1">
              <a:lnSpc>
                <a:spcPct val="90000"/>
              </a:lnSpc>
              <a:defRPr/>
            </a:pPr>
            <a:r>
              <a:rPr lang="en-US" altLang="zh-TW" dirty="0"/>
              <a:t>  End type Header </a:t>
            </a:r>
            <a:endParaRPr lang="en-US" altLang="zh-TW" dirty="0" smtClean="0"/>
          </a:p>
          <a:p>
            <a:pPr eaLnBrk="1" hangingPunct="1">
              <a:lnSpc>
                <a:spcPct val="90000"/>
              </a:lnSpc>
              <a:defRPr/>
            </a:pPr>
            <a:r>
              <a:rPr lang="en-US" altLang="zh-TW" dirty="0" smtClean="0"/>
              <a:t>Type (header) :: </a:t>
            </a:r>
            <a:r>
              <a:rPr lang="en-US" altLang="zh-TW" dirty="0" err="1" smtClean="0"/>
              <a:t>wh</a:t>
            </a:r>
            <a:endParaRPr lang="en-US" altLang="zh-TW" dirty="0" smtClean="0"/>
          </a:p>
          <a:p>
            <a:pPr eaLnBrk="1" hangingPunct="1">
              <a:lnSpc>
                <a:spcPct val="90000"/>
              </a:lnSpc>
              <a:defRPr/>
            </a:pPr>
            <a:r>
              <a:rPr lang="en-US" altLang="zh-TW" dirty="0" smtClean="0"/>
              <a:t>Read(8)</a:t>
            </a:r>
            <a:r>
              <a:rPr lang="en-US" altLang="zh-TW" dirty="0" err="1" smtClean="0"/>
              <a:t>wh</a:t>
            </a:r>
            <a:endParaRPr lang="en-US" altLang="zh-TW" dirty="0" smtClean="0"/>
          </a:p>
        </p:txBody>
      </p:sp>
    </p:spTree>
    <p:extLst>
      <p:ext uri="{BB962C8B-B14F-4D97-AF65-F5344CB8AC3E}">
        <p14:creationId xmlns:p14="http://schemas.microsoft.com/office/powerpoint/2010/main" val="1085828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zh-TW" smtClean="0"/>
              <a:t>Type</a:t>
            </a:r>
          </a:p>
        </p:txBody>
      </p:sp>
      <p:sp>
        <p:nvSpPr>
          <p:cNvPr id="16387" name="Rectangle 3"/>
          <p:cNvSpPr>
            <a:spLocks noGrp="1" noChangeArrowheads="1"/>
          </p:cNvSpPr>
          <p:nvPr>
            <p:ph type="body" idx="1"/>
          </p:nvPr>
        </p:nvSpPr>
        <p:spPr/>
        <p:txBody>
          <a:bodyPr/>
          <a:lstStyle/>
          <a:p>
            <a:pPr eaLnBrk="1" hangingPunct="1">
              <a:defRPr/>
            </a:pPr>
            <a:r>
              <a:rPr lang="en-US" altLang="zh-TW" dirty="0" err="1" smtClean="0"/>
              <a:t>Wh%ndata</a:t>
            </a:r>
            <a:r>
              <a:rPr lang="en-US" altLang="zh-TW" dirty="0" smtClean="0"/>
              <a:t>  </a:t>
            </a:r>
            <a:r>
              <a:rPr lang="en-US" altLang="zh-TW" dirty="0" smtClean="0">
                <a:sym typeface="Wingdings" panose="05000000000000000000" pitchFamily="2" charset="2"/>
              </a:rPr>
              <a:t> number of data point</a:t>
            </a:r>
          </a:p>
          <a:p>
            <a:pPr eaLnBrk="1" hangingPunct="1">
              <a:defRPr/>
            </a:pPr>
            <a:r>
              <a:rPr lang="en-US" altLang="zh-TW" dirty="0" err="1" smtClean="0">
                <a:sym typeface="Wingdings" panose="05000000000000000000" pitchFamily="2" charset="2"/>
              </a:rPr>
              <a:t>Wh%</a:t>
            </a:r>
            <a:r>
              <a:rPr lang="en-US" altLang="zh-TW" dirty="0" err="1" smtClean="0"/>
              <a:t>dt</a:t>
            </a:r>
            <a:r>
              <a:rPr lang="en-US" altLang="zh-TW" dirty="0" smtClean="0"/>
              <a:t> </a:t>
            </a:r>
            <a:r>
              <a:rPr lang="en-US" altLang="zh-TW" dirty="0" smtClean="0">
                <a:sym typeface="Wingdings" panose="05000000000000000000" pitchFamily="2" charset="2"/>
              </a:rPr>
              <a:t> sampling interval (s)</a:t>
            </a:r>
            <a:endParaRPr lang="en-US" altLang="zh-TW" dirty="0" smtClean="0"/>
          </a:p>
          <a:p>
            <a:pPr eaLnBrk="1" hangingPunct="1">
              <a:defRPr/>
            </a:pPr>
            <a:r>
              <a:rPr lang="en-US" altLang="zh-TW" dirty="0" smtClean="0"/>
              <a:t>Data type </a:t>
            </a:r>
            <a:r>
              <a:rPr lang="en-US" altLang="zh-TW" dirty="0" err="1" smtClean="0"/>
              <a:t>ncom</a:t>
            </a:r>
            <a:r>
              <a:rPr lang="en-US" altLang="zh-TW" dirty="0" smtClean="0"/>
              <a:t>*</a:t>
            </a:r>
            <a:r>
              <a:rPr lang="en-US" altLang="zh-TW" dirty="0" err="1" smtClean="0"/>
              <a:t>ndata</a:t>
            </a:r>
            <a:r>
              <a:rPr lang="en-US" altLang="zh-TW" dirty="0" smtClean="0"/>
              <a:t> in real (cm/s/s)</a:t>
            </a:r>
          </a:p>
          <a:p>
            <a:pPr eaLnBrk="1" hangingPunct="1">
              <a:defRPr/>
            </a:pPr>
            <a:r>
              <a:rPr lang="en-US" altLang="zh-TW" dirty="0"/>
              <a:t>real, </a:t>
            </a:r>
            <a:r>
              <a:rPr lang="en-US" altLang="zh-TW" dirty="0" err="1"/>
              <a:t>allocatable</a:t>
            </a:r>
            <a:r>
              <a:rPr lang="en-US" altLang="zh-TW" dirty="0"/>
              <a:t> :: </a:t>
            </a:r>
            <a:r>
              <a:rPr lang="en-US" altLang="zh-TW" dirty="0" err="1"/>
              <a:t>wd</a:t>
            </a:r>
            <a:r>
              <a:rPr lang="en-US" altLang="zh-TW" dirty="0" smtClean="0"/>
              <a:t>(:,:)</a:t>
            </a:r>
          </a:p>
          <a:p>
            <a:pPr eaLnBrk="1" hangingPunct="1">
              <a:defRPr/>
            </a:pPr>
            <a:r>
              <a:rPr lang="en-US" altLang="zh-TW" dirty="0"/>
              <a:t>Allocate (</a:t>
            </a:r>
            <a:r>
              <a:rPr lang="en-US" altLang="zh-TW" dirty="0" err="1" smtClean="0"/>
              <a:t>wd</a:t>
            </a:r>
            <a:r>
              <a:rPr lang="en-US" altLang="zh-TW" dirty="0" smtClean="0"/>
              <a:t>(</a:t>
            </a:r>
            <a:r>
              <a:rPr lang="en-US" altLang="zh-TW" dirty="0" err="1" smtClean="0"/>
              <a:t>wh%ncom,wh%ndata</a:t>
            </a:r>
            <a:r>
              <a:rPr lang="en-US" altLang="zh-TW" dirty="0" smtClean="0"/>
              <a:t>))</a:t>
            </a:r>
          </a:p>
          <a:p>
            <a:pPr eaLnBrk="1" hangingPunct="1">
              <a:defRPr/>
            </a:pPr>
            <a:r>
              <a:rPr lang="en-US" altLang="zh-TW" dirty="0" smtClean="0"/>
              <a:t>Read(8)</a:t>
            </a:r>
            <a:r>
              <a:rPr lang="en-US" altLang="zh-TW" dirty="0" err="1" smtClean="0"/>
              <a:t>wd</a:t>
            </a:r>
            <a:endParaRPr lang="en-US" altLang="zh-TW" dirty="0" smtClean="0"/>
          </a:p>
        </p:txBody>
      </p:sp>
    </p:spTree>
    <p:extLst>
      <p:ext uri="{BB962C8B-B14F-4D97-AF65-F5344CB8AC3E}">
        <p14:creationId xmlns:p14="http://schemas.microsoft.com/office/powerpoint/2010/main" val="180714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掃描0002">
            <a:extLst>
              <a:ext uri="{FF2B5EF4-FFF2-40B4-BE49-F238E27FC236}">
                <a16:creationId xmlns:a16="http://schemas.microsoft.com/office/drawing/2014/main" id="{C71E71B7-407E-5D4C-8DBD-B7B8B5B8F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964612"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j0189205">
            <a:extLst>
              <a:ext uri="{FF2B5EF4-FFF2-40B4-BE49-F238E27FC236}">
                <a16:creationId xmlns:a16="http://schemas.microsoft.com/office/drawing/2014/main" id="{EB4DD244-F3E8-2F77-CF1B-AB7F6DC813A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51725" y="333375"/>
            <a:ext cx="12858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掃描0010">
            <a:extLst>
              <a:ext uri="{FF2B5EF4-FFF2-40B4-BE49-F238E27FC236}">
                <a16:creationId xmlns:a16="http://schemas.microsoft.com/office/drawing/2014/main" id="{CAECDC14-4A44-2F37-BA0B-432418311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60350"/>
            <a:ext cx="8893175" cy="604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掃描">
            <a:extLst>
              <a:ext uri="{FF2B5EF4-FFF2-40B4-BE49-F238E27FC236}">
                <a16:creationId xmlns:a16="http://schemas.microsoft.com/office/drawing/2014/main" id="{E6046683-3C44-8D5E-BD99-8450A1EA6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20688"/>
            <a:ext cx="8281988" cy="643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掃描0008">
            <a:extLst>
              <a:ext uri="{FF2B5EF4-FFF2-40B4-BE49-F238E27FC236}">
                <a16:creationId xmlns:a16="http://schemas.microsoft.com/office/drawing/2014/main" id="{EFDA1B45-2B3E-FD82-907D-DA43BF06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Template>
  <TotalTime>1703</TotalTime>
  <Words>1580</Words>
  <Application>Microsoft Office PowerPoint</Application>
  <PresentationFormat>如螢幕大小 (4:3)</PresentationFormat>
  <Paragraphs>133</Paragraphs>
  <Slides>54</Slides>
  <Notes>0</Notes>
  <HiddenSlides>18</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54</vt:i4>
      </vt:variant>
    </vt:vector>
  </HeadingPairs>
  <TitlesOfParts>
    <vt:vector size="58" baseType="lpstr">
      <vt:lpstr>新細明體</vt:lpstr>
      <vt:lpstr>Arial</vt:lpstr>
      <vt:lpstr>Wingdings</vt:lpstr>
      <vt:lpstr>Beam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Homework 7-1</vt:lpstr>
      <vt:lpstr>Cdis.f90</vt:lpstr>
      <vt:lpstr>Nsta.dat</vt:lpstr>
      <vt:lpstr>File I/O  Open Close ASCII, Binary File</vt:lpstr>
      <vt:lpstr>File I/O</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Type </vt:lpstr>
      <vt:lpstr>Type</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  Open Close ASCII, Binary File</dc:title>
  <dc:creator>user</dc:creator>
  <cp:lastModifiedBy>Windows 使用者</cp:lastModifiedBy>
  <cp:revision>34</cp:revision>
  <dcterms:created xsi:type="dcterms:W3CDTF">2004-03-17T01:02:54Z</dcterms:created>
  <dcterms:modified xsi:type="dcterms:W3CDTF">2022-11-21T08:27:32Z</dcterms:modified>
</cp:coreProperties>
</file>