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8184-E6A5-4107-9E4B-67E47E36BC02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3154-34E2-4A16-852D-0632D3938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96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8184-E6A5-4107-9E4B-67E47E36BC02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3154-34E2-4A16-852D-0632D3938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57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8184-E6A5-4107-9E4B-67E47E36BC02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3154-34E2-4A16-852D-0632D3938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46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8184-E6A5-4107-9E4B-67E47E36BC02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3154-34E2-4A16-852D-0632D3938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26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8184-E6A5-4107-9E4B-67E47E36BC02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3154-34E2-4A16-852D-0632D3938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61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8184-E6A5-4107-9E4B-67E47E36BC02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3154-34E2-4A16-852D-0632D3938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93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8184-E6A5-4107-9E4B-67E47E36BC02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3154-34E2-4A16-852D-0632D3938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97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8184-E6A5-4107-9E4B-67E47E36BC02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3154-34E2-4A16-852D-0632D3938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9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8184-E6A5-4107-9E4B-67E47E36BC02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3154-34E2-4A16-852D-0632D3938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14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8184-E6A5-4107-9E4B-67E47E36BC02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3154-34E2-4A16-852D-0632D3938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99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8184-E6A5-4107-9E4B-67E47E36BC02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3154-34E2-4A16-852D-0632D3938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B8184-E6A5-4107-9E4B-67E47E36BC02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93154-34E2-4A16-852D-0632D3938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4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E7DD02C-484C-4EFE-B762-C671B6B03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" y="0"/>
            <a:ext cx="9141106" cy="6858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7C89071-0506-4DE1-B378-61218FE1695D}"/>
              </a:ext>
            </a:extLst>
          </p:cNvPr>
          <p:cNvSpPr txBox="1"/>
          <p:nvPr/>
        </p:nvSpPr>
        <p:spPr>
          <a:xfrm>
            <a:off x="6271254" y="6488668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台灣地震科學中心，</a:t>
            </a:r>
            <a:r>
              <a:rPr lang="en-US" altLang="zh-TW" dirty="0"/>
              <a:t>2022)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949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A5983E9-08CA-4E8B-9F48-09BDA50D2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76"/>
          <a:stretch/>
        </p:blipFill>
        <p:spPr>
          <a:xfrm>
            <a:off x="0" y="0"/>
            <a:ext cx="9141106" cy="473363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E94949C-657C-423D-95E2-BD6647102DB0}"/>
              </a:ext>
            </a:extLst>
          </p:cNvPr>
          <p:cNvSpPr txBox="1"/>
          <p:nvPr/>
        </p:nvSpPr>
        <p:spPr>
          <a:xfrm>
            <a:off x="6272701" y="4364304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台灣地震科學中心，</a:t>
            </a:r>
            <a:r>
              <a:rPr lang="en-US" altLang="zh-TW" dirty="0"/>
              <a:t>2022)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AFFC9CA-877B-4AD1-9FE5-036620BC0D83}"/>
              </a:ext>
            </a:extLst>
          </p:cNvPr>
          <p:cNvSpPr txBox="1"/>
          <p:nvPr/>
        </p:nvSpPr>
        <p:spPr>
          <a:xfrm>
            <a:off x="0" y="4733636"/>
            <a:ext cx="91440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000" dirty="0"/>
              <a:t>In</a:t>
            </a:r>
            <a:r>
              <a:rPr lang="zh-TW" altLang="en-US" sz="2000" dirty="0"/>
              <a:t> </a:t>
            </a:r>
            <a:r>
              <a:rPr lang="en-US" altLang="zh-TW" sz="2000" dirty="0"/>
              <a:t>the</a:t>
            </a:r>
            <a:r>
              <a:rPr lang="zh-TW" altLang="en-US" sz="2000" dirty="0"/>
              <a:t> </a:t>
            </a:r>
            <a:r>
              <a:rPr lang="en-US" altLang="zh-TW" sz="2000" dirty="0"/>
              <a:t>directory “</a:t>
            </a:r>
            <a:r>
              <a:rPr lang="en-US" altLang="zh-TW" sz="2000" dirty="0" err="1"/>
              <a:t>EQ20220323</a:t>
            </a:r>
            <a:r>
              <a:rPr lang="en-US" altLang="zh-TW" sz="2000" dirty="0"/>
              <a:t>”, all files related to 2022-03-23 </a:t>
            </a:r>
            <a:r>
              <a:rPr lang="en-US" altLang="zh-TW" sz="2000" dirty="0" err="1"/>
              <a:t>Yuli</a:t>
            </a:r>
            <a:r>
              <a:rPr lang="en-US" altLang="zh-TW" sz="2000" dirty="0"/>
              <a:t> Earthquake are inside.</a:t>
            </a:r>
            <a:r>
              <a:rPr lang="zh-TW" altLang="en-US" sz="2000" dirty="0"/>
              <a:t> </a:t>
            </a:r>
            <a:r>
              <a:rPr lang="en-US" altLang="zh-TW" sz="2000" dirty="0"/>
              <a:t>Plot</a:t>
            </a:r>
            <a:r>
              <a:rPr lang="zh-TW" altLang="en-US" sz="2000" dirty="0"/>
              <a:t> </a:t>
            </a:r>
            <a:r>
              <a:rPr lang="en-US" altLang="zh-TW" sz="2000" dirty="0"/>
              <a:t>the</a:t>
            </a:r>
            <a:r>
              <a:rPr lang="en-US" altLang="zh-TW" sz="2000" dirty="0">
                <a:solidFill>
                  <a:srgbClr val="FF0000"/>
                </a:solidFill>
              </a:rPr>
              <a:t> focal mechanisms</a:t>
            </a:r>
            <a:r>
              <a:rPr lang="en-US" altLang="zh-TW" sz="2000" dirty="0"/>
              <a:t> of </a:t>
            </a:r>
            <a:r>
              <a:rPr lang="en-US" altLang="zh-TW" sz="2000" dirty="0">
                <a:solidFill>
                  <a:srgbClr val="FF0000"/>
                </a:solidFill>
              </a:rPr>
              <a:t>mainshock and aftershocks</a:t>
            </a:r>
            <a:r>
              <a:rPr lang="en-US" altLang="zh-TW" sz="2000" dirty="0"/>
              <a:t> for 2022-03-23 </a:t>
            </a:r>
            <a:r>
              <a:rPr lang="en-US" altLang="zh-TW" sz="2000" dirty="0" err="1"/>
              <a:t>Yuli</a:t>
            </a:r>
            <a:r>
              <a:rPr lang="en-US" altLang="zh-TW" sz="2000" dirty="0"/>
              <a:t> Earthquake.</a:t>
            </a:r>
          </a:p>
          <a:p>
            <a:pPr marL="342900" indent="-342900">
              <a:buAutoNum type="arabicPeriod"/>
            </a:pPr>
            <a:r>
              <a:rPr lang="en-US" altLang="zh-TW" sz="2000" dirty="0"/>
              <a:t>Search the focal mechanisms for 2003 </a:t>
            </a:r>
            <a:r>
              <a:rPr lang="en-US" altLang="zh-TW" sz="2000" dirty="0" err="1"/>
              <a:t>Chengkung</a:t>
            </a:r>
            <a:r>
              <a:rPr lang="en-US" altLang="zh-TW" sz="2000" dirty="0"/>
              <a:t> earthquake and 2013 </a:t>
            </a:r>
            <a:r>
              <a:rPr lang="en-US" altLang="zh-TW" sz="2000" dirty="0" err="1"/>
              <a:t>Juisui</a:t>
            </a:r>
            <a:r>
              <a:rPr lang="en-US" altLang="zh-TW" sz="2000" dirty="0"/>
              <a:t> Earthquake, and plot them with </a:t>
            </a:r>
            <a:r>
              <a:rPr lang="en-US" altLang="zh-TW" sz="2000" dirty="0" err="1"/>
              <a:t>Yuil</a:t>
            </a:r>
            <a:r>
              <a:rPr lang="en-US" altLang="zh-TW" sz="2000" dirty="0"/>
              <a:t> </a:t>
            </a:r>
            <a:r>
              <a:rPr lang="en-US" altLang="zh-TW" sz="2000" dirty="0" err="1"/>
              <a:t>Earthquke</a:t>
            </a:r>
            <a:r>
              <a:rPr lang="en-US" altLang="zh-TW" sz="2000" dirty="0"/>
              <a:t>. (You must plot them in proper symbol to distinguish them.)</a:t>
            </a:r>
          </a:p>
          <a:p>
            <a:pPr marL="342900" indent="-342900">
              <a:buAutoNum type="arabicPeriod"/>
            </a:pPr>
            <a:r>
              <a:rPr lang="en-US" altLang="zh-TW" sz="2000" dirty="0"/>
              <a:t>Plot the profile for 2022-03-23 </a:t>
            </a:r>
            <a:r>
              <a:rPr lang="en-US" altLang="zh-TW" sz="2000" dirty="0" err="1"/>
              <a:t>Yuli</a:t>
            </a:r>
            <a:r>
              <a:rPr lang="en-US" altLang="zh-TW" sz="2000" dirty="0"/>
              <a:t> Earthquake.</a:t>
            </a:r>
          </a:p>
        </p:txBody>
      </p:sp>
    </p:spTree>
    <p:extLst>
      <p:ext uri="{BB962C8B-B14F-4D97-AF65-F5344CB8AC3E}">
        <p14:creationId xmlns:p14="http://schemas.microsoft.com/office/powerpoint/2010/main" val="351363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DFFBF-E636-41DD-9AF5-E585D75E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2401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資料說明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3D6AA0-3F14-4C7A-ABA3-9EFDAC314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97527"/>
            <a:ext cx="7886700" cy="517943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altLang="zh-TW" dirty="0" err="1"/>
              <a:t>EQ_catalog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1990~2021 earthquake catalog from </a:t>
            </a:r>
            <a:r>
              <a:rPr lang="en-US" altLang="zh-TW" dirty="0" err="1"/>
              <a:t>CWB</a:t>
            </a:r>
            <a:endParaRPr lang="en-US" altLang="zh-TW" dirty="0"/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altLang="zh-TW" dirty="0" err="1"/>
              <a:t>EQ20220323_large</a:t>
            </a:r>
            <a:r>
              <a:rPr lang="en-US" altLang="zh-TW" dirty="0"/>
              <a:t>: sensible earthquakes for 20220323 event</a:t>
            </a: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altLang="zh-TW" dirty="0" err="1"/>
              <a:t>EQ20220323_small</a:t>
            </a:r>
            <a:r>
              <a:rPr lang="en-US" altLang="zh-TW" dirty="0"/>
              <a:t>: regional records for 20220323 event</a:t>
            </a: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altLang="zh-TW" dirty="0" err="1"/>
              <a:t>EQ20220323_meca_sa</a:t>
            </a:r>
            <a:r>
              <a:rPr lang="en-US" altLang="zh-TW" dirty="0"/>
              <a:t>: Realtime focal </a:t>
            </a:r>
            <a:r>
              <a:rPr lang="en-US" altLang="zh-TW" dirty="0" err="1"/>
              <a:t>mechnisms</a:t>
            </a:r>
            <a:r>
              <a:rPr lang="en-US" altLang="zh-TW" dirty="0"/>
              <a:t> for 20220323 event</a:t>
            </a:r>
          </a:p>
          <a:p>
            <a:pPr>
              <a:lnSpc>
                <a:spcPct val="120000"/>
              </a:lnSpc>
              <a:spcBef>
                <a:spcPts val="800"/>
              </a:spcBef>
            </a:pPr>
            <a:endParaRPr lang="en-US" altLang="zh-TW" dirty="0"/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719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126</Words>
  <Application>Microsoft Office PowerPoint</Application>
  <PresentationFormat>如螢幕大小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資料說明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JesterLee</dc:creator>
  <cp:lastModifiedBy>JesterLee</cp:lastModifiedBy>
  <cp:revision>20</cp:revision>
  <dcterms:created xsi:type="dcterms:W3CDTF">2022-03-29T06:47:53Z</dcterms:created>
  <dcterms:modified xsi:type="dcterms:W3CDTF">2022-03-29T07:54:02Z</dcterms:modified>
</cp:coreProperties>
</file>