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1"/>
  </p:notesMasterIdLst>
  <p:handoutMasterIdLst>
    <p:handoutMasterId r:id="rId22"/>
  </p:handoutMasterIdLst>
  <p:sldIdLst>
    <p:sldId id="312" r:id="rId5"/>
    <p:sldId id="304" r:id="rId6"/>
    <p:sldId id="323" r:id="rId7"/>
    <p:sldId id="325" r:id="rId8"/>
    <p:sldId id="324" r:id="rId9"/>
    <p:sldId id="329" r:id="rId10"/>
    <p:sldId id="326" r:id="rId11"/>
    <p:sldId id="282" r:id="rId12"/>
    <p:sldId id="327" r:id="rId13"/>
    <p:sldId id="314" r:id="rId14"/>
    <p:sldId id="315" r:id="rId15"/>
    <p:sldId id="332" r:id="rId16"/>
    <p:sldId id="330" r:id="rId17"/>
    <p:sldId id="333" r:id="rId18"/>
    <p:sldId id="334" r:id="rId19"/>
    <p:sldId id="331" r:id="rId2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>
        <p:scale>
          <a:sx n="55" d="100"/>
          <a:sy n="55" d="100"/>
        </p:scale>
        <p:origin x="1096" y="4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6:13:57.6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1126 85 24575,'-4'-1'0,"1"0"0,-1 1 0,1-1 0,-1-1 0,1 1 0,0 0 0,0-1 0,0 1 0,-4-4 0,-9-3 0,-12-4 0,-2 1 0,1 2 0,-1 0 0,-1 2 0,0 2 0,1 1 0,-1 1 0,-1 1 0,1 2 0,0 1 0,0 2 0,0 1 0,0 1 0,1 2 0,0 1 0,0 1 0,-39 18 0,29-8 0,1 2 0,0 1 0,2 2 0,1 1 0,1 3 0,1 0 0,1 2 0,-35 43 0,52-54 0,2 2 0,0-1 0,1 2 0,1 0 0,1 0 0,-15 46 0,21-49 0,0 0 0,2 0 0,0 0 0,1 1 0,1-1 0,1 1 0,0 0 0,2-1 0,6 33 0,-3-31 0,1 0 0,1-1 0,1 1 0,1-2 0,0 1 0,2-1 0,0 0 0,1-1 0,1-1 0,0 0 0,2 0 0,0-1 0,0-1 0,2-1 0,0 0 0,0-1 0,1-1 0,1-1 0,0-1 0,0 0 0,1-1 0,29 8 0,-14-6 0,0-3 0,0 0 0,1-3 0,0-1 0,0-1 0,0-2 0,69-8 0,-81 4 0,-1-1 0,1-1 0,-1-1 0,-1-2 0,1 0 0,-1-1 0,-1-1 0,1-1 0,-2-1 0,0-1 0,0-1 0,33-31 0,-36 28 0,-1-1 0,-1-1 0,0-1 0,-2 0 0,0-1 0,-1 0 0,-2-1 0,0 0 0,-1 0 0,-1-1 0,-1 0 0,-2-1 0,7-47 0,-11 52 0,0-1 0,-1 0 0,-1 0 0,-1 1 0,-1-1 0,0 1 0,-2 0 0,0 0 0,-1 0 0,-1 0 0,-1 1 0,0 0 0,-2 1 0,1 0 0,-2 0 0,-1 1 0,-20-22 0,10 16-124,-2 1 0,-1 2 0,0 0 0,-1 1 0,-1 2 0,-1 1-1,0 1 1,-1 1 0,-1 2 0,-41-11 0,29 13-6702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6:14:43.8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1 377 24575,'52'-3'0,"0"-2"0,92-21 0,-92 16 0,766-189 0,-418 94 0,-292 81-1365,-78 20-5461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6:13:58.2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98 376 24575,'-2'-1'0,"-1"0"0,1 0 0,0 0 0,-1-1 0,1 1 0,0 0 0,0-1 0,0 0 0,0 1 0,0-1 0,0 0 0,1 0 0,-1 0 0,0 0 0,0-3 0,-4-1 0,0-2 0,-1 1 0,2-1 0,-1-1 0,1 1 0,0-1 0,1 0 0,0 0 0,0 0 0,1 0 0,0-1 0,1 0 0,-2-18 0,3 19 0,1 0 0,1 0 0,0 1 0,0-1 0,0 0 0,1 1 0,1-1 0,-1 1 0,1 0 0,1 0 0,0 0 0,0 0 0,0 1 0,11-14 0,-9 12 0,1 2 0,0-1 0,1 1 0,10-9 0,-14 13 0,0 1 0,0-1 0,0 1 0,1 0 0,-1 0 0,0 0 0,1 0 0,-1 1 0,1 0 0,0 0 0,7-1 0,-11 2 0,-1 0 0,1 0 0,0 0 0,-1 0 0,1 0 0,-1 0 0,1 0 0,-1 0 0,1 0 0,0 0 0,-1 0 0,1 0 0,-1 0 0,1 1 0,-1-1 0,1 0 0,-1 0 0,1 1 0,-1-1 0,1 0 0,-1 1 0,1-1 0,-1 1 0,1-1 0,-1 1 0,0-1 0,1 1 0,-1-1 0,0 1 0,1-1 0,-1 1 0,0 1 0,0-1 0,0 0 0,0 1 0,0-1 0,0 1 0,0-1 0,0 1 0,-1-1 0,1 0 0,0 1 0,-1-1 0,0 2 0,-22 36 0,18-33 0,-3 5 0,0 0 0,0-1 0,-1 0 0,-15 13 0,45-27-1365,-5-1-5461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6:13:59.0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837 739 24575,'-2'-19'0,"-1"1"0,0 0 0,-1 1 0,-1-1 0,-1 1 0,0 0 0,-10-18 0,-9-21 0,-3 2 0,-2 1 0,-69-91 0,74 113 0,-1 0 0,-2 2 0,-1 2 0,-1 0 0,-1 2 0,-66-40 0,87 59 0,-2 0 0,1 1 0,0 0 0,-1 1 0,0 0 0,-12-1 0,18 4 0,1 0 0,0 1 0,0 0 0,0 0 0,-1 0 0,1 0 0,0 1 0,0 0 0,0 0 0,0 1 0,0-1 0,0 1 0,0 0 0,1 1 0,-1-1 0,-7 6 0,0 2 0,1 0 0,0 1 0,1 0 0,1 1 0,-1 0 0,2 0 0,0 1 0,-10 20 0,6-6 0,0 1 0,2 0 0,-9 39 0,16-54 0,1-1 0,0 1 0,1 0 0,0 0 0,1 0 0,1-1 0,-1 1 0,5 17 0,-3-23 0,-1-1 0,2 1 0,-1-1 0,1 1 0,0-1 0,0 0 0,1 0 0,0 0 0,0-1 0,0 1 0,0-1 0,1 0 0,0 0 0,0-1 0,1 0 0,-1 1 0,8 3 0,-3-3 0,0 0 0,1 0 0,0-1 0,0 0 0,0-1 0,0 0 0,0-1 0,20 2 0,-13-4 0,0 0 0,0-1 0,-1-1 0,1 0 0,18-6 0,1-3 0,-1-2 0,0-1 0,-1-2 0,50-30 0,-54 26 0,28-25 0,12-7 0,-71 52 0,1-1 0,0 1 0,-1-1 0,1 1 0,0 0 0,-1 0 0,1-1 0,0 1 0,-1 0 0,1 0 0,0 0 0,-1 0 0,1 0 0,0 0 0,0 0 0,-1 0 0,1 0 0,0 0 0,0 0 0,-1 0 0,1 0 0,0 1 0,-1-1 0,1 0 0,0 1 0,1 0 0,0 0 0,-1 0 0,0 1 0,1-1 0,-1 0 0,0 1 0,0-1 0,0 1 0,2 3 0,2 5 0,-1-1 0,5 21 0,-7-24 0,32 130 0,-6 1 0,11 151 0,-36-242-28,-3-31-239,1 0-1,1 0 1,1 0-1,5 20 1,-4-27-6559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6:13:59.7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747 316 24575,'-51'-50'0,"-89"-66"0,101 89 0,0 2 0,-2 1 0,-56-23 0,85 42 0,0 0 0,0 1 0,0 0 0,-1 1 0,1 1 0,-17-2 0,23 4 0,1 0 0,-1 0 0,0 1 0,1 0 0,-1 0 0,0 0 0,1 1 0,-1-1 0,1 1 0,0 1 0,0-1 0,0 1 0,0 0 0,0 0 0,0 0 0,-5 6 0,-2 3 0,1 0 0,0 1 0,1 0 0,1 1 0,0 0 0,1 1 0,0 0 0,-9 26 0,6-11 0,2 0 0,2 1 0,-7 54 0,11-57 0,1 0 0,2 1 0,4 34 0,-4-54 0,1 0 0,1 0 0,0 0 0,0 0 0,1 0 0,0 0 0,1-1 0,-1 0 0,2 1 0,-1-1 0,1-1 0,0 1 0,1-1 0,6 7 0,-6-9 0,0-1 0,0 0 0,0-1 0,1 1 0,-1-1 0,1 0 0,0-1 0,0 0 0,0 0 0,0 0 0,0-1 0,0 0 0,0-1 0,0 1 0,1-1 0,9-2 0,2 0 0,-1-1 0,0 0 0,1-2 0,-1 0 0,20-9 0,-16 4 0,-1 0 0,0-2 0,-1-1 0,-1 0 0,0-1 0,0-1 0,24-26 0,-6-1 0,-2-1 0,32-51 0,-57 81 0,-2 11 0,-7 4 0,1 0 0,-1 0 0,0 0 0,0 0 0,0 0 0,0 0 0,0 1 0,0-1 0,1 4 0,23 76 0,17 91 0,2 86 0,-3-16 0,4-40-1365,-37-173-5461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6:14:00.9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 1 24575,'-4'7'0,"-1"0"0,1 1 0,1-1 0,-1 1 0,1 0 0,0 0 0,1 0 0,0 1 0,-2 13 0,4-19 0,-3 12 0,1 0 0,0 24 0,2-36 0,0 0 0,0 0 0,0 1 0,0-1 0,1 0 0,0 0 0,-1 0 0,1 1 0,0-1 0,1 0 0,-1 0 0,0 0 0,1-1 0,0 1 0,0 0 0,0-1 0,0 1 0,4 3 0,2 0 0,0-1 0,1-1 0,-1 1 0,1-2 0,0 1 0,17 3 0,60 9 0,-71-14 0,90 9 0,169-2 0,105-27 0,322-48-230,237-13-126,336 72 796,-657 11-294,-550-4-1511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6:14:41.3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693 254 24575,'-1'0'0,"-1"-1"0,1 1 0,0-1 0,0 0 0,0 1 0,0-1 0,0 0 0,0 0 0,0 0 0,0 0 0,0 0 0,0 0 0,0 0 0,0 0 0,1 0 0,-2-1 0,-3-5 0,-18-18 0,-2 0 0,-1 1 0,0 2 0,-2 1 0,0 1 0,-2 1 0,0 2 0,-64-27 0,86 41 0,0 0 0,-1 1 0,0 0 0,1 0 0,-1 1 0,0 0 0,0 0 0,0 1 0,0 0 0,0 1 0,0 0 0,1 0 0,-1 1 0,-17 6 0,17-4 0,-1 1 0,1 0 0,0 1 0,0-1 0,0 2 0,1-1 0,0 1 0,0 1 0,1 0 0,-1 0 0,2 0 0,-8 11 0,0 4 0,2 1 0,0 0 0,1 0 0,2 1 0,0 1 0,2-1 0,0 1 0,-3 33 0,7-30 0,1 0 0,1 0 0,1 0 0,2 0 0,1 0 0,1-1 0,12 43 0,-11-54 0,1 0 0,1-1 0,1 1 0,0-2 0,1 1 0,1-1 0,0 0 0,1-1 0,1-1 0,23 22 0,-17-19 0,1-2 0,1 0 0,0-2 0,1 0 0,0-1 0,1-1 0,36 11 0,-16-8 0,1-2 0,78 9 0,-92-18 0,-1 0 0,0-2 0,0-1 0,0-1 0,40-9 0,-59 9 0,0-1 0,0 1 0,-1-1 0,1-1 0,-1 0 0,0 0 0,0 0 0,0-1 0,-1-1 0,1 1 0,10-12 0,-13 11 0,0 0 0,-1 0 0,1-1 0,-2 0 0,1 1 0,-1-1 0,0 0 0,0-1 0,-1 1 0,0 0 0,0-1 0,-1 0 0,0 1 0,0-10 0,-1-5 0,-1-1 0,-1 1 0,-1-1 0,-1 1 0,0 0 0,-2 0 0,-1 1 0,-1-1 0,-1 2 0,0-1 0,-2 1 0,-16-24 0,10 19 0,-1 1 0,-1 0 0,-1 2 0,-1 0 0,-1 1 0,-1 2 0,-1 0 0,-43-26 0,52 36-85,0 1 0,0 1-1,0 1 1,-1 0 0,0 0-1,0 2 1,0 0 0,-1 1-1,1 1 1,-1 0 0,0 1-1,0 1 1,0 1 0,1 0-1,-26 5 1,13 3-6741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6:14:41.9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115 39 24575,'-15'1'0,"4"-1"0,1 0 0,-1 0 0,-14-3 0,22 2 0,1 1 0,-1-1 0,1 0 0,0 0 0,-1 0 0,1 0 0,0 0 0,0 0 0,0 0 0,0-1 0,0 1 0,0-1 0,0 1 0,0-1 0,0 0 0,1 0 0,-1 0 0,1 0 0,-3-4 0,5 3 123,1 0-1611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6:14:42.9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524 551 24575,'9'-19'0,"-2"0"0,0 0 0,-1-1 0,-1 0 0,-1-1 0,-1 1 0,-1-1 0,0 1 0,-2-1 0,0 0 0,-1 1 0,-1-1 0,-1 1 0,-1-1 0,-1 1 0,-1 0 0,-14-33 0,15 43 0,0 0 0,-1 1 0,0-1 0,-1 1 0,1 0 0,-2 1 0,0 0 0,0 0 0,0 0 0,-1 1 0,0 0 0,0 1 0,-1 0 0,1 1 0,-1-1 0,-1 2 0,1 0 0,-17-5 0,16 6 0,1 1 0,-1 0 0,1 0 0,-1 1 0,0 0 0,0 1 0,1 0 0,-1 1 0,0 0 0,0 1 0,1 0 0,-1 0 0,1 2 0,0-1 0,0 1 0,0 0 0,0 1 0,1 0 0,-12 9 0,7-3 0,1 1 0,1 1 0,0-1 0,0 2 0,2 0 0,-1 0 0,-13 28 0,19-34 0,1 1 0,0 1 0,0-1 0,1 0 0,0 1 0,1 0 0,0 0 0,1-1 0,0 1 0,0 0 0,1 0 0,1 0 0,-1 0 0,2 0 0,1 10 0,-2-16 0,0-1 0,0 0 0,0 0 0,0 0 0,0 0 0,0-1 0,1 1 0,0 0 0,-1 0 0,1-1 0,0 1 0,0-1 0,0 0 0,1 0 0,-1 1 0,0-1 0,1-1 0,0 1 0,-1 0 0,1-1 0,0 1 0,0-1 0,0 0 0,0 0 0,0 0 0,0 0 0,0 0 0,0-1 0,0 0 0,0 1 0,0-1 0,1 0 0,-1 0 0,0-1 0,0 1 0,4-2 0,3 0 0,0-1 0,0-1 0,0 0 0,0 0 0,-1-1 0,0 0 0,0-1 0,0 0 0,13-11 0,0-5 0,-2-1 0,0-1 0,-1-1 0,21-38 0,-22 33 0,2 1 0,1 1 0,25-27 0,-46 55 0,0 0 0,1 0 0,-1 0 0,0 0 0,0-1 0,1 1 0,-1 0 0,0 0 0,0 0 0,0 0 0,1 0 0,-1 0 0,0 0 0,0 0 0,1 0 0,-1 0 0,0 0 0,0 0 0,1 0 0,-1 0 0,0 0 0,0 0 0,1 0 0,-1 0 0,0 0 0,0 0 0,1 0 0,-1 0 0,0 0 0,0 0 0,1 0 0,-1 1 0,0-1 0,0 0 0,0 0 0,1 0 0,-1 0 0,0 1 0,0-1 0,8 11 0,-5-7 0,25 41 0,-2 2 0,30 72 0,26 106 0,-30-76 0,-48-139-100,3 11-321,2 0-1,19 34 0,-17-38-6404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8T06:14:43.4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0 112 24575,'45'-2'0,"1"-3"0,-1-1 0,51-15 0,-36 8 0,-6 1 0,34-7 0,148-14 0,-229 33 0,-1 0 0,0 0 0,1 0 0,-1 1 0,0 0 0,0 0 0,0 0 0,8 4 0,-11-4 0,0 1 0,1 0 0,-1-1 0,0 2 0,-1-1 0,1 0 0,0 0 0,-1 1 0,1 0 0,-1-1 0,0 1 0,0 0 0,0 0 0,0 0 0,2 7 0,6 15 0,-1 0 0,-1 1 0,6 36 0,7 85 0,-15-92 0,77 445 0,-80-486-1365,-1-6-5461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96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6.xml"/><Relationship Id="rId18" Type="http://schemas.openxmlformats.org/officeDocument/2006/relationships/image" Target="../media/image22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9.png"/><Relationship Id="rId17" Type="http://schemas.openxmlformats.org/officeDocument/2006/relationships/customXml" Target="../ink/ink8.xml"/><Relationship Id="rId2" Type="http://schemas.openxmlformats.org/officeDocument/2006/relationships/image" Target="../media/image14.png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8.png"/><Relationship Id="rId19" Type="http://schemas.openxmlformats.org/officeDocument/2006/relationships/customXml" Target="../ink/ink9.xml"/><Relationship Id="rId4" Type="http://schemas.openxmlformats.org/officeDocument/2006/relationships/image" Target="../media/image15.png"/><Relationship Id="rId9" Type="http://schemas.openxmlformats.org/officeDocument/2006/relationships/customXml" Target="../ink/ink4.xml"/><Relationship Id="rId14" Type="http://schemas.openxmlformats.org/officeDocument/2006/relationships/image" Target="../media/image20.png"/><Relationship Id="rId22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 err="1"/>
              <a:t>Midsem</a:t>
            </a:r>
            <a:r>
              <a:rPr lang="en-US" dirty="0"/>
              <a:t>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Analysis of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820" y="457199"/>
            <a:ext cx="4654678" cy="733015"/>
          </a:xfrm>
        </p:spPr>
        <p:txBody>
          <a:bodyPr/>
          <a:lstStyle/>
          <a:p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DBECDA-3EE4-0848-36D7-D9F785738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779" y="1632767"/>
            <a:ext cx="7325747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C0B2-A02B-6177-101C-69388F21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85D177-1564-010A-C4DD-DB1945CACF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DB97F-5395-2CD5-FB1E-C111813E57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5F534D-3CB7-B179-8988-42561D0B4A6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725038-901A-09A6-3E1D-C269B2062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692943"/>
            <a:ext cx="8183117" cy="558242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30D239A-DA17-83C1-4D46-EE06E19DEFD4}"/>
              </a:ext>
            </a:extLst>
          </p:cNvPr>
          <p:cNvGrpSpPr/>
          <p:nvPr/>
        </p:nvGrpSpPr>
        <p:grpSpPr>
          <a:xfrm>
            <a:off x="4422017" y="3150478"/>
            <a:ext cx="2007720" cy="481320"/>
            <a:chOff x="4422017" y="3150478"/>
            <a:chExt cx="2007720" cy="48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7747C9C-5085-5A2A-E3D5-96C569A988C4}"/>
                    </a:ext>
                  </a:extLst>
                </p14:cNvPr>
                <p14:cNvContentPartPr/>
                <p14:nvPr/>
              </p14:nvContentPartPr>
              <p14:xfrm>
                <a:off x="4422017" y="3200518"/>
                <a:ext cx="428400" cy="419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7747C9C-5085-5A2A-E3D5-96C569A988C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15897" y="3194398"/>
                  <a:ext cx="44064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3AD7213-5E69-1DE3-EE25-76A18B6D7918}"/>
                    </a:ext>
                  </a:extLst>
                </p14:cNvPr>
                <p14:cNvContentPartPr/>
                <p14:nvPr/>
              </p14:nvContentPartPr>
              <p14:xfrm>
                <a:off x="5254337" y="3415798"/>
                <a:ext cx="60480" cy="135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3AD7213-5E69-1DE3-EE25-76A18B6D791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48217" y="3409678"/>
                  <a:ext cx="727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A2D5127-7338-9CDF-3E06-A660F2263682}"/>
                    </a:ext>
                  </a:extLst>
                </p14:cNvPr>
                <p14:cNvContentPartPr/>
                <p14:nvPr/>
              </p14:nvContentPartPr>
              <p14:xfrm>
                <a:off x="5505257" y="3178198"/>
                <a:ext cx="320040" cy="403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A2D5127-7338-9CDF-3E06-A660F226368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99137" y="3172078"/>
                  <a:ext cx="3322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733AD3A-CF12-EEF1-E239-A6F25AD078C3}"/>
                    </a:ext>
                  </a:extLst>
                </p14:cNvPr>
                <p14:cNvContentPartPr/>
                <p14:nvPr/>
              </p14:nvContentPartPr>
              <p14:xfrm>
                <a:off x="6114737" y="3150478"/>
                <a:ext cx="315000" cy="481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733AD3A-CF12-EEF1-E239-A6F25AD078C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08617" y="3144358"/>
                  <a:ext cx="327240" cy="49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059FC73-CA3D-57D0-9134-E1AFD2E16D35}"/>
                  </a:ext>
                </a:extLst>
              </p14:cNvPr>
              <p14:cNvContentPartPr/>
              <p14:nvPr/>
            </p14:nvContentPartPr>
            <p14:xfrm>
              <a:off x="4550537" y="4070998"/>
              <a:ext cx="1640880" cy="106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059FC73-CA3D-57D0-9134-E1AFD2E16D3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44417" y="4064878"/>
                <a:ext cx="1653120" cy="11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534E7785-7725-6DA9-327A-8396498F658A}"/>
              </a:ext>
            </a:extLst>
          </p:cNvPr>
          <p:cNvGrpSpPr/>
          <p:nvPr/>
        </p:nvGrpSpPr>
        <p:grpSpPr>
          <a:xfrm>
            <a:off x="4832417" y="5007718"/>
            <a:ext cx="1845360" cy="355320"/>
            <a:chOff x="4832417" y="5007718"/>
            <a:chExt cx="1845360" cy="35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49BF2BC-0DC9-9DAD-89F1-A490678C09C6}"/>
                    </a:ext>
                  </a:extLst>
                </p14:cNvPr>
                <p14:cNvContentPartPr/>
                <p14:nvPr/>
              </p14:nvContentPartPr>
              <p14:xfrm>
                <a:off x="4832417" y="5007718"/>
                <a:ext cx="329400" cy="355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49BF2BC-0DC9-9DAD-89F1-A490678C09C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826297" y="5001598"/>
                  <a:ext cx="34164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695E6CD-2321-1C4B-F9A9-8B2572C38B02}"/>
                    </a:ext>
                  </a:extLst>
                </p14:cNvPr>
                <p14:cNvContentPartPr/>
                <p14:nvPr/>
              </p14:nvContentPartPr>
              <p14:xfrm>
                <a:off x="5436497" y="5325238"/>
                <a:ext cx="41760" cy="14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695E6CD-2321-1C4B-F9A9-8B2572C38B0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30377" y="5319118"/>
                  <a:ext cx="540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8553B56-7D57-FD87-4413-3217C6E11E37}"/>
                    </a:ext>
                  </a:extLst>
                </p14:cNvPr>
                <p14:cNvContentPartPr/>
                <p14:nvPr/>
              </p14:nvContentPartPr>
              <p14:xfrm>
                <a:off x="5678057" y="5034718"/>
                <a:ext cx="271800" cy="277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8553B56-7D57-FD87-4413-3217C6E11E3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71937" y="5028598"/>
                  <a:ext cx="2840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697F369-840C-513C-8A4B-9E8E93954E0A}"/>
                    </a:ext>
                  </a:extLst>
                </p14:cNvPr>
                <p14:cNvContentPartPr/>
                <p14:nvPr/>
              </p14:nvContentPartPr>
              <p14:xfrm>
                <a:off x="6101777" y="5018878"/>
                <a:ext cx="336240" cy="330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697F369-840C-513C-8A4B-9E8E93954E0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95657" y="5012758"/>
                  <a:ext cx="3484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66C69B9-541D-68B4-6D9E-9F2DE7A95894}"/>
                    </a:ext>
                  </a:extLst>
                </p14:cNvPr>
                <p14:cNvContentPartPr/>
                <p14:nvPr/>
              </p14:nvContentPartPr>
              <p14:xfrm>
                <a:off x="6081257" y="5103478"/>
                <a:ext cx="596520" cy="135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66C69B9-541D-68B4-6D9E-9F2DE7A9589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075137" y="5097358"/>
                  <a:ext cx="608760" cy="14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92061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03EE-4B2F-3F83-04EA-DF5B2A5E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423" y="44489"/>
            <a:ext cx="10511627" cy="1012785"/>
          </a:xfrm>
        </p:spPr>
        <p:txBody>
          <a:bodyPr/>
          <a:lstStyle/>
          <a:p>
            <a:r>
              <a:rPr lang="en-US" dirty="0"/>
              <a:t>Time complexity of FNN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E8F28-97BD-8B74-739A-3EC20EBA7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400" y="1204897"/>
            <a:ext cx="10511627" cy="541582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According to the code, there are two loops that determine the time complexity: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Data Loading:</a:t>
            </a:r>
          </a:p>
          <a:p>
            <a:pPr marL="0" indent="0">
              <a:buNone/>
            </a:pPr>
            <a:r>
              <a:rPr lang="en-US" sz="2000" dirty="0"/>
              <a:t>       -_ _ </a:t>
            </a:r>
            <a:r>
              <a:rPr lang="en-US" sz="2000" dirty="0" err="1"/>
              <a:t>len</a:t>
            </a:r>
            <a:r>
              <a:rPr lang="en-US" sz="2000" dirty="0"/>
              <a:t>_ _(</a:t>
            </a:r>
            <a:r>
              <a:rPr lang="en-US" sz="2000" dirty="0" err="1"/>
              <a:t>MyCustomDataset</a:t>
            </a:r>
            <a:r>
              <a:rPr lang="en-US" sz="2000" dirty="0"/>
              <a:t>)- called only once per epoch  to get the dataset size</a:t>
            </a:r>
          </a:p>
          <a:p>
            <a:pPr marL="0" indent="0">
              <a:buNone/>
            </a:pPr>
            <a:r>
              <a:rPr lang="en-US" sz="2000" dirty="0"/>
              <a:t>       -_ _</a:t>
            </a:r>
            <a:r>
              <a:rPr lang="en-US" sz="2000" dirty="0" err="1"/>
              <a:t>getitem</a:t>
            </a:r>
            <a:r>
              <a:rPr lang="en-US" sz="2000" dirty="0"/>
              <a:t>_ _(“   “)-called for each batch of data during training and evaluation. Here also, the time     	complexity is O(1).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Training Loop:</a:t>
            </a:r>
          </a:p>
          <a:p>
            <a:pPr marL="0" indent="0">
              <a:buNone/>
            </a:pPr>
            <a:r>
              <a:rPr lang="en-US" sz="2000" dirty="0"/>
              <a:t>       -Outer loop iterates for </a:t>
            </a:r>
            <a:r>
              <a:rPr lang="en-US" sz="2000" dirty="0" err="1"/>
              <a:t>num_epochs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-inner loop iterates over the train loader , processing a batch of data in each iteration . The number of        </a:t>
            </a:r>
          </a:p>
          <a:p>
            <a:pPr marL="0" indent="0">
              <a:buNone/>
            </a:pPr>
            <a:r>
              <a:rPr lang="en-US" sz="2000" dirty="0"/>
              <a:t>        iterations in this loop depends on the size of the training dataset and the batch size</a:t>
            </a:r>
          </a:p>
          <a:p>
            <a:r>
              <a:rPr lang="en-US" sz="2000" dirty="0"/>
              <a:t>Dominant one here is the </a:t>
            </a:r>
            <a:r>
              <a:rPr lang="en-US" sz="2000" b="1" dirty="0"/>
              <a:t>Training Loop over the training data </a:t>
            </a:r>
          </a:p>
          <a:p>
            <a:r>
              <a:rPr lang="en-US" sz="2000" dirty="0"/>
              <a:t>Overall time complexity proportional to the size if the training dataset, thereby given by</a:t>
            </a:r>
          </a:p>
          <a:p>
            <a:pPr marL="0" indent="0" algn="ctr"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train_dataset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8AADC-E899-31A0-22CE-7998BAAD92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53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C1CE5-A591-E7FB-2E4E-6D9F9082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68303"/>
            <a:ext cx="10511627" cy="1012785"/>
          </a:xfrm>
        </p:spPr>
        <p:txBody>
          <a:bodyPr/>
          <a:lstStyle/>
          <a:p>
            <a:r>
              <a:rPr lang="en-US" dirty="0"/>
              <a:t>Lime tool-NEW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44230-34C6-C132-FBA8-7EFAF7A7CA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FB2629-6CF8-6ED3-87E4-13CDB375F5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B5C6E4-7290-0048-E232-1E12398B8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733" y="1681088"/>
            <a:ext cx="6605889" cy="493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02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268AB-BB4E-A9FF-B2D7-A7C9A409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Lime tool-UNSW_NB15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3C1FB1-D397-7B38-D957-465691CA6DC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526591" y="2316163"/>
            <a:ext cx="5286455" cy="39481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9C5D7-A3F2-F108-2CF5-8A117B2D4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86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E85B-A079-D206-7B0E-3DD76E8506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7B82E-21D2-C8D4-D234-02CD33B65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9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Datasets</a:t>
            </a:r>
          </a:p>
          <a:p>
            <a:r>
              <a:rPr lang="en-US" dirty="0"/>
              <a:t>Preprocessing</a:t>
            </a:r>
          </a:p>
          <a:p>
            <a:r>
              <a:rPr lang="en-US" dirty="0"/>
              <a:t>Models used</a:t>
            </a:r>
          </a:p>
          <a:p>
            <a:r>
              <a:rPr lang="en-US" dirty="0"/>
              <a:t>Analysis </a:t>
            </a:r>
          </a:p>
          <a:p>
            <a:r>
              <a:rPr lang="en-US" dirty="0"/>
              <a:t>Time complexity</a:t>
            </a:r>
          </a:p>
          <a:p>
            <a:r>
              <a:rPr lang="en-US" dirty="0"/>
              <a:t>Explainable AI-Lime Tool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0558-05A1-409E-4228-1F277427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CAA1B-7AA7-05D2-AB0D-8777B0A3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UNSW_NB15 –features:44, classes selected:5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2018_Iot_attacks_dataset –features:77 classes selected :11</a:t>
            </a:r>
          </a:p>
          <a:p>
            <a:r>
              <a:rPr lang="en-US" dirty="0"/>
              <a:t>(https://kaggle.com/code/ekkykharismadhany/dataset-checking)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51D0C-D317-9A68-311D-F1C51DEB7E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4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5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C9F5-B747-BCCB-7F78-3826C445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Tecniques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CCB56-4B0C-C83C-0810-DD41C7F959D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Min-Max Scaler- converts the values into the range of 0 to 1</a:t>
            </a:r>
          </a:p>
          <a:p>
            <a:r>
              <a:rPr lang="en-US" sz="3200" dirty="0"/>
              <a:t>Feature selection:-PCA(Principal component analysis)- helps to select the highly correlated features through the correlation matrix </a:t>
            </a:r>
          </a:p>
          <a:p>
            <a:r>
              <a:rPr lang="en-US" sz="3200" dirty="0"/>
              <a:t>Encoding categorical Features</a:t>
            </a:r>
          </a:p>
          <a:p>
            <a:r>
              <a:rPr lang="en-US" sz="3200" dirty="0"/>
              <a:t>Deleting redundant features</a:t>
            </a:r>
          </a:p>
          <a:p>
            <a:r>
              <a:rPr lang="en-US" sz="3200" dirty="0"/>
              <a:t>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C6F2F-2C18-B55C-979B-285A3F1DE0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8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2A2A-74FA-A7F6-C017-F43B5372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1DD52F-EE87-525D-B038-797FC5F222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E00E3-6F5F-01C3-2D97-B678EED9CAB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sz="2400" dirty="0"/>
              <a:t>Sampling was performed for the datasets to handle the class imbalance for both the datasets, thereby solving one of the limitations of this paper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02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D565-0FD4-6F41-9D30-FBCD76B0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D38829-E8A6-2F9B-204D-4532A1A83E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292F5-E824-8ED2-CB32-4AF0760864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UNSW_NB15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Total: 77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this technique: reduced to 19 features(after implementing feature reduction and removing redundant features, based on PCA)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B32793-76CC-9835-233A-5E119CEC617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2018_newdataset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Total: 44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this technique: reduced to 8 features(after implementing feature reduction and removing redundant features, based on PCA)</a:t>
            </a:r>
          </a:p>
        </p:txBody>
      </p:sp>
    </p:spTree>
    <p:extLst>
      <p:ext uri="{BB962C8B-B14F-4D97-AF65-F5344CB8AC3E}">
        <p14:creationId xmlns:p14="http://schemas.microsoft.com/office/powerpoint/2010/main" val="121150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sz="2400" b="1" dirty="0"/>
              <a:t>Machine learning models</a:t>
            </a:r>
          </a:p>
          <a:p>
            <a:r>
              <a:rPr lang="en-US" dirty="0"/>
              <a:t>KNN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Support Vector Regression(</a:t>
            </a:r>
            <a:r>
              <a:rPr lang="en-US" dirty="0" err="1"/>
              <a:t>svm</a:t>
            </a:r>
            <a:r>
              <a:rPr lang="en-US" dirty="0"/>
              <a:t>)</a:t>
            </a:r>
          </a:p>
          <a:p>
            <a:r>
              <a:rPr lang="en-US" sz="2400" b="1" dirty="0"/>
              <a:t>Deep Learning Models</a:t>
            </a:r>
          </a:p>
          <a:p>
            <a:r>
              <a:rPr lang="en-US" dirty="0"/>
              <a:t>Deep Neural Networks</a:t>
            </a:r>
          </a:p>
          <a:p>
            <a:r>
              <a:rPr lang="en-US" dirty="0"/>
              <a:t>1D CNN</a:t>
            </a:r>
          </a:p>
          <a:p>
            <a:r>
              <a:rPr lang="en-US" dirty="0"/>
              <a:t>Feed Forward Neural Network</a:t>
            </a:r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875E7-E82A-DE2B-5590-E7CB476D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17DB0-050D-6958-40BC-17B13E53F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these models, the data was first converted to tensor format and then the models were trained on these datasets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Feed Forward Neural Network has been chosen since it has proven to be a better performing model compared to the 2D CNN mentioned in the paper.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17AFE-D03F-54AA-E58C-50C4454723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1415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{246AC216-8498-471E-A486-BC9C9727FE55}tf78438558_win32</Template>
  <TotalTime>760</TotalTime>
  <Words>441</Words>
  <Application>Microsoft Office PowerPoint</Application>
  <PresentationFormat>Widescreen</PresentationFormat>
  <Paragraphs>73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Sabon Next LT</vt:lpstr>
      <vt:lpstr>Wingdings</vt:lpstr>
      <vt:lpstr>Custom</vt:lpstr>
      <vt:lpstr>Midsem presentation</vt:lpstr>
      <vt:lpstr>agenda</vt:lpstr>
      <vt:lpstr>Datasets used</vt:lpstr>
      <vt:lpstr>preprocessing</vt:lpstr>
      <vt:lpstr>Tecniques </vt:lpstr>
      <vt:lpstr>sampling</vt:lpstr>
      <vt:lpstr>Feature selection </vt:lpstr>
      <vt:lpstr>Models used</vt:lpstr>
      <vt:lpstr>Dl models</vt:lpstr>
      <vt:lpstr>Analysis of models</vt:lpstr>
      <vt:lpstr>PowerPoint Presentation</vt:lpstr>
      <vt:lpstr>.</vt:lpstr>
      <vt:lpstr>Time complexity of FNN</vt:lpstr>
      <vt:lpstr>Lime tool-NEW DATASET</vt:lpstr>
      <vt:lpstr>Lime tool-UNSW_NB15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Midsem presentation</dc:title>
  <dc:subject/>
  <dc:creator>angela arul</dc:creator>
  <cp:lastModifiedBy>angela arul</cp:lastModifiedBy>
  <cp:revision>4</cp:revision>
  <dcterms:created xsi:type="dcterms:W3CDTF">2024-04-16T17:40:53Z</dcterms:created>
  <dcterms:modified xsi:type="dcterms:W3CDTF">2024-04-20T11:10:34Z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