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71" r:id="rId2"/>
    <p:sldId id="264" r:id="rId3"/>
    <p:sldId id="272" r:id="rId4"/>
    <p:sldId id="2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60"/>
    <p:restoredTop sz="69024"/>
  </p:normalViewPr>
  <p:slideViewPr>
    <p:cSldViewPr snapToGrid="0" snapToObjects="1">
      <p:cViewPr varScale="1">
        <p:scale>
          <a:sx n="91" d="100"/>
          <a:sy n="91" d="100"/>
        </p:scale>
        <p:origin x="2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F039C-40DD-854D-A7F3-0B808F606EBA}" type="datetimeFigureOut">
              <a:rPr lang="en-US" smtClean="0"/>
              <a:t>5/26/19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4BF39-6D19-094F-AA9A-0454E40DD04D}" type="slidenum">
              <a:rPr lang="en-US" smtClean="0"/>
              <a:t>‹#›</a:t>
            </a:fld>
            <a:endParaRPr lang="en-US"/>
          </a:p>
        </p:txBody>
      </p:sp>
    </p:spTree>
    <p:extLst>
      <p:ext uri="{BB962C8B-B14F-4D97-AF65-F5344CB8AC3E}">
        <p14:creationId xmlns:p14="http://schemas.microsoft.com/office/powerpoint/2010/main" val="27710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m.wikipedia.org/wiki/Rectifier_(neural_networks)#cite_note-tothl2013-8" TargetMode="External"/><Relationship Id="rId3" Type="http://schemas.openxmlformats.org/officeDocument/2006/relationships/hyperlink" Target="https://arxiv.org/pdf/1803.08375.pdf" TargetMode="External"/><Relationship Id="rId7" Type="http://schemas.openxmlformats.org/officeDocument/2006/relationships/hyperlink" Target="https://en.m.wikipedia.org/wiki/Speech_recogni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m.wikipedia.org/wiki/Rectifier_(neural_networks)#cite_note-glorot2011-3" TargetMode="External"/><Relationship Id="rId11" Type="http://schemas.openxmlformats.org/officeDocument/2006/relationships/hyperlink" Target="https://en.m.wikipedia.org/wiki/Rectifier_(neural_networks)" TargetMode="External"/><Relationship Id="rId5" Type="http://schemas.openxmlformats.org/officeDocument/2006/relationships/hyperlink" Target="https://en.m.wikipedia.org/wiki/Computer_vision" TargetMode="External"/><Relationship Id="rId10" Type="http://schemas.openxmlformats.org/officeDocument/2006/relationships/hyperlink" Target="https://en.m.wikipedia.org/wiki/Deep_learning" TargetMode="External"/><Relationship Id="rId4" Type="http://schemas.openxmlformats.org/officeDocument/2006/relationships/hyperlink" Target="https://en.m.wikipedia.org/wiki/Rectifier_(neural_networks)#cite_note-nair2010-7" TargetMode="External"/><Relationship Id="rId9" Type="http://schemas.openxmlformats.org/officeDocument/2006/relationships/hyperlink" Target="https://en.m.wikipedia.org/wiki/Rectifier_(neural_networks)#cite_note-maas2014-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Activation maps indicate ‘activated’ regions, i.e. regions where features specific to the kernel have been detected in the input.</a:t>
            </a:r>
          </a:p>
          <a:p>
            <a:r>
              <a:rPr lang="en-US" sz="1200" b="0" i="0" kern="1200" dirty="0">
                <a:solidFill>
                  <a:schemeClr val="tx1"/>
                </a:solidFill>
                <a:effectLst/>
                <a:latin typeface="+mn-lt"/>
                <a:ea typeface="+mn-ea"/>
                <a:cs typeface="+mn-cs"/>
              </a:rPr>
              <a:t>The real values of the kernel matrix change with each learning iteration over the training set, indicating that the network is learning to identify which regions are of significance for extracting features from the data.</a:t>
            </a:r>
          </a:p>
          <a:p>
            <a:r>
              <a:rPr lang="en-US" sz="1200" b="0" i="0" kern="1200" dirty="0">
                <a:solidFill>
                  <a:schemeClr val="tx1"/>
                </a:solidFill>
                <a:effectLst/>
                <a:latin typeface="+mn-lt"/>
                <a:ea typeface="+mn-ea"/>
                <a:cs typeface="+mn-cs"/>
              </a:rPr>
              <a:t>the activation matrix.</a:t>
            </a:r>
          </a:p>
          <a:p>
            <a:r>
              <a:rPr lang="en-US" sz="1200" b="0" i="0" kern="1200" dirty="0">
                <a:solidFill>
                  <a:schemeClr val="tx1"/>
                </a:solidFill>
                <a:effectLst/>
                <a:latin typeface="+mn-lt"/>
                <a:ea typeface="+mn-ea"/>
                <a:cs typeface="+mn-cs"/>
              </a:rPr>
              <a:t>The patch selection is then </a:t>
            </a:r>
            <a:r>
              <a:rPr lang="en-US" sz="1200" b="0" i="0" kern="1200" dirty="0" err="1">
                <a:solidFill>
                  <a:schemeClr val="tx1"/>
                </a:solidFill>
                <a:effectLst/>
                <a:latin typeface="+mn-lt"/>
                <a:ea typeface="+mn-ea"/>
                <a:cs typeface="+mn-cs"/>
              </a:rPr>
              <a:t>slided</a:t>
            </a:r>
            <a:r>
              <a:rPr lang="en-US" sz="1200" b="0" i="0" kern="1200" dirty="0">
                <a:solidFill>
                  <a:schemeClr val="tx1"/>
                </a:solidFill>
                <a:effectLst/>
                <a:latin typeface="+mn-lt"/>
                <a:ea typeface="+mn-ea"/>
                <a:cs typeface="+mn-cs"/>
              </a:rPr>
              <a:t> (towards the right, or downwards when the boundary of the matrix is reached) by a certain amount called the ‘stride’ value, and the process is repeated till the entire input image has been processed. - The process is carried out for all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channels.</a:t>
            </a:r>
          </a:p>
          <a:p>
            <a:endParaRPr lang="en-US" dirty="0"/>
          </a:p>
        </p:txBody>
      </p:sp>
      <p:sp>
        <p:nvSpPr>
          <p:cNvPr id="4" name="Slide Number Placeholder 3"/>
          <p:cNvSpPr>
            <a:spLocks noGrp="1"/>
          </p:cNvSpPr>
          <p:nvPr>
            <p:ph type="sldNum" sz="quarter" idx="5"/>
          </p:nvPr>
        </p:nvSpPr>
        <p:spPr/>
        <p:txBody>
          <a:bodyPr/>
          <a:lstStyle/>
          <a:p>
            <a:fld id="{D2E4BF39-6D19-094F-AA9A-0454E40DD04D}" type="slidenum">
              <a:rPr lang="en-US" smtClean="0"/>
              <a:t>3</a:t>
            </a:fld>
            <a:endParaRPr lang="en-US"/>
          </a:p>
        </p:txBody>
      </p:sp>
    </p:spTree>
    <p:extLst>
      <p:ext uri="{BB962C8B-B14F-4D97-AF65-F5344CB8AC3E}">
        <p14:creationId xmlns:p14="http://schemas.microsoft.com/office/powerpoint/2010/main" val="769198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https://arxiv.org/pdf/1803.08375.pdf</a:t>
            </a:r>
            <a:endParaRPr lang="en-US" dirty="0"/>
          </a:p>
          <a:p>
            <a:endParaRPr lang="en-US" dirty="0"/>
          </a:p>
          <a:p>
            <a:pPr fontAlgn="base"/>
            <a:r>
              <a:rPr lang="en-US" sz="1200" b="0" i="0" kern="1200" dirty="0">
                <a:solidFill>
                  <a:schemeClr val="tx1"/>
                </a:solidFill>
                <a:effectLst/>
                <a:latin typeface="+mn-lt"/>
                <a:ea typeface="+mn-ea"/>
                <a:cs typeface="+mn-cs"/>
              </a:rPr>
              <a:t>A unit employing the rectifier is also called a </a:t>
            </a:r>
            <a:r>
              <a:rPr lang="en-US" sz="1200" b="1" i="0" kern="1200" dirty="0">
                <a:solidFill>
                  <a:schemeClr val="tx1"/>
                </a:solidFill>
                <a:effectLst/>
                <a:latin typeface="+mn-lt"/>
                <a:ea typeface="+mn-ea"/>
                <a:cs typeface="+mn-cs"/>
              </a:rPr>
              <a:t>rectified linear unit</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4"/>
              </a:rPr>
              <a:t>[7]</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Rectified linear units find applications in </a:t>
            </a:r>
            <a:r>
              <a:rPr lang="en-US" sz="1200" b="0" i="0" u="none" strike="noStrike" kern="1200" dirty="0">
                <a:solidFill>
                  <a:schemeClr val="tx1"/>
                </a:solidFill>
                <a:effectLst/>
                <a:latin typeface="+mn-lt"/>
                <a:ea typeface="+mn-ea"/>
                <a:cs typeface="+mn-cs"/>
                <a:hlinkClick r:id="rId5" tooltip="Computer vision"/>
              </a:rPr>
              <a:t>computer vision</a:t>
            </a:r>
            <a:r>
              <a:rPr lang="en-US" sz="1200" b="0" i="0" u="none" strike="noStrike" kern="1200" baseline="30000" dirty="0">
                <a:solidFill>
                  <a:schemeClr val="tx1"/>
                </a:solidFill>
                <a:effectLst/>
                <a:latin typeface="+mn-lt"/>
                <a:ea typeface="+mn-ea"/>
                <a:cs typeface="+mn-cs"/>
                <a:hlinkClick r:id="rId6"/>
              </a:rPr>
              <a:t>[3]</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tooltip="Speech recognition"/>
              </a:rPr>
              <a:t>speech recognition</a:t>
            </a:r>
            <a:r>
              <a:rPr lang="en-US" sz="1200" b="0" i="0" u="none" strike="noStrike" kern="1200" baseline="30000" dirty="0">
                <a:solidFill>
                  <a:schemeClr val="tx1"/>
                </a:solidFill>
                <a:effectLst/>
                <a:latin typeface="+mn-lt"/>
                <a:ea typeface="+mn-ea"/>
                <a:cs typeface="+mn-cs"/>
                <a:hlinkClick r:id="rId8"/>
              </a:rPr>
              <a:t>[8]</a:t>
            </a:r>
            <a:r>
              <a:rPr lang="en-US" sz="1200" b="0" i="0" u="none" strike="noStrike" kern="1200" baseline="30000" dirty="0">
                <a:solidFill>
                  <a:schemeClr val="tx1"/>
                </a:solidFill>
                <a:effectLst/>
                <a:latin typeface="+mn-lt"/>
                <a:ea typeface="+mn-ea"/>
                <a:cs typeface="+mn-cs"/>
                <a:hlinkClick r:id="rId9"/>
              </a:rPr>
              <a:t>[9]</a:t>
            </a:r>
            <a:r>
              <a:rPr lang="en-US" sz="1200" b="0" i="0" kern="1200" dirty="0">
                <a:solidFill>
                  <a:schemeClr val="tx1"/>
                </a:solidFill>
                <a:effectLst/>
                <a:latin typeface="+mn-lt"/>
                <a:ea typeface="+mn-ea"/>
                <a:cs typeface="+mn-cs"/>
              </a:rPr>
              <a:t> using </a:t>
            </a:r>
            <a:r>
              <a:rPr lang="en-US" sz="1200" b="0" i="0" u="none" strike="noStrike" kern="1200" dirty="0">
                <a:solidFill>
                  <a:schemeClr val="tx1"/>
                </a:solidFill>
                <a:effectLst/>
                <a:latin typeface="+mn-lt"/>
                <a:ea typeface="+mn-ea"/>
                <a:cs typeface="+mn-cs"/>
                <a:hlinkClick r:id="rId10" tooltip="Deep learning"/>
              </a:rPr>
              <a:t>deep neural nets</a:t>
            </a:r>
            <a:r>
              <a:rPr lang="en-US" sz="1200" b="0" i="0" kern="1200" dirty="0">
                <a:solidFill>
                  <a:schemeClr val="tx1"/>
                </a:solidFill>
                <a:effectLst/>
                <a:latin typeface="+mn-lt"/>
                <a:ea typeface="+mn-ea"/>
                <a:cs typeface="+mn-cs"/>
              </a:rPr>
              <a:t>.</a:t>
            </a:r>
          </a:p>
          <a:p>
            <a:endParaRPr lang="en-US" dirty="0"/>
          </a:p>
          <a:p>
            <a:r>
              <a:rPr lang="en-US" dirty="0">
                <a:hlinkClick r:id="rId11"/>
              </a:rPr>
              <a:t>https://en.m.wikipedia.org/wiki/Rectifier_(neural_networks</a:t>
            </a:r>
            <a:r>
              <a:rPr lang="en-US">
                <a:hlinkClick r:id="rId11"/>
              </a:rPr>
              <a:t>)</a:t>
            </a:r>
            <a:endParaRPr lang="en-US" dirty="0"/>
          </a:p>
        </p:txBody>
      </p:sp>
      <p:sp>
        <p:nvSpPr>
          <p:cNvPr id="4" name="Slide Number Placeholder 3"/>
          <p:cNvSpPr>
            <a:spLocks noGrp="1"/>
          </p:cNvSpPr>
          <p:nvPr>
            <p:ph type="sldNum" sz="quarter" idx="5"/>
          </p:nvPr>
        </p:nvSpPr>
        <p:spPr/>
        <p:txBody>
          <a:bodyPr/>
          <a:lstStyle/>
          <a:p>
            <a:fld id="{D2E4BF39-6D19-094F-AA9A-0454E40DD04D}" type="slidenum">
              <a:rPr lang="en-US" smtClean="0"/>
              <a:t>4</a:t>
            </a:fld>
            <a:endParaRPr lang="en-US"/>
          </a:p>
        </p:txBody>
      </p:sp>
    </p:spTree>
    <p:extLst>
      <p:ext uri="{BB962C8B-B14F-4D97-AF65-F5344CB8AC3E}">
        <p14:creationId xmlns:p14="http://schemas.microsoft.com/office/powerpoint/2010/main" val="532200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667F-7495-9848-A0A1-CC397871C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3A3B50-0399-4E4F-9D70-7B5DEACC8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A87D3-45BC-FD47-A877-CD74E0A79B52}"/>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5" name="Footer Placeholder 4">
            <a:extLst>
              <a:ext uri="{FF2B5EF4-FFF2-40B4-BE49-F238E27FC236}">
                <a16:creationId xmlns:a16="http://schemas.microsoft.com/office/drawing/2014/main" id="{82BB8CE7-D6E3-1E42-A842-6808DDB5F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6BC2E-738D-6548-BF39-CE13BE4CF6BC}"/>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217398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4B3-85A9-704E-93ED-9E4D6A2439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022028-00FF-8C4C-922F-5A2BEC5291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DD196-D5D3-774E-A8C5-DBF31ADF6194}"/>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5" name="Footer Placeholder 4">
            <a:extLst>
              <a:ext uri="{FF2B5EF4-FFF2-40B4-BE49-F238E27FC236}">
                <a16:creationId xmlns:a16="http://schemas.microsoft.com/office/drawing/2014/main" id="{CC67CBAC-4DB3-A543-9D79-4E5E71D0C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55CD2-BB81-6D4D-9EC7-99CF08256E9E}"/>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78357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7BF609-936D-B442-9DDD-93DBE9C2B0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64E672-3538-B247-865F-73A1F54DA4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C9D89-11EA-214C-972D-08A2EDCF39A9}"/>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5" name="Footer Placeholder 4">
            <a:extLst>
              <a:ext uri="{FF2B5EF4-FFF2-40B4-BE49-F238E27FC236}">
                <a16:creationId xmlns:a16="http://schemas.microsoft.com/office/drawing/2014/main" id="{BE55BD37-A673-FE42-AB45-250C07683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760D9-9DF6-7E42-BA69-9CA083E08AE1}"/>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165710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D929-7B43-5344-83D8-71AAB02FC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07AB4-71A5-7B47-AFDE-22E81D9CAD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A92C6-77D1-6849-97DB-31E71CC774E2}"/>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5" name="Footer Placeholder 4">
            <a:extLst>
              <a:ext uri="{FF2B5EF4-FFF2-40B4-BE49-F238E27FC236}">
                <a16:creationId xmlns:a16="http://schemas.microsoft.com/office/drawing/2014/main" id="{E389E785-25BC-9F45-9B5D-9E006C8CF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0518B-1878-A746-8119-E682165873E5}"/>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324257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4C8B-1C06-774E-93EA-109C3B770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946C7C-9B00-2644-A98B-B9466FAC2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514F0C-3567-F14F-94AD-329117204E6F}"/>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5" name="Footer Placeholder 4">
            <a:extLst>
              <a:ext uri="{FF2B5EF4-FFF2-40B4-BE49-F238E27FC236}">
                <a16:creationId xmlns:a16="http://schemas.microsoft.com/office/drawing/2014/main" id="{538A9C37-99AA-B24D-8D46-D36A8FA2F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72D2C-61C4-8946-9614-7F99E395ED38}"/>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70670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C718-1004-414E-B6E4-DC44D76B5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092477-1323-BA4E-AE75-7CFD8DF706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19391-96C7-D442-83BC-00E41179A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F5D78E-48E2-144E-A6D0-7E244965B08B}"/>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6" name="Footer Placeholder 5">
            <a:extLst>
              <a:ext uri="{FF2B5EF4-FFF2-40B4-BE49-F238E27FC236}">
                <a16:creationId xmlns:a16="http://schemas.microsoft.com/office/drawing/2014/main" id="{305AC879-4329-984F-AC35-933189A4C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2D78A-BC75-E947-BD61-92EB807354A2}"/>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38577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AA1D-05D5-8549-AE42-56FFCDC6D1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00EE49-3EA5-904E-83BD-62B90DDEA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D3A26-AFED-0A4A-8CD4-34F3314F96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9E9D1C-7B3E-5A48-B054-90326B324C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3B5FC-8E41-5D45-817E-C526EA77F9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455599-5AB2-AB4C-B814-8BD19BF7F48A}"/>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8" name="Footer Placeholder 7">
            <a:extLst>
              <a:ext uri="{FF2B5EF4-FFF2-40B4-BE49-F238E27FC236}">
                <a16:creationId xmlns:a16="http://schemas.microsoft.com/office/drawing/2014/main" id="{F275B5D4-6AA2-1D46-8A05-D85D3DCCE1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424121-E0BE-8E47-9E5F-0DC3C0FFDB84}"/>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103807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EA92-2038-1849-9BC3-BB270C82A3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85B98C-4CAA-2247-A61B-85D6706B231A}"/>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4" name="Footer Placeholder 3">
            <a:extLst>
              <a:ext uri="{FF2B5EF4-FFF2-40B4-BE49-F238E27FC236}">
                <a16:creationId xmlns:a16="http://schemas.microsoft.com/office/drawing/2014/main" id="{33E3E5B0-CB0D-364A-B143-C0029AFD18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A066F5-55F6-DC45-B8E4-9467A3670509}"/>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222947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29C17-1E49-AB4A-8A1A-28D12544F927}"/>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3" name="Footer Placeholder 2">
            <a:extLst>
              <a:ext uri="{FF2B5EF4-FFF2-40B4-BE49-F238E27FC236}">
                <a16:creationId xmlns:a16="http://schemas.microsoft.com/office/drawing/2014/main" id="{E8C091DE-4474-5D42-9661-9E8319D055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AC3079-23BE-CD4D-A40D-B0A2E60657C9}"/>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44742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44E5-10D0-7747-9302-B19F09397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8959D8-83B8-6E49-8927-E36DCC11C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7E9F78-4504-1541-8D5F-22A2248FD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E44CF-AF9B-3149-A4A4-D358F079F05A}"/>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6" name="Footer Placeholder 5">
            <a:extLst>
              <a:ext uri="{FF2B5EF4-FFF2-40B4-BE49-F238E27FC236}">
                <a16:creationId xmlns:a16="http://schemas.microsoft.com/office/drawing/2014/main" id="{E0CF4D3B-0646-F840-8A3D-7F0596457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6A7B2-67A3-F049-9362-268C8E220D3F}"/>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121670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90E5-93C5-214C-9004-8E2A45965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F0DD3-BE35-1E48-ABEF-1ABE92EE6C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B50A01-5F79-B140-BF4C-A4D6EA7EA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04467-B6E1-3648-982C-E18BB1658827}"/>
              </a:ext>
            </a:extLst>
          </p:cNvPr>
          <p:cNvSpPr>
            <a:spLocks noGrp="1"/>
          </p:cNvSpPr>
          <p:nvPr>
            <p:ph type="dt" sz="half" idx="10"/>
          </p:nvPr>
        </p:nvSpPr>
        <p:spPr/>
        <p:txBody>
          <a:bodyPr/>
          <a:lstStyle/>
          <a:p>
            <a:fld id="{807707D0-4929-0F4E-8651-1777549F4542}" type="datetimeFigureOut">
              <a:rPr lang="en-US" smtClean="0"/>
              <a:t>5/26/19</a:t>
            </a:fld>
            <a:endParaRPr lang="en-US"/>
          </a:p>
        </p:txBody>
      </p:sp>
      <p:sp>
        <p:nvSpPr>
          <p:cNvPr id="6" name="Footer Placeholder 5">
            <a:extLst>
              <a:ext uri="{FF2B5EF4-FFF2-40B4-BE49-F238E27FC236}">
                <a16:creationId xmlns:a16="http://schemas.microsoft.com/office/drawing/2014/main" id="{372B5325-3C02-0642-9563-09468EFDF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86F4B-8358-E943-9C46-CDED04983929}"/>
              </a:ext>
            </a:extLst>
          </p:cNvPr>
          <p:cNvSpPr>
            <a:spLocks noGrp="1"/>
          </p:cNvSpPr>
          <p:nvPr>
            <p:ph type="sldNum" sz="quarter" idx="12"/>
          </p:nvPr>
        </p:nvSpPr>
        <p:spPr/>
        <p:txBody>
          <a:bodyPr/>
          <a:lstStyle/>
          <a:p>
            <a:fld id="{8660B8BA-3A07-734E-9B9A-88C8AFA8BC28}" type="slidenum">
              <a:rPr lang="en-US" smtClean="0"/>
              <a:t>‹#›</a:t>
            </a:fld>
            <a:endParaRPr lang="en-US"/>
          </a:p>
        </p:txBody>
      </p:sp>
    </p:spTree>
    <p:extLst>
      <p:ext uri="{BB962C8B-B14F-4D97-AF65-F5344CB8AC3E}">
        <p14:creationId xmlns:p14="http://schemas.microsoft.com/office/powerpoint/2010/main" val="390513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7078E-5D75-E14C-9D4D-4A5CD0FA9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9C36BF-634B-184C-B17C-7C738C93CE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B3F89-F65F-C54E-AB3C-27E30C2C9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707D0-4929-0F4E-8651-1777549F4542}" type="datetimeFigureOut">
              <a:rPr lang="en-US" smtClean="0"/>
              <a:t>5/26/19</a:t>
            </a:fld>
            <a:endParaRPr lang="en-US"/>
          </a:p>
        </p:txBody>
      </p:sp>
      <p:sp>
        <p:nvSpPr>
          <p:cNvPr id="5" name="Footer Placeholder 4">
            <a:extLst>
              <a:ext uri="{FF2B5EF4-FFF2-40B4-BE49-F238E27FC236}">
                <a16:creationId xmlns:a16="http://schemas.microsoft.com/office/drawing/2014/main" id="{226C2D57-B883-3342-951E-2B7F41CA7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8A7E13-6BBF-8446-844D-3B6DC2EBD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0B8BA-3A07-734E-9B9A-88C8AFA8BC28}" type="slidenum">
              <a:rPr lang="en-US" smtClean="0"/>
              <a:t>‹#›</a:t>
            </a:fld>
            <a:endParaRPr lang="en-US"/>
          </a:p>
        </p:txBody>
      </p:sp>
    </p:spTree>
    <p:extLst>
      <p:ext uri="{BB962C8B-B14F-4D97-AF65-F5344CB8AC3E}">
        <p14:creationId xmlns:p14="http://schemas.microsoft.com/office/powerpoint/2010/main" val="2005471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angle 230">
            <a:extLst>
              <a:ext uri="{FF2B5EF4-FFF2-40B4-BE49-F238E27FC236}">
                <a16:creationId xmlns:a16="http://schemas.microsoft.com/office/drawing/2014/main" id="{EFDF77EB-6FE7-7C4A-A4C6-E0E73B49EBA3}"/>
              </a:ext>
            </a:extLst>
          </p:cNvPr>
          <p:cNvSpPr/>
          <p:nvPr/>
        </p:nvSpPr>
        <p:spPr>
          <a:xfrm>
            <a:off x="379348" y="1964471"/>
            <a:ext cx="3704415" cy="1144816"/>
          </a:xfrm>
          <a:prstGeom prst="rect">
            <a:avLst/>
          </a:prstGeom>
          <a:noFill/>
          <a:ln w="12700" cap="flat" cmpd="sng" algn="ctr">
            <a:noFill/>
            <a:prstDash val="solid"/>
            <a:miter lim="800000"/>
          </a:ln>
          <a:effectLst/>
        </p:spPr>
        <p:txBody>
          <a:bodyPr rtlCol="0" anchor="ctr"/>
          <a:lstStyle/>
          <a:p>
            <a:pPr lvl="1" indent="-381000">
              <a:buSzPts val="2400"/>
              <a:buFont typeface="Arial" panose="020B0604020202020204" pitchFamily="34" charset="0"/>
              <a:buChar char="•"/>
            </a:pPr>
            <a:r>
              <a:rPr lang="en-US" sz="1600" dirty="0">
                <a:latin typeface="Cambria" panose="02040503050406030204" pitchFamily="18" charset="0"/>
              </a:rPr>
              <a:t>Linear combination: </a:t>
            </a:r>
          </a:p>
          <a:p>
            <a:pPr lvl="2" indent="-381000">
              <a:buSzPts val="2400"/>
              <a:buFont typeface="Arial" panose="020B0604020202020204" pitchFamily="34" charset="0"/>
              <a:buChar char="•"/>
            </a:pPr>
            <a:r>
              <a:rPr lang="en-US" sz="1600" dirty="0">
                <a:latin typeface="Cambria" panose="02040503050406030204" pitchFamily="18" charset="0"/>
              </a:rPr>
              <a:t>Dot product of matrix</a:t>
            </a:r>
          </a:p>
          <a:p>
            <a:pPr lvl="2" indent="-381000">
              <a:buSzPts val="2400"/>
              <a:buFont typeface="Arial" panose="020B0604020202020204" pitchFamily="34" charset="0"/>
              <a:buChar char="•"/>
            </a:pPr>
            <a:r>
              <a:rPr lang="en-US" sz="1600" dirty="0">
                <a:latin typeface="Cambria" panose="02040503050406030204" pitchFamily="18" charset="0"/>
              </a:rPr>
              <a:t>Combine matrices</a:t>
            </a:r>
          </a:p>
          <a:p>
            <a:pPr lvl="1" indent="-381000">
              <a:buSzPts val="2400"/>
              <a:buFont typeface="Arial" panose="020B0604020202020204" pitchFamily="34" charset="0"/>
              <a:buChar char="•"/>
            </a:pPr>
            <a:r>
              <a:rPr lang="en-US" sz="1600" dirty="0">
                <a:latin typeface="Cambria" panose="02040503050406030204" pitchFamily="18" charset="0"/>
              </a:rPr>
              <a:t>Normalization</a:t>
            </a:r>
          </a:p>
        </p:txBody>
      </p:sp>
      <p:grpSp>
        <p:nvGrpSpPr>
          <p:cNvPr id="4" name="Group 3">
            <a:extLst>
              <a:ext uri="{FF2B5EF4-FFF2-40B4-BE49-F238E27FC236}">
                <a16:creationId xmlns:a16="http://schemas.microsoft.com/office/drawing/2014/main" id="{616EF078-7F46-C047-AE71-438A25125FB9}"/>
              </a:ext>
            </a:extLst>
          </p:cNvPr>
          <p:cNvGrpSpPr/>
          <p:nvPr/>
        </p:nvGrpSpPr>
        <p:grpSpPr>
          <a:xfrm>
            <a:off x="2937927" y="3429000"/>
            <a:ext cx="5596767" cy="3445351"/>
            <a:chOff x="4094164" y="3545827"/>
            <a:chExt cx="4000458" cy="3308998"/>
          </a:xfrm>
        </p:grpSpPr>
        <p:sp>
          <p:nvSpPr>
            <p:cNvPr id="5" name="Freeform 5">
              <a:extLst>
                <a:ext uri="{FF2B5EF4-FFF2-40B4-BE49-F238E27FC236}">
                  <a16:creationId xmlns:a16="http://schemas.microsoft.com/office/drawing/2014/main" id="{35E47F98-A0B8-BC4E-B677-9178C3AB2832}"/>
                </a:ext>
              </a:extLst>
            </p:cNvPr>
            <p:cNvSpPr>
              <a:spLocks/>
            </p:cNvSpPr>
            <p:nvPr/>
          </p:nvSpPr>
          <p:spPr bwMode="auto">
            <a:xfrm>
              <a:off x="4094164" y="3545827"/>
              <a:ext cx="4000458" cy="3304233"/>
            </a:xfrm>
            <a:custGeom>
              <a:avLst/>
              <a:gdLst>
                <a:gd name="T0" fmla="*/ 38 w 1084"/>
                <a:gd name="T1" fmla="*/ 832 h 852"/>
                <a:gd name="T2" fmla="*/ 0 w 1084"/>
                <a:gd name="T3" fmla="*/ 852 h 852"/>
                <a:gd name="T4" fmla="*/ 1029 w 1084"/>
                <a:gd name="T5" fmla="*/ 852 h 852"/>
                <a:gd name="T6" fmla="*/ 1061 w 1084"/>
                <a:gd name="T7" fmla="*/ 776 h 852"/>
                <a:gd name="T8" fmla="*/ 858 w 1084"/>
                <a:gd name="T9" fmla="*/ 489 h 852"/>
                <a:gd name="T10" fmla="*/ 529 w 1084"/>
                <a:gd name="T11" fmla="*/ 368 h 852"/>
                <a:gd name="T12" fmla="*/ 405 w 1084"/>
                <a:gd name="T13" fmla="*/ 327 h 852"/>
                <a:gd name="T14" fmla="*/ 557 w 1084"/>
                <a:gd name="T15" fmla="*/ 56 h 852"/>
                <a:gd name="T16" fmla="*/ 325 w 1084"/>
                <a:gd name="T17" fmla="*/ 4 h 852"/>
                <a:gd name="T18" fmla="*/ 426 w 1084"/>
                <a:gd name="T19" fmla="*/ 27 h 852"/>
                <a:gd name="T20" fmla="*/ 502 w 1084"/>
                <a:gd name="T21" fmla="*/ 76 h 852"/>
                <a:gd name="T22" fmla="*/ 455 w 1084"/>
                <a:gd name="T23" fmla="*/ 139 h 852"/>
                <a:gd name="T24" fmla="*/ 152 w 1084"/>
                <a:gd name="T25" fmla="*/ 238 h 852"/>
                <a:gd name="T26" fmla="*/ 168 w 1084"/>
                <a:gd name="T27" fmla="*/ 405 h 852"/>
                <a:gd name="T28" fmla="*/ 219 w 1084"/>
                <a:gd name="T29" fmla="*/ 699 h 852"/>
                <a:gd name="T30" fmla="*/ 38 w 1084"/>
                <a:gd name="T31" fmla="*/ 832 h 852"/>
                <a:gd name="connsiteX0" fmla="*/ 351 w 9812"/>
                <a:gd name="connsiteY0" fmla="*/ 10069 h 10304"/>
                <a:gd name="connsiteX1" fmla="*/ 0 w 9812"/>
                <a:gd name="connsiteY1" fmla="*/ 10304 h 10304"/>
                <a:gd name="connsiteX2" fmla="*/ 9493 w 9812"/>
                <a:gd name="connsiteY2" fmla="*/ 10304 h 10304"/>
                <a:gd name="connsiteX3" fmla="*/ 9788 w 9812"/>
                <a:gd name="connsiteY3" fmla="*/ 9412 h 10304"/>
                <a:gd name="connsiteX4" fmla="*/ 7915 w 9812"/>
                <a:gd name="connsiteY4" fmla="*/ 6043 h 10304"/>
                <a:gd name="connsiteX5" fmla="*/ 4880 w 9812"/>
                <a:gd name="connsiteY5" fmla="*/ 4623 h 10304"/>
                <a:gd name="connsiteX6" fmla="*/ 3736 w 9812"/>
                <a:gd name="connsiteY6" fmla="*/ 4142 h 10304"/>
                <a:gd name="connsiteX7" fmla="*/ 5138 w 9812"/>
                <a:gd name="connsiteY7" fmla="*/ 961 h 10304"/>
                <a:gd name="connsiteX8" fmla="*/ 1941 w 9812"/>
                <a:gd name="connsiteY8" fmla="*/ 4 h 10304"/>
                <a:gd name="connsiteX9" fmla="*/ 3930 w 9812"/>
                <a:gd name="connsiteY9" fmla="*/ 621 h 10304"/>
                <a:gd name="connsiteX10" fmla="*/ 4631 w 9812"/>
                <a:gd name="connsiteY10" fmla="*/ 1196 h 10304"/>
                <a:gd name="connsiteX11" fmla="*/ 4197 w 9812"/>
                <a:gd name="connsiteY11" fmla="*/ 1935 h 10304"/>
                <a:gd name="connsiteX12" fmla="*/ 1402 w 9812"/>
                <a:gd name="connsiteY12" fmla="*/ 3097 h 10304"/>
                <a:gd name="connsiteX13" fmla="*/ 1550 w 9812"/>
                <a:gd name="connsiteY13" fmla="*/ 5058 h 10304"/>
                <a:gd name="connsiteX14" fmla="*/ 2020 w 9812"/>
                <a:gd name="connsiteY14" fmla="*/ 8508 h 10304"/>
                <a:gd name="connsiteX15" fmla="*/ 351 w 9812"/>
                <a:gd name="connsiteY15" fmla="*/ 10069 h 10304"/>
                <a:gd name="connsiteX0" fmla="*/ 358 w 10001"/>
                <a:gd name="connsiteY0" fmla="*/ 9772 h 10000"/>
                <a:gd name="connsiteX1" fmla="*/ 0 w 10001"/>
                <a:gd name="connsiteY1" fmla="*/ 10000 h 10000"/>
                <a:gd name="connsiteX2" fmla="*/ 9675 w 10001"/>
                <a:gd name="connsiteY2" fmla="*/ 10000 h 10000"/>
                <a:gd name="connsiteX3" fmla="*/ 9976 w 10001"/>
                <a:gd name="connsiteY3" fmla="*/ 9134 h 10000"/>
                <a:gd name="connsiteX4" fmla="*/ 8067 w 10001"/>
                <a:gd name="connsiteY4" fmla="*/ 5865 h 10000"/>
                <a:gd name="connsiteX5" fmla="*/ 4974 w 10001"/>
                <a:gd name="connsiteY5" fmla="*/ 4487 h 10000"/>
                <a:gd name="connsiteX6" fmla="*/ 3808 w 10001"/>
                <a:gd name="connsiteY6" fmla="*/ 4020 h 10000"/>
                <a:gd name="connsiteX7" fmla="*/ 5236 w 10001"/>
                <a:gd name="connsiteY7" fmla="*/ 933 h 10000"/>
                <a:gd name="connsiteX8" fmla="*/ 1978 w 10001"/>
                <a:gd name="connsiteY8" fmla="*/ 4 h 10000"/>
                <a:gd name="connsiteX9" fmla="*/ 4005 w 10001"/>
                <a:gd name="connsiteY9" fmla="*/ 603 h 10000"/>
                <a:gd name="connsiteX10" fmla="*/ 4720 w 10001"/>
                <a:gd name="connsiteY10" fmla="*/ 1161 h 10000"/>
                <a:gd name="connsiteX11" fmla="*/ 4277 w 10001"/>
                <a:gd name="connsiteY11" fmla="*/ 1878 h 10000"/>
                <a:gd name="connsiteX12" fmla="*/ 1429 w 10001"/>
                <a:gd name="connsiteY12" fmla="*/ 3006 h 10000"/>
                <a:gd name="connsiteX13" fmla="*/ 1580 w 10001"/>
                <a:gd name="connsiteY13" fmla="*/ 4909 h 10000"/>
                <a:gd name="connsiteX14" fmla="*/ 2059 w 10001"/>
                <a:gd name="connsiteY14" fmla="*/ 8257 h 10000"/>
                <a:gd name="connsiteX15" fmla="*/ 358 w 10001"/>
                <a:gd name="connsiteY15" fmla="*/ 9772 h 10000"/>
                <a:gd name="connsiteX0" fmla="*/ 358 w 10001"/>
                <a:gd name="connsiteY0" fmla="*/ 9772 h 10000"/>
                <a:gd name="connsiteX1" fmla="*/ 0 w 10001"/>
                <a:gd name="connsiteY1" fmla="*/ 10000 h 10000"/>
                <a:gd name="connsiteX2" fmla="*/ 9675 w 10001"/>
                <a:gd name="connsiteY2" fmla="*/ 10000 h 10000"/>
                <a:gd name="connsiteX3" fmla="*/ 9976 w 10001"/>
                <a:gd name="connsiteY3" fmla="*/ 9134 h 10000"/>
                <a:gd name="connsiteX4" fmla="*/ 8067 w 10001"/>
                <a:gd name="connsiteY4" fmla="*/ 5865 h 10000"/>
                <a:gd name="connsiteX5" fmla="*/ 4974 w 10001"/>
                <a:gd name="connsiteY5" fmla="*/ 4487 h 10000"/>
                <a:gd name="connsiteX6" fmla="*/ 3808 w 10001"/>
                <a:gd name="connsiteY6" fmla="*/ 4020 h 10000"/>
                <a:gd name="connsiteX7" fmla="*/ 5236 w 10001"/>
                <a:gd name="connsiteY7" fmla="*/ 933 h 10000"/>
                <a:gd name="connsiteX8" fmla="*/ 1978 w 10001"/>
                <a:gd name="connsiteY8" fmla="*/ 4 h 10000"/>
                <a:gd name="connsiteX9" fmla="*/ 4005 w 10001"/>
                <a:gd name="connsiteY9" fmla="*/ 603 h 10000"/>
                <a:gd name="connsiteX10" fmla="*/ 4720 w 10001"/>
                <a:gd name="connsiteY10" fmla="*/ 1161 h 10000"/>
                <a:gd name="connsiteX11" fmla="*/ 4277 w 10001"/>
                <a:gd name="connsiteY11" fmla="*/ 1878 h 10000"/>
                <a:gd name="connsiteX12" fmla="*/ 1429 w 10001"/>
                <a:gd name="connsiteY12" fmla="*/ 3006 h 10000"/>
                <a:gd name="connsiteX13" fmla="*/ 1580 w 10001"/>
                <a:gd name="connsiteY13" fmla="*/ 4909 h 10000"/>
                <a:gd name="connsiteX14" fmla="*/ 2059 w 10001"/>
                <a:gd name="connsiteY14" fmla="*/ 8257 h 10000"/>
                <a:gd name="connsiteX15" fmla="*/ 358 w 10001"/>
                <a:gd name="connsiteY15" fmla="*/ 9772 h 10000"/>
                <a:gd name="connsiteX0" fmla="*/ 358 w 10001"/>
                <a:gd name="connsiteY0" fmla="*/ 9772 h 10000"/>
                <a:gd name="connsiteX1" fmla="*/ 0 w 10001"/>
                <a:gd name="connsiteY1" fmla="*/ 10000 h 10000"/>
                <a:gd name="connsiteX2" fmla="*/ 9675 w 10001"/>
                <a:gd name="connsiteY2" fmla="*/ 10000 h 10000"/>
                <a:gd name="connsiteX3" fmla="*/ 9976 w 10001"/>
                <a:gd name="connsiteY3" fmla="*/ 9134 h 10000"/>
                <a:gd name="connsiteX4" fmla="*/ 8067 w 10001"/>
                <a:gd name="connsiteY4" fmla="*/ 5865 h 10000"/>
                <a:gd name="connsiteX5" fmla="*/ 4974 w 10001"/>
                <a:gd name="connsiteY5" fmla="*/ 4487 h 10000"/>
                <a:gd name="connsiteX6" fmla="*/ 3808 w 10001"/>
                <a:gd name="connsiteY6" fmla="*/ 4020 h 10000"/>
                <a:gd name="connsiteX7" fmla="*/ 5236 w 10001"/>
                <a:gd name="connsiteY7" fmla="*/ 933 h 10000"/>
                <a:gd name="connsiteX8" fmla="*/ 1978 w 10001"/>
                <a:gd name="connsiteY8" fmla="*/ 4 h 10000"/>
                <a:gd name="connsiteX9" fmla="*/ 4005 w 10001"/>
                <a:gd name="connsiteY9" fmla="*/ 603 h 10000"/>
                <a:gd name="connsiteX10" fmla="*/ 4720 w 10001"/>
                <a:gd name="connsiteY10" fmla="*/ 1161 h 10000"/>
                <a:gd name="connsiteX11" fmla="*/ 4277 w 10001"/>
                <a:gd name="connsiteY11" fmla="*/ 1878 h 10000"/>
                <a:gd name="connsiteX12" fmla="*/ 1429 w 10001"/>
                <a:gd name="connsiteY12" fmla="*/ 3006 h 10000"/>
                <a:gd name="connsiteX13" fmla="*/ 1580 w 10001"/>
                <a:gd name="connsiteY13" fmla="*/ 4909 h 10000"/>
                <a:gd name="connsiteX14" fmla="*/ 2059 w 10001"/>
                <a:gd name="connsiteY14" fmla="*/ 8257 h 10000"/>
                <a:gd name="connsiteX15" fmla="*/ 358 w 10001"/>
                <a:gd name="connsiteY15" fmla="*/ 9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01" h="10000">
                  <a:moveTo>
                    <a:pt x="358" y="9772"/>
                  </a:moveTo>
                  <a:cubicBezTo>
                    <a:pt x="254" y="9829"/>
                    <a:pt x="131" y="9909"/>
                    <a:pt x="0" y="10000"/>
                  </a:cubicBezTo>
                  <a:lnTo>
                    <a:pt x="9675" y="10000"/>
                  </a:lnTo>
                  <a:cubicBezTo>
                    <a:pt x="9834" y="9750"/>
                    <a:pt x="9929" y="9442"/>
                    <a:pt x="9976" y="9134"/>
                  </a:cubicBezTo>
                  <a:cubicBezTo>
                    <a:pt x="10192" y="7677"/>
                    <a:pt x="8988" y="6469"/>
                    <a:pt x="8067" y="5865"/>
                  </a:cubicBezTo>
                  <a:cubicBezTo>
                    <a:pt x="7089" y="5227"/>
                    <a:pt x="6026" y="4852"/>
                    <a:pt x="4974" y="4487"/>
                  </a:cubicBezTo>
                  <a:cubicBezTo>
                    <a:pt x="4588" y="4350"/>
                    <a:pt x="4168" y="4258"/>
                    <a:pt x="3808" y="4020"/>
                  </a:cubicBezTo>
                  <a:cubicBezTo>
                    <a:pt x="2644" y="3251"/>
                    <a:pt x="5714" y="2550"/>
                    <a:pt x="5236" y="933"/>
                  </a:cubicBezTo>
                  <a:cubicBezTo>
                    <a:pt x="5028" y="228"/>
                    <a:pt x="2147" y="-42"/>
                    <a:pt x="1978" y="4"/>
                  </a:cubicBezTo>
                  <a:cubicBezTo>
                    <a:pt x="2232" y="38"/>
                    <a:pt x="3549" y="410"/>
                    <a:pt x="4005" y="603"/>
                  </a:cubicBezTo>
                  <a:cubicBezTo>
                    <a:pt x="4462" y="796"/>
                    <a:pt x="4588" y="910"/>
                    <a:pt x="4720" y="1161"/>
                  </a:cubicBezTo>
                  <a:cubicBezTo>
                    <a:pt x="4917" y="1548"/>
                    <a:pt x="4551" y="1742"/>
                    <a:pt x="4277" y="1878"/>
                  </a:cubicBezTo>
                  <a:cubicBezTo>
                    <a:pt x="3347" y="2334"/>
                    <a:pt x="2350" y="2539"/>
                    <a:pt x="1429" y="3006"/>
                  </a:cubicBezTo>
                  <a:cubicBezTo>
                    <a:pt x="574" y="3438"/>
                    <a:pt x="1025" y="4373"/>
                    <a:pt x="1580" y="4909"/>
                  </a:cubicBezTo>
                  <a:cubicBezTo>
                    <a:pt x="2501" y="5797"/>
                    <a:pt x="2858" y="7084"/>
                    <a:pt x="2059" y="8257"/>
                  </a:cubicBezTo>
                  <a:cubicBezTo>
                    <a:pt x="1598" y="8930"/>
                    <a:pt x="997" y="9396"/>
                    <a:pt x="358" y="9772"/>
                  </a:cubicBez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 name="Freeform 6">
              <a:extLst>
                <a:ext uri="{FF2B5EF4-FFF2-40B4-BE49-F238E27FC236}">
                  <a16:creationId xmlns:a16="http://schemas.microsoft.com/office/drawing/2014/main" id="{9B25352C-A3FD-B141-9C90-D9ABF511D795}"/>
                </a:ext>
              </a:extLst>
            </p:cNvPr>
            <p:cNvSpPr>
              <a:spLocks/>
            </p:cNvSpPr>
            <p:nvPr/>
          </p:nvSpPr>
          <p:spPr bwMode="auto">
            <a:xfrm>
              <a:off x="4729163" y="3914775"/>
              <a:ext cx="2301875" cy="2940050"/>
            </a:xfrm>
            <a:custGeom>
              <a:avLst/>
              <a:gdLst>
                <a:gd name="T0" fmla="*/ 144 w 612"/>
                <a:gd name="T1" fmla="*/ 333 h 781"/>
                <a:gd name="T2" fmla="*/ 206 w 612"/>
                <a:gd name="T3" fmla="*/ 366 h 781"/>
                <a:gd name="T4" fmla="*/ 350 w 612"/>
                <a:gd name="T5" fmla="*/ 434 h 781"/>
                <a:gd name="T6" fmla="*/ 462 w 612"/>
                <a:gd name="T7" fmla="*/ 628 h 781"/>
                <a:gd name="T8" fmla="*/ 325 w 612"/>
                <a:gd name="T9" fmla="*/ 781 h 781"/>
                <a:gd name="T10" fmla="*/ 418 w 612"/>
                <a:gd name="T11" fmla="*/ 781 h 781"/>
                <a:gd name="T12" fmla="*/ 499 w 612"/>
                <a:gd name="T13" fmla="*/ 688 h 781"/>
                <a:gd name="T14" fmla="*/ 166 w 612"/>
                <a:gd name="T15" fmla="*/ 329 h 781"/>
                <a:gd name="T16" fmla="*/ 92 w 612"/>
                <a:gd name="T17" fmla="*/ 190 h 781"/>
                <a:gd name="T18" fmla="*/ 213 w 612"/>
                <a:gd name="T19" fmla="*/ 142 h 781"/>
                <a:gd name="T20" fmla="*/ 364 w 612"/>
                <a:gd name="T21" fmla="*/ 56 h 781"/>
                <a:gd name="T22" fmla="*/ 363 w 612"/>
                <a:gd name="T23" fmla="*/ 0 h 781"/>
                <a:gd name="T24" fmla="*/ 370 w 612"/>
                <a:gd name="T25" fmla="*/ 7 h 781"/>
                <a:gd name="T26" fmla="*/ 296 w 612"/>
                <a:gd name="T27" fmla="*/ 100 h 781"/>
                <a:gd name="T28" fmla="*/ 236 w 612"/>
                <a:gd name="T29" fmla="*/ 127 h 781"/>
                <a:gd name="T30" fmla="*/ 123 w 612"/>
                <a:gd name="T31" fmla="*/ 169 h 781"/>
                <a:gd name="T32" fmla="*/ 63 w 612"/>
                <a:gd name="T33" fmla="*/ 198 h 781"/>
                <a:gd name="T34" fmla="*/ 67 w 612"/>
                <a:gd name="T35" fmla="*/ 278 h 781"/>
                <a:gd name="T36" fmla="*/ 144 w 612"/>
                <a:gd name="T37" fmla="*/ 333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2" h="781">
                  <a:moveTo>
                    <a:pt x="144" y="333"/>
                  </a:moveTo>
                  <a:cubicBezTo>
                    <a:pt x="164" y="345"/>
                    <a:pt x="184" y="356"/>
                    <a:pt x="206" y="366"/>
                  </a:cubicBezTo>
                  <a:cubicBezTo>
                    <a:pt x="255" y="386"/>
                    <a:pt x="305" y="406"/>
                    <a:pt x="350" y="434"/>
                  </a:cubicBezTo>
                  <a:cubicBezTo>
                    <a:pt x="417" y="473"/>
                    <a:pt x="489" y="541"/>
                    <a:pt x="462" y="628"/>
                  </a:cubicBezTo>
                  <a:cubicBezTo>
                    <a:pt x="442" y="693"/>
                    <a:pt x="380" y="745"/>
                    <a:pt x="325" y="781"/>
                  </a:cubicBezTo>
                  <a:cubicBezTo>
                    <a:pt x="418" y="781"/>
                    <a:pt x="418" y="781"/>
                    <a:pt x="418" y="781"/>
                  </a:cubicBezTo>
                  <a:cubicBezTo>
                    <a:pt x="450" y="755"/>
                    <a:pt x="479" y="726"/>
                    <a:pt x="499" y="688"/>
                  </a:cubicBezTo>
                  <a:cubicBezTo>
                    <a:pt x="612" y="474"/>
                    <a:pt x="294" y="395"/>
                    <a:pt x="166" y="329"/>
                  </a:cubicBezTo>
                  <a:cubicBezTo>
                    <a:pt x="123" y="307"/>
                    <a:pt x="0" y="235"/>
                    <a:pt x="92" y="190"/>
                  </a:cubicBezTo>
                  <a:cubicBezTo>
                    <a:pt x="131" y="171"/>
                    <a:pt x="173" y="158"/>
                    <a:pt x="213" y="142"/>
                  </a:cubicBezTo>
                  <a:cubicBezTo>
                    <a:pt x="262" y="121"/>
                    <a:pt x="330" y="100"/>
                    <a:pt x="364" y="56"/>
                  </a:cubicBezTo>
                  <a:cubicBezTo>
                    <a:pt x="378" y="37"/>
                    <a:pt x="383" y="15"/>
                    <a:pt x="363" y="0"/>
                  </a:cubicBezTo>
                  <a:cubicBezTo>
                    <a:pt x="366" y="2"/>
                    <a:pt x="368" y="4"/>
                    <a:pt x="370" y="7"/>
                  </a:cubicBezTo>
                  <a:cubicBezTo>
                    <a:pt x="397" y="43"/>
                    <a:pt x="320" y="88"/>
                    <a:pt x="296" y="100"/>
                  </a:cubicBezTo>
                  <a:cubicBezTo>
                    <a:pt x="277" y="111"/>
                    <a:pt x="256" y="119"/>
                    <a:pt x="236" y="127"/>
                  </a:cubicBezTo>
                  <a:cubicBezTo>
                    <a:pt x="198" y="141"/>
                    <a:pt x="160" y="154"/>
                    <a:pt x="123" y="169"/>
                  </a:cubicBezTo>
                  <a:cubicBezTo>
                    <a:pt x="102" y="177"/>
                    <a:pt x="80" y="184"/>
                    <a:pt x="63" y="198"/>
                  </a:cubicBezTo>
                  <a:cubicBezTo>
                    <a:pt x="38" y="220"/>
                    <a:pt x="47" y="257"/>
                    <a:pt x="67" y="278"/>
                  </a:cubicBezTo>
                  <a:cubicBezTo>
                    <a:pt x="89" y="300"/>
                    <a:pt x="117" y="317"/>
                    <a:pt x="144" y="33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 name="Freeform 7">
              <a:extLst>
                <a:ext uri="{FF2B5EF4-FFF2-40B4-BE49-F238E27FC236}">
                  <a16:creationId xmlns:a16="http://schemas.microsoft.com/office/drawing/2014/main" id="{280494B5-B93F-2248-B9CC-466EF75061F9}"/>
                </a:ext>
              </a:extLst>
            </p:cNvPr>
            <p:cNvSpPr>
              <a:spLocks/>
            </p:cNvSpPr>
            <p:nvPr/>
          </p:nvSpPr>
          <p:spPr bwMode="auto">
            <a:xfrm>
              <a:off x="4278313" y="4343400"/>
              <a:ext cx="1154113" cy="2503487"/>
            </a:xfrm>
            <a:custGeom>
              <a:avLst/>
              <a:gdLst>
                <a:gd name="T0" fmla="*/ 220 w 307"/>
                <a:gd name="T1" fmla="*/ 451 h 665"/>
                <a:gd name="T2" fmla="*/ 142 w 307"/>
                <a:gd name="T3" fmla="*/ 565 h 665"/>
                <a:gd name="T4" fmla="*/ 40 w 307"/>
                <a:gd name="T5" fmla="*/ 638 h 665"/>
                <a:gd name="T6" fmla="*/ 32 w 307"/>
                <a:gd name="T7" fmla="*/ 665 h 665"/>
                <a:gd name="T8" fmla="*/ 143 w 307"/>
                <a:gd name="T9" fmla="*/ 582 h 665"/>
                <a:gd name="T10" fmla="*/ 239 w 307"/>
                <a:gd name="T11" fmla="*/ 420 h 665"/>
                <a:gd name="T12" fmla="*/ 241 w 307"/>
                <a:gd name="T13" fmla="*/ 352 h 665"/>
                <a:gd name="T14" fmla="*/ 227 w 307"/>
                <a:gd name="T15" fmla="*/ 304 h 665"/>
                <a:gd name="T16" fmla="*/ 210 w 307"/>
                <a:gd name="T17" fmla="*/ 276 h 665"/>
                <a:gd name="T18" fmla="*/ 158 w 307"/>
                <a:gd name="T19" fmla="*/ 221 h 665"/>
                <a:gd name="T20" fmla="*/ 127 w 307"/>
                <a:gd name="T21" fmla="*/ 190 h 665"/>
                <a:gd name="T22" fmla="*/ 108 w 307"/>
                <a:gd name="T23" fmla="*/ 170 h 665"/>
                <a:gd name="T24" fmla="*/ 92 w 307"/>
                <a:gd name="T25" fmla="*/ 148 h 665"/>
                <a:gd name="T26" fmla="*/ 82 w 307"/>
                <a:gd name="T27" fmla="*/ 113 h 665"/>
                <a:gd name="T28" fmla="*/ 93 w 307"/>
                <a:gd name="T29" fmla="*/ 88 h 665"/>
                <a:gd name="T30" fmla="*/ 106 w 307"/>
                <a:gd name="T31" fmla="*/ 76 h 665"/>
                <a:gd name="T32" fmla="*/ 111 w 307"/>
                <a:gd name="T33" fmla="*/ 73 h 665"/>
                <a:gd name="T34" fmla="*/ 125 w 307"/>
                <a:gd name="T35" fmla="*/ 64 h 665"/>
                <a:gd name="T36" fmla="*/ 258 w 307"/>
                <a:gd name="T37" fmla="*/ 16 h 665"/>
                <a:gd name="T38" fmla="*/ 257 w 307"/>
                <a:gd name="T39" fmla="*/ 14 h 665"/>
                <a:gd name="T40" fmla="*/ 123 w 307"/>
                <a:gd name="T41" fmla="*/ 60 h 665"/>
                <a:gd name="T42" fmla="*/ 108 w 307"/>
                <a:gd name="T43" fmla="*/ 68 h 665"/>
                <a:gd name="T44" fmla="*/ 103 w 307"/>
                <a:gd name="T45" fmla="*/ 71 h 665"/>
                <a:gd name="T46" fmla="*/ 89 w 307"/>
                <a:gd name="T47" fmla="*/ 83 h 665"/>
                <a:gd name="T48" fmla="*/ 75 w 307"/>
                <a:gd name="T49" fmla="*/ 113 h 665"/>
                <a:gd name="T50" fmla="*/ 85 w 307"/>
                <a:gd name="T51" fmla="*/ 152 h 665"/>
                <a:gd name="T52" fmla="*/ 102 w 307"/>
                <a:gd name="T53" fmla="*/ 175 h 665"/>
                <a:gd name="T54" fmla="*/ 120 w 307"/>
                <a:gd name="T55" fmla="*/ 196 h 665"/>
                <a:gd name="T56" fmla="*/ 151 w 307"/>
                <a:gd name="T57" fmla="*/ 227 h 665"/>
                <a:gd name="T58" fmla="*/ 202 w 307"/>
                <a:gd name="T59" fmla="*/ 282 h 665"/>
                <a:gd name="T60" fmla="*/ 218 w 307"/>
                <a:gd name="T61" fmla="*/ 309 h 665"/>
                <a:gd name="T62" fmla="*/ 230 w 307"/>
                <a:gd name="T63" fmla="*/ 354 h 665"/>
                <a:gd name="T64" fmla="*/ 228 w 307"/>
                <a:gd name="T65" fmla="*/ 418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7" h="665">
                  <a:moveTo>
                    <a:pt x="228" y="418"/>
                  </a:moveTo>
                  <a:cubicBezTo>
                    <a:pt x="227" y="429"/>
                    <a:pt x="224" y="440"/>
                    <a:pt x="220" y="451"/>
                  </a:cubicBezTo>
                  <a:cubicBezTo>
                    <a:pt x="217" y="461"/>
                    <a:pt x="213" y="471"/>
                    <a:pt x="208" y="481"/>
                  </a:cubicBezTo>
                  <a:cubicBezTo>
                    <a:pt x="193" y="512"/>
                    <a:pt x="168" y="543"/>
                    <a:pt x="142" y="565"/>
                  </a:cubicBezTo>
                  <a:cubicBezTo>
                    <a:pt x="127" y="577"/>
                    <a:pt x="112" y="588"/>
                    <a:pt x="97" y="599"/>
                  </a:cubicBezTo>
                  <a:cubicBezTo>
                    <a:pt x="78" y="612"/>
                    <a:pt x="59" y="625"/>
                    <a:pt x="40" y="638"/>
                  </a:cubicBezTo>
                  <a:cubicBezTo>
                    <a:pt x="27" y="647"/>
                    <a:pt x="13" y="656"/>
                    <a:pt x="0" y="665"/>
                  </a:cubicBezTo>
                  <a:cubicBezTo>
                    <a:pt x="32" y="665"/>
                    <a:pt x="32" y="665"/>
                    <a:pt x="32" y="665"/>
                  </a:cubicBezTo>
                  <a:cubicBezTo>
                    <a:pt x="42" y="659"/>
                    <a:pt x="52" y="652"/>
                    <a:pt x="62" y="645"/>
                  </a:cubicBezTo>
                  <a:cubicBezTo>
                    <a:pt x="90" y="626"/>
                    <a:pt x="117" y="605"/>
                    <a:pt x="143" y="582"/>
                  </a:cubicBezTo>
                  <a:cubicBezTo>
                    <a:pt x="184" y="546"/>
                    <a:pt x="214" y="506"/>
                    <a:pt x="231" y="454"/>
                  </a:cubicBezTo>
                  <a:cubicBezTo>
                    <a:pt x="235" y="443"/>
                    <a:pt x="237" y="432"/>
                    <a:pt x="239" y="420"/>
                  </a:cubicBezTo>
                  <a:cubicBezTo>
                    <a:pt x="241" y="409"/>
                    <a:pt x="242" y="398"/>
                    <a:pt x="242" y="386"/>
                  </a:cubicBezTo>
                  <a:cubicBezTo>
                    <a:pt x="243" y="375"/>
                    <a:pt x="242" y="364"/>
                    <a:pt x="241" y="352"/>
                  </a:cubicBezTo>
                  <a:cubicBezTo>
                    <a:pt x="239" y="341"/>
                    <a:pt x="237" y="330"/>
                    <a:pt x="233" y="320"/>
                  </a:cubicBezTo>
                  <a:cubicBezTo>
                    <a:pt x="232" y="315"/>
                    <a:pt x="229" y="310"/>
                    <a:pt x="227" y="304"/>
                  </a:cubicBezTo>
                  <a:cubicBezTo>
                    <a:pt x="225" y="300"/>
                    <a:pt x="223" y="294"/>
                    <a:pt x="220" y="290"/>
                  </a:cubicBezTo>
                  <a:cubicBezTo>
                    <a:pt x="217" y="285"/>
                    <a:pt x="214" y="281"/>
                    <a:pt x="210" y="276"/>
                  </a:cubicBezTo>
                  <a:cubicBezTo>
                    <a:pt x="207" y="272"/>
                    <a:pt x="204" y="268"/>
                    <a:pt x="200" y="264"/>
                  </a:cubicBezTo>
                  <a:cubicBezTo>
                    <a:pt x="187" y="248"/>
                    <a:pt x="172" y="234"/>
                    <a:pt x="158" y="221"/>
                  </a:cubicBezTo>
                  <a:cubicBezTo>
                    <a:pt x="151" y="214"/>
                    <a:pt x="144" y="207"/>
                    <a:pt x="137" y="200"/>
                  </a:cubicBezTo>
                  <a:cubicBezTo>
                    <a:pt x="133" y="197"/>
                    <a:pt x="130" y="194"/>
                    <a:pt x="127" y="190"/>
                  </a:cubicBezTo>
                  <a:cubicBezTo>
                    <a:pt x="123" y="187"/>
                    <a:pt x="120" y="184"/>
                    <a:pt x="117" y="180"/>
                  </a:cubicBezTo>
                  <a:cubicBezTo>
                    <a:pt x="114" y="177"/>
                    <a:pt x="111" y="173"/>
                    <a:pt x="108" y="170"/>
                  </a:cubicBezTo>
                  <a:cubicBezTo>
                    <a:pt x="105" y="166"/>
                    <a:pt x="102" y="163"/>
                    <a:pt x="100" y="159"/>
                  </a:cubicBezTo>
                  <a:cubicBezTo>
                    <a:pt x="97" y="156"/>
                    <a:pt x="94" y="152"/>
                    <a:pt x="92" y="148"/>
                  </a:cubicBezTo>
                  <a:cubicBezTo>
                    <a:pt x="90" y="145"/>
                    <a:pt x="88" y="141"/>
                    <a:pt x="86" y="137"/>
                  </a:cubicBezTo>
                  <a:cubicBezTo>
                    <a:pt x="83" y="129"/>
                    <a:pt x="82" y="121"/>
                    <a:pt x="82" y="113"/>
                  </a:cubicBezTo>
                  <a:cubicBezTo>
                    <a:pt x="83" y="106"/>
                    <a:pt x="86" y="98"/>
                    <a:pt x="90" y="92"/>
                  </a:cubicBezTo>
                  <a:cubicBezTo>
                    <a:pt x="91" y="90"/>
                    <a:pt x="92" y="89"/>
                    <a:pt x="93" y="88"/>
                  </a:cubicBezTo>
                  <a:cubicBezTo>
                    <a:pt x="95" y="86"/>
                    <a:pt x="96" y="85"/>
                    <a:pt x="97" y="84"/>
                  </a:cubicBezTo>
                  <a:cubicBezTo>
                    <a:pt x="100" y="81"/>
                    <a:pt x="103" y="79"/>
                    <a:pt x="106" y="76"/>
                  </a:cubicBezTo>
                  <a:cubicBezTo>
                    <a:pt x="109" y="75"/>
                    <a:pt x="109" y="75"/>
                    <a:pt x="109" y="75"/>
                  </a:cubicBezTo>
                  <a:cubicBezTo>
                    <a:pt x="111" y="73"/>
                    <a:pt x="111" y="73"/>
                    <a:pt x="111" y="73"/>
                  </a:cubicBezTo>
                  <a:cubicBezTo>
                    <a:pt x="113" y="72"/>
                    <a:pt x="114" y="71"/>
                    <a:pt x="116" y="70"/>
                  </a:cubicBezTo>
                  <a:cubicBezTo>
                    <a:pt x="119" y="68"/>
                    <a:pt x="122" y="66"/>
                    <a:pt x="125" y="64"/>
                  </a:cubicBezTo>
                  <a:cubicBezTo>
                    <a:pt x="151" y="51"/>
                    <a:pt x="178" y="43"/>
                    <a:pt x="200" y="35"/>
                  </a:cubicBezTo>
                  <a:cubicBezTo>
                    <a:pt x="222" y="28"/>
                    <a:pt x="242" y="21"/>
                    <a:pt x="258" y="16"/>
                  </a:cubicBezTo>
                  <a:cubicBezTo>
                    <a:pt x="289" y="6"/>
                    <a:pt x="307" y="0"/>
                    <a:pt x="307" y="0"/>
                  </a:cubicBezTo>
                  <a:cubicBezTo>
                    <a:pt x="307" y="0"/>
                    <a:pt x="289" y="5"/>
                    <a:pt x="257" y="14"/>
                  </a:cubicBezTo>
                  <a:cubicBezTo>
                    <a:pt x="241" y="19"/>
                    <a:pt x="221" y="25"/>
                    <a:pt x="199" y="32"/>
                  </a:cubicBezTo>
                  <a:cubicBezTo>
                    <a:pt x="176" y="39"/>
                    <a:pt x="150" y="46"/>
                    <a:pt x="123" y="60"/>
                  </a:cubicBezTo>
                  <a:cubicBezTo>
                    <a:pt x="119" y="61"/>
                    <a:pt x="116" y="63"/>
                    <a:pt x="113" y="65"/>
                  </a:cubicBezTo>
                  <a:cubicBezTo>
                    <a:pt x="111" y="66"/>
                    <a:pt x="109" y="67"/>
                    <a:pt x="108" y="68"/>
                  </a:cubicBezTo>
                  <a:cubicBezTo>
                    <a:pt x="105" y="70"/>
                    <a:pt x="105" y="70"/>
                    <a:pt x="105" y="70"/>
                  </a:cubicBezTo>
                  <a:cubicBezTo>
                    <a:pt x="103" y="71"/>
                    <a:pt x="103" y="71"/>
                    <a:pt x="103" y="71"/>
                  </a:cubicBezTo>
                  <a:cubicBezTo>
                    <a:pt x="100" y="74"/>
                    <a:pt x="96" y="76"/>
                    <a:pt x="93" y="79"/>
                  </a:cubicBezTo>
                  <a:cubicBezTo>
                    <a:pt x="92" y="80"/>
                    <a:pt x="90" y="82"/>
                    <a:pt x="89" y="83"/>
                  </a:cubicBezTo>
                  <a:cubicBezTo>
                    <a:pt x="87" y="85"/>
                    <a:pt x="86" y="86"/>
                    <a:pt x="84" y="88"/>
                  </a:cubicBezTo>
                  <a:cubicBezTo>
                    <a:pt x="79" y="95"/>
                    <a:pt x="76" y="104"/>
                    <a:pt x="75" y="113"/>
                  </a:cubicBezTo>
                  <a:cubicBezTo>
                    <a:pt x="74" y="122"/>
                    <a:pt x="76" y="131"/>
                    <a:pt x="79" y="140"/>
                  </a:cubicBezTo>
                  <a:cubicBezTo>
                    <a:pt x="81" y="144"/>
                    <a:pt x="83" y="148"/>
                    <a:pt x="85" y="152"/>
                  </a:cubicBezTo>
                  <a:cubicBezTo>
                    <a:pt x="88" y="157"/>
                    <a:pt x="91" y="160"/>
                    <a:pt x="93" y="164"/>
                  </a:cubicBezTo>
                  <a:cubicBezTo>
                    <a:pt x="96" y="167"/>
                    <a:pt x="99" y="171"/>
                    <a:pt x="102" y="175"/>
                  </a:cubicBezTo>
                  <a:cubicBezTo>
                    <a:pt x="105" y="179"/>
                    <a:pt x="108" y="182"/>
                    <a:pt x="111" y="186"/>
                  </a:cubicBezTo>
                  <a:cubicBezTo>
                    <a:pt x="114" y="189"/>
                    <a:pt x="117" y="193"/>
                    <a:pt x="120" y="196"/>
                  </a:cubicBezTo>
                  <a:cubicBezTo>
                    <a:pt x="124" y="200"/>
                    <a:pt x="127" y="203"/>
                    <a:pt x="130" y="207"/>
                  </a:cubicBezTo>
                  <a:cubicBezTo>
                    <a:pt x="137" y="213"/>
                    <a:pt x="144" y="220"/>
                    <a:pt x="151" y="227"/>
                  </a:cubicBezTo>
                  <a:cubicBezTo>
                    <a:pt x="165" y="241"/>
                    <a:pt x="180" y="255"/>
                    <a:pt x="193" y="271"/>
                  </a:cubicBezTo>
                  <a:cubicBezTo>
                    <a:pt x="196" y="275"/>
                    <a:pt x="199" y="278"/>
                    <a:pt x="202" y="282"/>
                  </a:cubicBezTo>
                  <a:cubicBezTo>
                    <a:pt x="205" y="287"/>
                    <a:pt x="208" y="291"/>
                    <a:pt x="211" y="295"/>
                  </a:cubicBezTo>
                  <a:cubicBezTo>
                    <a:pt x="213" y="299"/>
                    <a:pt x="215" y="304"/>
                    <a:pt x="218" y="309"/>
                  </a:cubicBezTo>
                  <a:cubicBezTo>
                    <a:pt x="220" y="313"/>
                    <a:pt x="222" y="318"/>
                    <a:pt x="223" y="323"/>
                  </a:cubicBezTo>
                  <a:cubicBezTo>
                    <a:pt x="226" y="333"/>
                    <a:pt x="229" y="343"/>
                    <a:pt x="230" y="354"/>
                  </a:cubicBezTo>
                  <a:cubicBezTo>
                    <a:pt x="231" y="364"/>
                    <a:pt x="232" y="375"/>
                    <a:pt x="232" y="386"/>
                  </a:cubicBezTo>
                  <a:cubicBezTo>
                    <a:pt x="231" y="397"/>
                    <a:pt x="230" y="408"/>
                    <a:pt x="228" y="41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 name="Freeform 8">
              <a:extLst>
                <a:ext uri="{FF2B5EF4-FFF2-40B4-BE49-F238E27FC236}">
                  <a16:creationId xmlns:a16="http://schemas.microsoft.com/office/drawing/2014/main" id="{CD0A2D56-4ECD-EF41-A6A4-A77A0F148894}"/>
                </a:ext>
              </a:extLst>
            </p:cNvPr>
            <p:cNvSpPr>
              <a:spLocks/>
            </p:cNvSpPr>
            <p:nvPr/>
          </p:nvSpPr>
          <p:spPr bwMode="auto">
            <a:xfrm>
              <a:off x="5376863" y="4264025"/>
              <a:ext cx="2670175" cy="2586037"/>
            </a:xfrm>
            <a:custGeom>
              <a:avLst/>
              <a:gdLst>
                <a:gd name="T0" fmla="*/ 332 w 710"/>
                <a:gd name="T1" fmla="*/ 275 h 687"/>
                <a:gd name="T2" fmla="*/ 370 w 710"/>
                <a:gd name="T3" fmla="*/ 288 h 687"/>
                <a:gd name="T4" fmla="*/ 407 w 710"/>
                <a:gd name="T5" fmla="*/ 303 h 687"/>
                <a:gd name="T6" fmla="*/ 555 w 710"/>
                <a:gd name="T7" fmla="*/ 382 h 687"/>
                <a:gd name="T8" fmla="*/ 620 w 710"/>
                <a:gd name="T9" fmla="*/ 437 h 687"/>
                <a:gd name="T10" fmla="*/ 664 w 710"/>
                <a:gd name="T11" fmla="*/ 652 h 687"/>
                <a:gd name="T12" fmla="*/ 647 w 710"/>
                <a:gd name="T13" fmla="*/ 687 h 687"/>
                <a:gd name="T14" fmla="*/ 673 w 710"/>
                <a:gd name="T15" fmla="*/ 687 h 687"/>
                <a:gd name="T16" fmla="*/ 689 w 710"/>
                <a:gd name="T17" fmla="*/ 655 h 687"/>
                <a:gd name="T18" fmla="*/ 677 w 710"/>
                <a:gd name="T19" fmla="*/ 498 h 687"/>
                <a:gd name="T20" fmla="*/ 628 w 710"/>
                <a:gd name="T21" fmla="*/ 429 h 687"/>
                <a:gd name="T22" fmla="*/ 562 w 710"/>
                <a:gd name="T23" fmla="*/ 373 h 687"/>
                <a:gd name="T24" fmla="*/ 411 w 710"/>
                <a:gd name="T25" fmla="*/ 293 h 687"/>
                <a:gd name="T26" fmla="*/ 373 w 710"/>
                <a:gd name="T27" fmla="*/ 278 h 687"/>
                <a:gd name="T28" fmla="*/ 336 w 710"/>
                <a:gd name="T29" fmla="*/ 265 h 687"/>
                <a:gd name="T30" fmla="*/ 261 w 710"/>
                <a:gd name="T31" fmla="*/ 242 h 687"/>
                <a:gd name="T32" fmla="*/ 191 w 710"/>
                <a:gd name="T33" fmla="*/ 223 h 687"/>
                <a:gd name="T34" fmla="*/ 125 w 710"/>
                <a:gd name="T35" fmla="*/ 201 h 687"/>
                <a:gd name="T36" fmla="*/ 95 w 710"/>
                <a:gd name="T37" fmla="*/ 189 h 687"/>
                <a:gd name="T38" fmla="*/ 80 w 710"/>
                <a:gd name="T39" fmla="*/ 183 h 687"/>
                <a:gd name="T40" fmla="*/ 66 w 710"/>
                <a:gd name="T41" fmla="*/ 176 h 687"/>
                <a:gd name="T42" fmla="*/ 52 w 710"/>
                <a:gd name="T43" fmla="*/ 169 h 687"/>
                <a:gd name="T44" fmla="*/ 39 w 710"/>
                <a:gd name="T45" fmla="*/ 162 h 687"/>
                <a:gd name="T46" fmla="*/ 17 w 710"/>
                <a:gd name="T47" fmla="*/ 145 h 687"/>
                <a:gd name="T48" fmla="*/ 9 w 710"/>
                <a:gd name="T49" fmla="*/ 134 h 687"/>
                <a:gd name="T50" fmla="*/ 6 w 710"/>
                <a:gd name="T51" fmla="*/ 122 h 687"/>
                <a:gd name="T52" fmla="*/ 15 w 710"/>
                <a:gd name="T53" fmla="*/ 100 h 687"/>
                <a:gd name="T54" fmla="*/ 53 w 710"/>
                <a:gd name="T55" fmla="*/ 71 h 687"/>
                <a:gd name="T56" fmla="*/ 120 w 710"/>
                <a:gd name="T57" fmla="*/ 33 h 687"/>
                <a:gd name="T58" fmla="*/ 145 w 710"/>
                <a:gd name="T59" fmla="*/ 19 h 687"/>
                <a:gd name="T60" fmla="*/ 163 w 710"/>
                <a:gd name="T61" fmla="*/ 9 h 687"/>
                <a:gd name="T62" fmla="*/ 177 w 710"/>
                <a:gd name="T63" fmla="*/ 0 h 687"/>
                <a:gd name="T64" fmla="*/ 163 w 710"/>
                <a:gd name="T65" fmla="*/ 8 h 687"/>
                <a:gd name="T66" fmla="*/ 145 w 710"/>
                <a:gd name="T67" fmla="*/ 18 h 687"/>
                <a:gd name="T68" fmla="*/ 120 w 710"/>
                <a:gd name="T69" fmla="*/ 32 h 687"/>
                <a:gd name="T70" fmla="*/ 51 w 710"/>
                <a:gd name="T71" fmla="*/ 68 h 687"/>
                <a:gd name="T72" fmla="*/ 12 w 710"/>
                <a:gd name="T73" fmla="*/ 97 h 687"/>
                <a:gd name="T74" fmla="*/ 1 w 710"/>
                <a:gd name="T75" fmla="*/ 122 h 687"/>
                <a:gd name="T76" fmla="*/ 4 w 710"/>
                <a:gd name="T77" fmla="*/ 137 h 687"/>
                <a:gd name="T78" fmla="*/ 13 w 710"/>
                <a:gd name="T79" fmla="*/ 149 h 687"/>
                <a:gd name="T80" fmla="*/ 36 w 710"/>
                <a:gd name="T81" fmla="*/ 167 h 687"/>
                <a:gd name="T82" fmla="*/ 49 w 710"/>
                <a:gd name="T83" fmla="*/ 175 h 687"/>
                <a:gd name="T84" fmla="*/ 63 w 710"/>
                <a:gd name="T85" fmla="*/ 182 h 687"/>
                <a:gd name="T86" fmla="*/ 77 w 710"/>
                <a:gd name="T87" fmla="*/ 189 h 687"/>
                <a:gd name="T88" fmla="*/ 92 w 710"/>
                <a:gd name="T89" fmla="*/ 195 h 687"/>
                <a:gd name="T90" fmla="*/ 123 w 710"/>
                <a:gd name="T91" fmla="*/ 208 h 687"/>
                <a:gd name="T92" fmla="*/ 188 w 710"/>
                <a:gd name="T93" fmla="*/ 231 h 687"/>
                <a:gd name="T94" fmla="*/ 259 w 710"/>
                <a:gd name="T95" fmla="*/ 251 h 687"/>
                <a:gd name="T96" fmla="*/ 332 w 710"/>
                <a:gd name="T97" fmla="*/ 27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0" h="687">
                  <a:moveTo>
                    <a:pt x="332" y="275"/>
                  </a:moveTo>
                  <a:cubicBezTo>
                    <a:pt x="345" y="279"/>
                    <a:pt x="357" y="284"/>
                    <a:pt x="370" y="288"/>
                  </a:cubicBezTo>
                  <a:cubicBezTo>
                    <a:pt x="382" y="293"/>
                    <a:pt x="395" y="298"/>
                    <a:pt x="407" y="303"/>
                  </a:cubicBezTo>
                  <a:cubicBezTo>
                    <a:pt x="458" y="323"/>
                    <a:pt x="509" y="349"/>
                    <a:pt x="555" y="382"/>
                  </a:cubicBezTo>
                  <a:cubicBezTo>
                    <a:pt x="579" y="398"/>
                    <a:pt x="601" y="417"/>
                    <a:pt x="620" y="437"/>
                  </a:cubicBezTo>
                  <a:cubicBezTo>
                    <a:pt x="672" y="493"/>
                    <a:pt x="699" y="576"/>
                    <a:pt x="664" y="652"/>
                  </a:cubicBezTo>
                  <a:cubicBezTo>
                    <a:pt x="659" y="664"/>
                    <a:pt x="653" y="675"/>
                    <a:pt x="647" y="687"/>
                  </a:cubicBezTo>
                  <a:cubicBezTo>
                    <a:pt x="673" y="687"/>
                    <a:pt x="673" y="687"/>
                    <a:pt x="673" y="687"/>
                  </a:cubicBezTo>
                  <a:cubicBezTo>
                    <a:pt x="679" y="677"/>
                    <a:pt x="684" y="666"/>
                    <a:pt x="689" y="655"/>
                  </a:cubicBezTo>
                  <a:cubicBezTo>
                    <a:pt x="710" y="602"/>
                    <a:pt x="703" y="549"/>
                    <a:pt x="677" y="498"/>
                  </a:cubicBezTo>
                  <a:cubicBezTo>
                    <a:pt x="664" y="474"/>
                    <a:pt x="647" y="451"/>
                    <a:pt x="628" y="429"/>
                  </a:cubicBezTo>
                  <a:cubicBezTo>
                    <a:pt x="608" y="409"/>
                    <a:pt x="586" y="389"/>
                    <a:pt x="562" y="373"/>
                  </a:cubicBezTo>
                  <a:cubicBezTo>
                    <a:pt x="514" y="339"/>
                    <a:pt x="462" y="314"/>
                    <a:pt x="411" y="293"/>
                  </a:cubicBezTo>
                  <a:cubicBezTo>
                    <a:pt x="399" y="288"/>
                    <a:pt x="386" y="283"/>
                    <a:pt x="373" y="278"/>
                  </a:cubicBezTo>
                  <a:cubicBezTo>
                    <a:pt x="361" y="274"/>
                    <a:pt x="348" y="269"/>
                    <a:pt x="336" y="265"/>
                  </a:cubicBezTo>
                  <a:cubicBezTo>
                    <a:pt x="311" y="257"/>
                    <a:pt x="286" y="249"/>
                    <a:pt x="261" y="242"/>
                  </a:cubicBezTo>
                  <a:cubicBezTo>
                    <a:pt x="237" y="236"/>
                    <a:pt x="214" y="229"/>
                    <a:pt x="191" y="223"/>
                  </a:cubicBezTo>
                  <a:cubicBezTo>
                    <a:pt x="168" y="216"/>
                    <a:pt x="146" y="209"/>
                    <a:pt x="125" y="201"/>
                  </a:cubicBezTo>
                  <a:cubicBezTo>
                    <a:pt x="115" y="197"/>
                    <a:pt x="105" y="193"/>
                    <a:pt x="95" y="189"/>
                  </a:cubicBezTo>
                  <a:cubicBezTo>
                    <a:pt x="90" y="187"/>
                    <a:pt x="85" y="185"/>
                    <a:pt x="80" y="183"/>
                  </a:cubicBezTo>
                  <a:cubicBezTo>
                    <a:pt x="75" y="180"/>
                    <a:pt x="70" y="178"/>
                    <a:pt x="66" y="176"/>
                  </a:cubicBezTo>
                  <a:cubicBezTo>
                    <a:pt x="61" y="174"/>
                    <a:pt x="57" y="172"/>
                    <a:pt x="52" y="169"/>
                  </a:cubicBezTo>
                  <a:cubicBezTo>
                    <a:pt x="48" y="167"/>
                    <a:pt x="43" y="165"/>
                    <a:pt x="39" y="162"/>
                  </a:cubicBezTo>
                  <a:cubicBezTo>
                    <a:pt x="31" y="157"/>
                    <a:pt x="23" y="151"/>
                    <a:pt x="17" y="145"/>
                  </a:cubicBezTo>
                  <a:cubicBezTo>
                    <a:pt x="14" y="141"/>
                    <a:pt x="11" y="138"/>
                    <a:pt x="9" y="134"/>
                  </a:cubicBezTo>
                  <a:cubicBezTo>
                    <a:pt x="7" y="130"/>
                    <a:pt x="6" y="126"/>
                    <a:pt x="6" y="122"/>
                  </a:cubicBezTo>
                  <a:cubicBezTo>
                    <a:pt x="5" y="114"/>
                    <a:pt x="10" y="106"/>
                    <a:pt x="15" y="100"/>
                  </a:cubicBezTo>
                  <a:cubicBezTo>
                    <a:pt x="26" y="87"/>
                    <a:pt x="40" y="78"/>
                    <a:pt x="53" y="71"/>
                  </a:cubicBezTo>
                  <a:cubicBezTo>
                    <a:pt x="78" y="55"/>
                    <a:pt x="102" y="43"/>
                    <a:pt x="120" y="33"/>
                  </a:cubicBezTo>
                  <a:cubicBezTo>
                    <a:pt x="130" y="28"/>
                    <a:pt x="138" y="23"/>
                    <a:pt x="145" y="19"/>
                  </a:cubicBezTo>
                  <a:cubicBezTo>
                    <a:pt x="152" y="15"/>
                    <a:pt x="158" y="11"/>
                    <a:pt x="163" y="9"/>
                  </a:cubicBezTo>
                  <a:cubicBezTo>
                    <a:pt x="172" y="3"/>
                    <a:pt x="177" y="0"/>
                    <a:pt x="177" y="0"/>
                  </a:cubicBezTo>
                  <a:cubicBezTo>
                    <a:pt x="177" y="0"/>
                    <a:pt x="172" y="3"/>
                    <a:pt x="163" y="8"/>
                  </a:cubicBezTo>
                  <a:cubicBezTo>
                    <a:pt x="158" y="11"/>
                    <a:pt x="152" y="14"/>
                    <a:pt x="145" y="18"/>
                  </a:cubicBezTo>
                  <a:cubicBezTo>
                    <a:pt x="137" y="22"/>
                    <a:pt x="129" y="27"/>
                    <a:pt x="120" y="32"/>
                  </a:cubicBezTo>
                  <a:cubicBezTo>
                    <a:pt x="101" y="41"/>
                    <a:pt x="77" y="52"/>
                    <a:pt x="51" y="68"/>
                  </a:cubicBezTo>
                  <a:cubicBezTo>
                    <a:pt x="38" y="75"/>
                    <a:pt x="24" y="84"/>
                    <a:pt x="12" y="97"/>
                  </a:cubicBezTo>
                  <a:cubicBezTo>
                    <a:pt x="6" y="104"/>
                    <a:pt x="1" y="112"/>
                    <a:pt x="1" y="122"/>
                  </a:cubicBezTo>
                  <a:cubicBezTo>
                    <a:pt x="0" y="127"/>
                    <a:pt x="2" y="132"/>
                    <a:pt x="4" y="137"/>
                  </a:cubicBezTo>
                  <a:cubicBezTo>
                    <a:pt x="6" y="141"/>
                    <a:pt x="9" y="145"/>
                    <a:pt x="13" y="149"/>
                  </a:cubicBezTo>
                  <a:cubicBezTo>
                    <a:pt x="19" y="156"/>
                    <a:pt x="27" y="162"/>
                    <a:pt x="36" y="167"/>
                  </a:cubicBezTo>
                  <a:cubicBezTo>
                    <a:pt x="40" y="170"/>
                    <a:pt x="45" y="172"/>
                    <a:pt x="49" y="175"/>
                  </a:cubicBezTo>
                  <a:cubicBezTo>
                    <a:pt x="54" y="177"/>
                    <a:pt x="58" y="180"/>
                    <a:pt x="63" y="182"/>
                  </a:cubicBezTo>
                  <a:cubicBezTo>
                    <a:pt x="68" y="184"/>
                    <a:pt x="72" y="187"/>
                    <a:pt x="77" y="189"/>
                  </a:cubicBezTo>
                  <a:cubicBezTo>
                    <a:pt x="82" y="191"/>
                    <a:pt x="87" y="193"/>
                    <a:pt x="92" y="195"/>
                  </a:cubicBezTo>
                  <a:cubicBezTo>
                    <a:pt x="102" y="199"/>
                    <a:pt x="112" y="203"/>
                    <a:pt x="123" y="208"/>
                  </a:cubicBezTo>
                  <a:cubicBezTo>
                    <a:pt x="143" y="216"/>
                    <a:pt x="165" y="224"/>
                    <a:pt x="188" y="231"/>
                  </a:cubicBezTo>
                  <a:cubicBezTo>
                    <a:pt x="211" y="238"/>
                    <a:pt x="235" y="244"/>
                    <a:pt x="259" y="251"/>
                  </a:cubicBezTo>
                  <a:cubicBezTo>
                    <a:pt x="283" y="258"/>
                    <a:pt x="307" y="266"/>
                    <a:pt x="332" y="27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9" name="Group 8">
            <a:extLst>
              <a:ext uri="{FF2B5EF4-FFF2-40B4-BE49-F238E27FC236}">
                <a16:creationId xmlns:a16="http://schemas.microsoft.com/office/drawing/2014/main" id="{7E0D505A-F9C0-0F48-B363-BF6A45082E9D}"/>
              </a:ext>
            </a:extLst>
          </p:cNvPr>
          <p:cNvGrpSpPr/>
          <p:nvPr/>
        </p:nvGrpSpPr>
        <p:grpSpPr>
          <a:xfrm>
            <a:off x="430225" y="3507461"/>
            <a:ext cx="2810306" cy="4216575"/>
            <a:chOff x="1081178" y="2322519"/>
            <a:chExt cx="4112333" cy="6170137"/>
          </a:xfrm>
        </p:grpSpPr>
        <p:grpSp>
          <p:nvGrpSpPr>
            <p:cNvPr id="10" name="Group 9">
              <a:extLst>
                <a:ext uri="{FF2B5EF4-FFF2-40B4-BE49-F238E27FC236}">
                  <a16:creationId xmlns:a16="http://schemas.microsoft.com/office/drawing/2014/main" id="{C67281C6-E28C-FD47-910A-DF62EE2FF060}"/>
                </a:ext>
              </a:extLst>
            </p:cNvPr>
            <p:cNvGrpSpPr/>
            <p:nvPr/>
          </p:nvGrpSpPr>
          <p:grpSpPr>
            <a:xfrm>
              <a:off x="1827212" y="3052077"/>
              <a:ext cx="1500735" cy="4176177"/>
              <a:chOff x="1827212" y="2721589"/>
              <a:chExt cx="1500735" cy="4176177"/>
            </a:xfrm>
          </p:grpSpPr>
          <p:sp>
            <p:nvSpPr>
              <p:cNvPr id="51" name="Rectangle 50">
                <a:extLst>
                  <a:ext uri="{FF2B5EF4-FFF2-40B4-BE49-F238E27FC236}">
                    <a16:creationId xmlns:a16="http://schemas.microsoft.com/office/drawing/2014/main" id="{20E1E818-95CF-3043-9504-C6B81C7392B0}"/>
                  </a:ext>
                </a:extLst>
              </p:cNvPr>
              <p:cNvSpPr/>
              <p:nvPr/>
            </p:nvSpPr>
            <p:spPr>
              <a:xfrm>
                <a:off x="2511696" y="3816463"/>
                <a:ext cx="131766" cy="3081303"/>
              </a:xfrm>
              <a:prstGeom prst="rect">
                <a:avLst/>
              </a:prstGeom>
              <a:gradFill flip="none" rotWithShape="1">
                <a:gsLst>
                  <a:gs pos="0">
                    <a:schemeClr val="bg1">
                      <a:lumMod val="50000"/>
                    </a:schemeClr>
                  </a:gs>
                  <a:gs pos="25000">
                    <a:schemeClr val="bg1">
                      <a:lumMod val="75000"/>
                    </a:schemeClr>
                  </a:gs>
                  <a:gs pos="50000">
                    <a:schemeClr val="bg1">
                      <a:lumMod val="85000"/>
                    </a:schemeClr>
                  </a:gs>
                  <a:gs pos="75000">
                    <a:schemeClr val="bg1">
                      <a:lumMod val="75000"/>
                    </a:schemeClr>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2" name="Group 51">
                <a:extLst>
                  <a:ext uri="{FF2B5EF4-FFF2-40B4-BE49-F238E27FC236}">
                    <a16:creationId xmlns:a16="http://schemas.microsoft.com/office/drawing/2014/main" id="{04592DA5-DB1B-B34A-84BB-6B48DFBD0B40}"/>
                  </a:ext>
                </a:extLst>
              </p:cNvPr>
              <p:cNvGrpSpPr/>
              <p:nvPr/>
            </p:nvGrpSpPr>
            <p:grpSpPr>
              <a:xfrm>
                <a:off x="1827212" y="2817746"/>
                <a:ext cx="1500735" cy="1500735"/>
                <a:chOff x="4441277" y="2884842"/>
                <a:chExt cx="867870" cy="867870"/>
              </a:xfrm>
              <a:effectLst>
                <a:outerShdw blurRad="114300" sx="102000" sy="102000" algn="ctr" rotWithShape="0">
                  <a:prstClr val="black">
                    <a:alpha val="23000"/>
                  </a:prstClr>
                </a:outerShdw>
              </a:effectLst>
            </p:grpSpPr>
            <p:sp>
              <p:nvSpPr>
                <p:cNvPr id="56" name="Rectangle 55">
                  <a:extLst>
                    <a:ext uri="{FF2B5EF4-FFF2-40B4-BE49-F238E27FC236}">
                      <a16:creationId xmlns:a16="http://schemas.microsoft.com/office/drawing/2014/main" id="{3C513511-B808-A744-B565-A3CEDFF4ECEB}"/>
                    </a:ext>
                  </a:extLst>
                </p:cNvPr>
                <p:cNvSpPr/>
                <p:nvPr/>
              </p:nvSpPr>
              <p:spPr>
                <a:xfrm rot="2700000">
                  <a:off x="4441277" y="2884842"/>
                  <a:ext cx="867870" cy="8678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0CD3EF92-F909-0F46-B6F6-7C2322258874}"/>
                    </a:ext>
                  </a:extLst>
                </p:cNvPr>
                <p:cNvSpPr/>
                <p:nvPr/>
              </p:nvSpPr>
              <p:spPr>
                <a:xfrm rot="2700000">
                  <a:off x="4483130" y="2926695"/>
                  <a:ext cx="784165" cy="78416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53" name="Oval 52">
                <a:extLst>
                  <a:ext uri="{FF2B5EF4-FFF2-40B4-BE49-F238E27FC236}">
                    <a16:creationId xmlns:a16="http://schemas.microsoft.com/office/drawing/2014/main" id="{3AFBEB69-46F1-464B-A32C-798A19403ECA}"/>
                  </a:ext>
                </a:extLst>
              </p:cNvPr>
              <p:cNvSpPr/>
              <p:nvPr/>
            </p:nvSpPr>
            <p:spPr>
              <a:xfrm>
                <a:off x="2539479" y="4343400"/>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12E306F5-7545-3745-A615-0363210FEC70}"/>
                  </a:ext>
                </a:extLst>
              </p:cNvPr>
              <p:cNvSpPr/>
              <p:nvPr/>
            </p:nvSpPr>
            <p:spPr>
              <a:xfrm>
                <a:off x="2539479" y="2721589"/>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5" name="Freeform 5">
                <a:extLst>
                  <a:ext uri="{FF2B5EF4-FFF2-40B4-BE49-F238E27FC236}">
                    <a16:creationId xmlns:a16="http://schemas.microsoft.com/office/drawing/2014/main" id="{4982A537-4F64-7D42-8301-4727738887F1}"/>
                  </a:ext>
                </a:extLst>
              </p:cNvPr>
              <p:cNvSpPr>
                <a:spLocks noEditPoints="1"/>
              </p:cNvSpPr>
              <p:nvPr/>
            </p:nvSpPr>
            <p:spPr bwMode="auto">
              <a:xfrm>
                <a:off x="2158480" y="3107820"/>
                <a:ext cx="838199" cy="967575"/>
              </a:xfrm>
              <a:custGeom>
                <a:avLst/>
                <a:gdLst>
                  <a:gd name="T0" fmla="*/ 709 w 2217"/>
                  <a:gd name="T1" fmla="*/ 1055 h 2562"/>
                  <a:gd name="T2" fmla="*/ 644 w 2217"/>
                  <a:gd name="T3" fmla="*/ 937 h 2562"/>
                  <a:gd name="T4" fmla="*/ 781 w 2217"/>
                  <a:gd name="T5" fmla="*/ 862 h 2562"/>
                  <a:gd name="T6" fmla="*/ 733 w 2217"/>
                  <a:gd name="T7" fmla="*/ 775 h 2562"/>
                  <a:gd name="T8" fmla="*/ 758 w 2217"/>
                  <a:gd name="T9" fmla="*/ 767 h 2562"/>
                  <a:gd name="T10" fmla="*/ 1304 w 2217"/>
                  <a:gd name="T11" fmla="*/ 639 h 2562"/>
                  <a:gd name="T12" fmla="*/ 1043 w 2217"/>
                  <a:gd name="T13" fmla="*/ 1207 h 2562"/>
                  <a:gd name="T14" fmla="*/ 1028 w 2217"/>
                  <a:gd name="T15" fmla="*/ 1392 h 2562"/>
                  <a:gd name="T16" fmla="*/ 1158 w 2217"/>
                  <a:gd name="T17" fmla="*/ 1605 h 2562"/>
                  <a:gd name="T18" fmla="*/ 1137 w 2217"/>
                  <a:gd name="T19" fmla="*/ 1672 h 2562"/>
                  <a:gd name="T20" fmla="*/ 727 w 2217"/>
                  <a:gd name="T21" fmla="*/ 2278 h 2562"/>
                  <a:gd name="T22" fmla="*/ 756 w 2217"/>
                  <a:gd name="T23" fmla="*/ 2453 h 2562"/>
                  <a:gd name="T24" fmla="*/ 820 w 2217"/>
                  <a:gd name="T25" fmla="*/ 2476 h 2562"/>
                  <a:gd name="T26" fmla="*/ 931 w 2217"/>
                  <a:gd name="T27" fmla="*/ 2424 h 2562"/>
                  <a:gd name="T28" fmla="*/ 1337 w 2217"/>
                  <a:gd name="T29" fmla="*/ 1825 h 2562"/>
                  <a:gd name="T30" fmla="*/ 1386 w 2217"/>
                  <a:gd name="T31" fmla="*/ 1892 h 2562"/>
                  <a:gd name="T32" fmla="*/ 1052 w 2217"/>
                  <a:gd name="T33" fmla="*/ 2356 h 2562"/>
                  <a:gd name="T34" fmla="*/ 1071 w 2217"/>
                  <a:gd name="T35" fmla="*/ 2532 h 2562"/>
                  <a:gd name="T36" fmla="*/ 1141 w 2217"/>
                  <a:gd name="T37" fmla="*/ 2560 h 2562"/>
                  <a:gd name="T38" fmla="*/ 1247 w 2217"/>
                  <a:gd name="T39" fmla="*/ 2514 h 2562"/>
                  <a:gd name="T40" fmla="*/ 1643 w 2217"/>
                  <a:gd name="T41" fmla="*/ 1870 h 2562"/>
                  <a:gd name="T42" fmla="*/ 1457 w 2217"/>
                  <a:gd name="T43" fmla="*/ 1576 h 2562"/>
                  <a:gd name="T44" fmla="*/ 1430 w 2217"/>
                  <a:gd name="T45" fmla="*/ 1544 h 2562"/>
                  <a:gd name="T46" fmla="*/ 1504 w 2217"/>
                  <a:gd name="T47" fmla="*/ 1335 h 2562"/>
                  <a:gd name="T48" fmla="*/ 1624 w 2217"/>
                  <a:gd name="T49" fmla="*/ 963 h 2562"/>
                  <a:gd name="T50" fmla="*/ 1668 w 2217"/>
                  <a:gd name="T51" fmla="*/ 1117 h 2562"/>
                  <a:gd name="T52" fmla="*/ 1828 w 2217"/>
                  <a:gd name="T53" fmla="*/ 1188 h 2562"/>
                  <a:gd name="T54" fmla="*/ 2128 w 2217"/>
                  <a:gd name="T55" fmla="*/ 1157 h 2562"/>
                  <a:gd name="T56" fmla="*/ 2206 w 2217"/>
                  <a:gd name="T57" fmla="*/ 1038 h 2562"/>
                  <a:gd name="T58" fmla="*/ 2087 w 2217"/>
                  <a:gd name="T59" fmla="*/ 961 h 2562"/>
                  <a:gd name="T60" fmla="*/ 1830 w 2217"/>
                  <a:gd name="T61" fmla="*/ 988 h 2562"/>
                  <a:gd name="T62" fmla="*/ 1819 w 2217"/>
                  <a:gd name="T63" fmla="*/ 914 h 2562"/>
                  <a:gd name="T64" fmla="*/ 1719 w 2217"/>
                  <a:gd name="T65" fmla="*/ 592 h 2562"/>
                  <a:gd name="T66" fmla="*/ 1690 w 2217"/>
                  <a:gd name="T67" fmla="*/ 564 h 2562"/>
                  <a:gd name="T68" fmla="*/ 1667 w 2217"/>
                  <a:gd name="T69" fmla="*/ 542 h 2562"/>
                  <a:gd name="T70" fmla="*/ 1720 w 2217"/>
                  <a:gd name="T71" fmla="*/ 547 h 2562"/>
                  <a:gd name="T72" fmla="*/ 1994 w 2217"/>
                  <a:gd name="T73" fmla="*/ 273 h 2562"/>
                  <a:gd name="T74" fmla="*/ 1720 w 2217"/>
                  <a:gd name="T75" fmla="*/ 0 h 2562"/>
                  <a:gd name="T76" fmla="*/ 1446 w 2217"/>
                  <a:gd name="T77" fmla="*/ 273 h 2562"/>
                  <a:gd name="T78" fmla="*/ 1537 w 2217"/>
                  <a:gd name="T79" fmla="*/ 477 h 2562"/>
                  <a:gd name="T80" fmla="*/ 1529 w 2217"/>
                  <a:gd name="T81" fmla="*/ 475 h 2562"/>
                  <a:gd name="T82" fmla="*/ 672 w 2217"/>
                  <a:gd name="T83" fmla="*/ 587 h 2562"/>
                  <a:gd name="T84" fmla="*/ 642 w 2217"/>
                  <a:gd name="T85" fmla="*/ 609 h 2562"/>
                  <a:gd name="T86" fmla="*/ 602 w 2217"/>
                  <a:gd name="T87" fmla="*/ 536 h 2562"/>
                  <a:gd name="T88" fmla="*/ 465 w 2217"/>
                  <a:gd name="T89" fmla="*/ 611 h 2562"/>
                  <a:gd name="T90" fmla="*/ 403 w 2217"/>
                  <a:gd name="T91" fmla="*/ 499 h 2562"/>
                  <a:gd name="T92" fmla="*/ 0 w 2217"/>
                  <a:gd name="T93" fmla="*/ 720 h 2562"/>
                  <a:gd name="T94" fmla="*/ 306 w 2217"/>
                  <a:gd name="T95" fmla="*/ 1276 h 2562"/>
                  <a:gd name="T96" fmla="*/ 709 w 2217"/>
                  <a:gd name="T97" fmla="*/ 1055 h 2562"/>
                  <a:gd name="T98" fmla="*/ 562 w 2217"/>
                  <a:gd name="T99" fmla="*/ 672 h 2562"/>
                  <a:gd name="T100" fmla="*/ 645 w 2217"/>
                  <a:gd name="T101" fmla="*/ 823 h 2562"/>
                  <a:gd name="T102" fmla="*/ 601 w 2217"/>
                  <a:gd name="T103" fmla="*/ 847 h 2562"/>
                  <a:gd name="T104" fmla="*/ 518 w 2217"/>
                  <a:gd name="T105" fmla="*/ 696 h 2562"/>
                  <a:gd name="T106" fmla="*/ 562 w 2217"/>
                  <a:gd name="T107" fmla="*/ 672 h 2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562">
                    <a:moveTo>
                      <a:pt x="709" y="1055"/>
                    </a:moveTo>
                    <a:cubicBezTo>
                      <a:pt x="644" y="937"/>
                      <a:pt x="644" y="937"/>
                      <a:pt x="644" y="937"/>
                    </a:cubicBezTo>
                    <a:cubicBezTo>
                      <a:pt x="781" y="862"/>
                      <a:pt x="781" y="862"/>
                      <a:pt x="781" y="862"/>
                    </a:cubicBezTo>
                    <a:cubicBezTo>
                      <a:pt x="733" y="775"/>
                      <a:pt x="733" y="775"/>
                      <a:pt x="733" y="775"/>
                    </a:cubicBezTo>
                    <a:cubicBezTo>
                      <a:pt x="742" y="774"/>
                      <a:pt x="750" y="771"/>
                      <a:pt x="758" y="767"/>
                    </a:cubicBezTo>
                    <a:cubicBezTo>
                      <a:pt x="995" y="655"/>
                      <a:pt x="1180" y="634"/>
                      <a:pt x="1304" y="639"/>
                    </a:cubicBezTo>
                    <a:cubicBezTo>
                      <a:pt x="1226" y="831"/>
                      <a:pt x="1105" y="1008"/>
                      <a:pt x="1043" y="1207"/>
                    </a:cubicBezTo>
                    <a:cubicBezTo>
                      <a:pt x="1024" y="1265"/>
                      <a:pt x="1007" y="1332"/>
                      <a:pt x="1028" y="1392"/>
                    </a:cubicBezTo>
                    <a:cubicBezTo>
                      <a:pt x="1051" y="1457"/>
                      <a:pt x="1100" y="1530"/>
                      <a:pt x="1158" y="1605"/>
                    </a:cubicBezTo>
                    <a:cubicBezTo>
                      <a:pt x="1151" y="1630"/>
                      <a:pt x="1143" y="1653"/>
                      <a:pt x="1137" y="1672"/>
                    </a:cubicBezTo>
                    <a:cubicBezTo>
                      <a:pt x="1113" y="1726"/>
                      <a:pt x="906" y="2028"/>
                      <a:pt x="727" y="2278"/>
                    </a:cubicBezTo>
                    <a:cubicBezTo>
                      <a:pt x="687" y="2334"/>
                      <a:pt x="700" y="2412"/>
                      <a:pt x="756" y="2453"/>
                    </a:cubicBezTo>
                    <a:cubicBezTo>
                      <a:pt x="776" y="2467"/>
                      <a:pt x="798" y="2474"/>
                      <a:pt x="820" y="2476"/>
                    </a:cubicBezTo>
                    <a:cubicBezTo>
                      <a:pt x="862" y="2478"/>
                      <a:pt x="904" y="2460"/>
                      <a:pt x="931" y="2424"/>
                    </a:cubicBezTo>
                    <a:cubicBezTo>
                      <a:pt x="1056" y="2249"/>
                      <a:pt x="1253" y="1970"/>
                      <a:pt x="1337" y="1825"/>
                    </a:cubicBezTo>
                    <a:cubicBezTo>
                      <a:pt x="1357" y="1850"/>
                      <a:pt x="1375" y="1874"/>
                      <a:pt x="1386" y="1892"/>
                    </a:cubicBezTo>
                    <a:cubicBezTo>
                      <a:pt x="1345" y="1975"/>
                      <a:pt x="1189" y="2187"/>
                      <a:pt x="1052" y="2356"/>
                    </a:cubicBezTo>
                    <a:cubicBezTo>
                      <a:pt x="1009" y="2410"/>
                      <a:pt x="1017" y="2489"/>
                      <a:pt x="1071" y="2532"/>
                    </a:cubicBezTo>
                    <a:cubicBezTo>
                      <a:pt x="1091" y="2549"/>
                      <a:pt x="1116" y="2558"/>
                      <a:pt x="1141" y="2560"/>
                    </a:cubicBezTo>
                    <a:cubicBezTo>
                      <a:pt x="1180" y="2562"/>
                      <a:pt x="1220" y="2546"/>
                      <a:pt x="1247" y="2514"/>
                    </a:cubicBezTo>
                    <a:cubicBezTo>
                      <a:pt x="1657" y="2008"/>
                      <a:pt x="1648" y="1915"/>
                      <a:pt x="1643" y="1870"/>
                    </a:cubicBezTo>
                    <a:cubicBezTo>
                      <a:pt x="1635" y="1795"/>
                      <a:pt x="1577" y="1722"/>
                      <a:pt x="1457" y="1576"/>
                    </a:cubicBezTo>
                    <a:cubicBezTo>
                      <a:pt x="1448" y="1566"/>
                      <a:pt x="1439" y="1555"/>
                      <a:pt x="1430" y="1544"/>
                    </a:cubicBezTo>
                    <a:cubicBezTo>
                      <a:pt x="1464" y="1475"/>
                      <a:pt x="1489" y="1374"/>
                      <a:pt x="1504" y="1335"/>
                    </a:cubicBezTo>
                    <a:cubicBezTo>
                      <a:pt x="1624" y="963"/>
                      <a:pt x="1624" y="963"/>
                      <a:pt x="1624" y="963"/>
                    </a:cubicBezTo>
                    <a:cubicBezTo>
                      <a:pt x="1632" y="1026"/>
                      <a:pt x="1641" y="1077"/>
                      <a:pt x="1668" y="1117"/>
                    </a:cubicBezTo>
                    <a:cubicBezTo>
                      <a:pt x="1682" y="1138"/>
                      <a:pt x="1711" y="1180"/>
                      <a:pt x="1828" y="1188"/>
                    </a:cubicBezTo>
                    <a:cubicBezTo>
                      <a:pt x="1894" y="1193"/>
                      <a:pt x="1990" y="1186"/>
                      <a:pt x="2128" y="1157"/>
                    </a:cubicBezTo>
                    <a:cubicBezTo>
                      <a:pt x="2182" y="1145"/>
                      <a:pt x="2217" y="1092"/>
                      <a:pt x="2206" y="1038"/>
                    </a:cubicBezTo>
                    <a:cubicBezTo>
                      <a:pt x="2194" y="984"/>
                      <a:pt x="2142" y="950"/>
                      <a:pt x="2087" y="961"/>
                    </a:cubicBezTo>
                    <a:cubicBezTo>
                      <a:pt x="1991" y="981"/>
                      <a:pt x="1881" y="990"/>
                      <a:pt x="1830" y="988"/>
                    </a:cubicBezTo>
                    <a:cubicBezTo>
                      <a:pt x="1826" y="968"/>
                      <a:pt x="1822" y="938"/>
                      <a:pt x="1819" y="914"/>
                    </a:cubicBezTo>
                    <a:cubicBezTo>
                      <a:pt x="1806" y="821"/>
                      <a:pt x="1789" y="693"/>
                      <a:pt x="1719" y="592"/>
                    </a:cubicBezTo>
                    <a:cubicBezTo>
                      <a:pt x="1711" y="580"/>
                      <a:pt x="1701" y="571"/>
                      <a:pt x="1690" y="564"/>
                    </a:cubicBezTo>
                    <a:cubicBezTo>
                      <a:pt x="1684" y="556"/>
                      <a:pt x="1676" y="549"/>
                      <a:pt x="1667" y="542"/>
                    </a:cubicBezTo>
                    <a:cubicBezTo>
                      <a:pt x="1684" y="545"/>
                      <a:pt x="1702" y="547"/>
                      <a:pt x="1720" y="547"/>
                    </a:cubicBezTo>
                    <a:cubicBezTo>
                      <a:pt x="1871" y="547"/>
                      <a:pt x="1994" y="425"/>
                      <a:pt x="1994" y="273"/>
                    </a:cubicBezTo>
                    <a:cubicBezTo>
                      <a:pt x="1994" y="122"/>
                      <a:pt x="1871" y="0"/>
                      <a:pt x="1720" y="0"/>
                    </a:cubicBezTo>
                    <a:cubicBezTo>
                      <a:pt x="1569" y="0"/>
                      <a:pt x="1446" y="122"/>
                      <a:pt x="1446" y="273"/>
                    </a:cubicBezTo>
                    <a:cubicBezTo>
                      <a:pt x="1446" y="354"/>
                      <a:pt x="1481" y="427"/>
                      <a:pt x="1537" y="477"/>
                    </a:cubicBezTo>
                    <a:cubicBezTo>
                      <a:pt x="1534" y="476"/>
                      <a:pt x="1531" y="476"/>
                      <a:pt x="1529" y="475"/>
                    </a:cubicBezTo>
                    <a:cubicBezTo>
                      <a:pt x="1433" y="444"/>
                      <a:pt x="1122" y="373"/>
                      <a:pt x="672" y="587"/>
                    </a:cubicBezTo>
                    <a:cubicBezTo>
                      <a:pt x="660" y="592"/>
                      <a:pt x="650" y="600"/>
                      <a:pt x="642" y="609"/>
                    </a:cubicBezTo>
                    <a:cubicBezTo>
                      <a:pt x="602" y="536"/>
                      <a:pt x="602" y="536"/>
                      <a:pt x="602" y="536"/>
                    </a:cubicBezTo>
                    <a:cubicBezTo>
                      <a:pt x="465" y="611"/>
                      <a:pt x="465" y="611"/>
                      <a:pt x="465" y="611"/>
                    </a:cubicBezTo>
                    <a:cubicBezTo>
                      <a:pt x="403" y="499"/>
                      <a:pt x="403" y="499"/>
                      <a:pt x="403" y="499"/>
                    </a:cubicBezTo>
                    <a:cubicBezTo>
                      <a:pt x="0" y="720"/>
                      <a:pt x="0" y="720"/>
                      <a:pt x="0" y="720"/>
                    </a:cubicBezTo>
                    <a:cubicBezTo>
                      <a:pt x="306" y="1276"/>
                      <a:pt x="306" y="1276"/>
                      <a:pt x="306" y="1276"/>
                    </a:cubicBezTo>
                    <a:lnTo>
                      <a:pt x="709" y="1055"/>
                    </a:lnTo>
                    <a:close/>
                    <a:moveTo>
                      <a:pt x="562" y="672"/>
                    </a:moveTo>
                    <a:cubicBezTo>
                      <a:pt x="645" y="823"/>
                      <a:pt x="645" y="823"/>
                      <a:pt x="645" y="823"/>
                    </a:cubicBezTo>
                    <a:cubicBezTo>
                      <a:pt x="601" y="847"/>
                      <a:pt x="601" y="847"/>
                      <a:pt x="601" y="847"/>
                    </a:cubicBezTo>
                    <a:cubicBezTo>
                      <a:pt x="518" y="696"/>
                      <a:pt x="518" y="696"/>
                      <a:pt x="518" y="696"/>
                    </a:cubicBezTo>
                    <a:lnTo>
                      <a:pt x="562" y="67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5381B5AC-7F2E-7D4E-AE25-E627CDDC01A4}"/>
                </a:ext>
              </a:extLst>
            </p:cNvPr>
            <p:cNvGrpSpPr/>
            <p:nvPr/>
          </p:nvGrpSpPr>
          <p:grpSpPr>
            <a:xfrm>
              <a:off x="2951653" y="3835688"/>
              <a:ext cx="1219140" cy="3392566"/>
              <a:chOff x="1827212" y="2721589"/>
              <a:chExt cx="1500735" cy="4176177"/>
            </a:xfrm>
          </p:grpSpPr>
          <p:sp>
            <p:nvSpPr>
              <p:cNvPr id="44" name="Rectangle 43">
                <a:extLst>
                  <a:ext uri="{FF2B5EF4-FFF2-40B4-BE49-F238E27FC236}">
                    <a16:creationId xmlns:a16="http://schemas.microsoft.com/office/drawing/2014/main" id="{0D106BB6-BC00-C447-9A83-55372ABAA9EE}"/>
                  </a:ext>
                </a:extLst>
              </p:cNvPr>
              <p:cNvSpPr/>
              <p:nvPr/>
            </p:nvSpPr>
            <p:spPr>
              <a:xfrm>
                <a:off x="2511696" y="3816463"/>
                <a:ext cx="131766" cy="3081303"/>
              </a:xfrm>
              <a:prstGeom prst="rect">
                <a:avLst/>
              </a:prstGeom>
              <a:gradFill flip="none" rotWithShape="1">
                <a:gsLst>
                  <a:gs pos="0">
                    <a:schemeClr val="bg1">
                      <a:lumMod val="50000"/>
                    </a:schemeClr>
                  </a:gs>
                  <a:gs pos="25000">
                    <a:schemeClr val="bg1">
                      <a:lumMod val="75000"/>
                    </a:schemeClr>
                  </a:gs>
                  <a:gs pos="50000">
                    <a:schemeClr val="bg1">
                      <a:lumMod val="85000"/>
                    </a:schemeClr>
                  </a:gs>
                  <a:gs pos="75000">
                    <a:schemeClr val="bg1">
                      <a:lumMod val="75000"/>
                    </a:schemeClr>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5" name="Group 44">
                <a:extLst>
                  <a:ext uri="{FF2B5EF4-FFF2-40B4-BE49-F238E27FC236}">
                    <a16:creationId xmlns:a16="http://schemas.microsoft.com/office/drawing/2014/main" id="{2163CCED-5472-AE41-A783-1167BE70044E}"/>
                  </a:ext>
                </a:extLst>
              </p:cNvPr>
              <p:cNvGrpSpPr/>
              <p:nvPr/>
            </p:nvGrpSpPr>
            <p:grpSpPr>
              <a:xfrm>
                <a:off x="1827212" y="2817746"/>
                <a:ext cx="1500735" cy="1500735"/>
                <a:chOff x="4441277" y="2884842"/>
                <a:chExt cx="867870" cy="867870"/>
              </a:xfrm>
              <a:effectLst>
                <a:outerShdw blurRad="114300" sx="102000" sy="102000" algn="ctr" rotWithShape="0">
                  <a:prstClr val="black">
                    <a:alpha val="23000"/>
                  </a:prstClr>
                </a:outerShdw>
              </a:effectLst>
            </p:grpSpPr>
            <p:sp>
              <p:nvSpPr>
                <p:cNvPr id="49" name="Rectangle 48">
                  <a:extLst>
                    <a:ext uri="{FF2B5EF4-FFF2-40B4-BE49-F238E27FC236}">
                      <a16:creationId xmlns:a16="http://schemas.microsoft.com/office/drawing/2014/main" id="{BDD0C40A-0518-B442-BA99-F605845166BD}"/>
                    </a:ext>
                  </a:extLst>
                </p:cNvPr>
                <p:cNvSpPr/>
                <p:nvPr/>
              </p:nvSpPr>
              <p:spPr>
                <a:xfrm rot="2700000">
                  <a:off x="4441277" y="2884842"/>
                  <a:ext cx="867870" cy="8678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083D6CCD-321F-2048-A463-9AB29059030A}"/>
                    </a:ext>
                  </a:extLst>
                </p:cNvPr>
                <p:cNvSpPr/>
                <p:nvPr/>
              </p:nvSpPr>
              <p:spPr>
                <a:xfrm rot="2700000">
                  <a:off x="4483130" y="2926695"/>
                  <a:ext cx="784165" cy="78416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46" name="Oval 45">
                <a:extLst>
                  <a:ext uri="{FF2B5EF4-FFF2-40B4-BE49-F238E27FC236}">
                    <a16:creationId xmlns:a16="http://schemas.microsoft.com/office/drawing/2014/main" id="{33C30FE9-4A17-A34E-8503-893D7B552FC7}"/>
                  </a:ext>
                </a:extLst>
              </p:cNvPr>
              <p:cNvSpPr/>
              <p:nvPr/>
            </p:nvSpPr>
            <p:spPr>
              <a:xfrm>
                <a:off x="2539479" y="4343400"/>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07A1CB42-07F0-8745-8B4A-97C00AEE26F7}"/>
                  </a:ext>
                </a:extLst>
              </p:cNvPr>
              <p:cNvSpPr/>
              <p:nvPr/>
            </p:nvSpPr>
            <p:spPr>
              <a:xfrm>
                <a:off x="2539479" y="2721589"/>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8" name="Freeform 5">
                <a:extLst>
                  <a:ext uri="{FF2B5EF4-FFF2-40B4-BE49-F238E27FC236}">
                    <a16:creationId xmlns:a16="http://schemas.microsoft.com/office/drawing/2014/main" id="{34696C9D-E3A5-EB42-A834-CE28372417A3}"/>
                  </a:ext>
                </a:extLst>
              </p:cNvPr>
              <p:cNvSpPr>
                <a:spLocks noEditPoints="1"/>
              </p:cNvSpPr>
              <p:nvPr/>
            </p:nvSpPr>
            <p:spPr bwMode="auto">
              <a:xfrm>
                <a:off x="2158480" y="3107820"/>
                <a:ext cx="838199" cy="967575"/>
              </a:xfrm>
              <a:custGeom>
                <a:avLst/>
                <a:gdLst>
                  <a:gd name="T0" fmla="*/ 709 w 2217"/>
                  <a:gd name="T1" fmla="*/ 1055 h 2562"/>
                  <a:gd name="T2" fmla="*/ 644 w 2217"/>
                  <a:gd name="T3" fmla="*/ 937 h 2562"/>
                  <a:gd name="T4" fmla="*/ 781 w 2217"/>
                  <a:gd name="T5" fmla="*/ 862 h 2562"/>
                  <a:gd name="T6" fmla="*/ 733 w 2217"/>
                  <a:gd name="T7" fmla="*/ 775 h 2562"/>
                  <a:gd name="T8" fmla="*/ 758 w 2217"/>
                  <a:gd name="T9" fmla="*/ 767 h 2562"/>
                  <a:gd name="T10" fmla="*/ 1304 w 2217"/>
                  <a:gd name="T11" fmla="*/ 639 h 2562"/>
                  <a:gd name="T12" fmla="*/ 1043 w 2217"/>
                  <a:gd name="T13" fmla="*/ 1207 h 2562"/>
                  <a:gd name="T14" fmla="*/ 1028 w 2217"/>
                  <a:gd name="T15" fmla="*/ 1392 h 2562"/>
                  <a:gd name="T16" fmla="*/ 1158 w 2217"/>
                  <a:gd name="T17" fmla="*/ 1605 h 2562"/>
                  <a:gd name="T18" fmla="*/ 1137 w 2217"/>
                  <a:gd name="T19" fmla="*/ 1672 h 2562"/>
                  <a:gd name="T20" fmla="*/ 727 w 2217"/>
                  <a:gd name="T21" fmla="*/ 2278 h 2562"/>
                  <a:gd name="T22" fmla="*/ 756 w 2217"/>
                  <a:gd name="T23" fmla="*/ 2453 h 2562"/>
                  <a:gd name="T24" fmla="*/ 820 w 2217"/>
                  <a:gd name="T25" fmla="*/ 2476 h 2562"/>
                  <a:gd name="T26" fmla="*/ 931 w 2217"/>
                  <a:gd name="T27" fmla="*/ 2424 h 2562"/>
                  <a:gd name="T28" fmla="*/ 1337 w 2217"/>
                  <a:gd name="T29" fmla="*/ 1825 h 2562"/>
                  <a:gd name="T30" fmla="*/ 1386 w 2217"/>
                  <a:gd name="T31" fmla="*/ 1892 h 2562"/>
                  <a:gd name="T32" fmla="*/ 1052 w 2217"/>
                  <a:gd name="T33" fmla="*/ 2356 h 2562"/>
                  <a:gd name="T34" fmla="*/ 1071 w 2217"/>
                  <a:gd name="T35" fmla="*/ 2532 h 2562"/>
                  <a:gd name="T36" fmla="*/ 1141 w 2217"/>
                  <a:gd name="T37" fmla="*/ 2560 h 2562"/>
                  <a:gd name="T38" fmla="*/ 1247 w 2217"/>
                  <a:gd name="T39" fmla="*/ 2514 h 2562"/>
                  <a:gd name="T40" fmla="*/ 1643 w 2217"/>
                  <a:gd name="T41" fmla="*/ 1870 h 2562"/>
                  <a:gd name="T42" fmla="*/ 1457 w 2217"/>
                  <a:gd name="T43" fmla="*/ 1576 h 2562"/>
                  <a:gd name="T44" fmla="*/ 1430 w 2217"/>
                  <a:gd name="T45" fmla="*/ 1544 h 2562"/>
                  <a:gd name="T46" fmla="*/ 1504 w 2217"/>
                  <a:gd name="T47" fmla="*/ 1335 h 2562"/>
                  <a:gd name="T48" fmla="*/ 1624 w 2217"/>
                  <a:gd name="T49" fmla="*/ 963 h 2562"/>
                  <a:gd name="T50" fmla="*/ 1668 w 2217"/>
                  <a:gd name="T51" fmla="*/ 1117 h 2562"/>
                  <a:gd name="T52" fmla="*/ 1828 w 2217"/>
                  <a:gd name="T53" fmla="*/ 1188 h 2562"/>
                  <a:gd name="T54" fmla="*/ 2128 w 2217"/>
                  <a:gd name="T55" fmla="*/ 1157 h 2562"/>
                  <a:gd name="T56" fmla="*/ 2206 w 2217"/>
                  <a:gd name="T57" fmla="*/ 1038 h 2562"/>
                  <a:gd name="T58" fmla="*/ 2087 w 2217"/>
                  <a:gd name="T59" fmla="*/ 961 h 2562"/>
                  <a:gd name="T60" fmla="*/ 1830 w 2217"/>
                  <a:gd name="T61" fmla="*/ 988 h 2562"/>
                  <a:gd name="T62" fmla="*/ 1819 w 2217"/>
                  <a:gd name="T63" fmla="*/ 914 h 2562"/>
                  <a:gd name="T64" fmla="*/ 1719 w 2217"/>
                  <a:gd name="T65" fmla="*/ 592 h 2562"/>
                  <a:gd name="T66" fmla="*/ 1690 w 2217"/>
                  <a:gd name="T67" fmla="*/ 564 h 2562"/>
                  <a:gd name="T68" fmla="*/ 1667 w 2217"/>
                  <a:gd name="T69" fmla="*/ 542 h 2562"/>
                  <a:gd name="T70" fmla="*/ 1720 w 2217"/>
                  <a:gd name="T71" fmla="*/ 547 h 2562"/>
                  <a:gd name="T72" fmla="*/ 1994 w 2217"/>
                  <a:gd name="T73" fmla="*/ 273 h 2562"/>
                  <a:gd name="T74" fmla="*/ 1720 w 2217"/>
                  <a:gd name="T75" fmla="*/ 0 h 2562"/>
                  <a:gd name="T76" fmla="*/ 1446 w 2217"/>
                  <a:gd name="T77" fmla="*/ 273 h 2562"/>
                  <a:gd name="T78" fmla="*/ 1537 w 2217"/>
                  <a:gd name="T79" fmla="*/ 477 h 2562"/>
                  <a:gd name="T80" fmla="*/ 1529 w 2217"/>
                  <a:gd name="T81" fmla="*/ 475 h 2562"/>
                  <a:gd name="T82" fmla="*/ 672 w 2217"/>
                  <a:gd name="T83" fmla="*/ 587 h 2562"/>
                  <a:gd name="T84" fmla="*/ 642 w 2217"/>
                  <a:gd name="T85" fmla="*/ 609 h 2562"/>
                  <a:gd name="T86" fmla="*/ 602 w 2217"/>
                  <a:gd name="T87" fmla="*/ 536 h 2562"/>
                  <a:gd name="T88" fmla="*/ 465 w 2217"/>
                  <a:gd name="T89" fmla="*/ 611 h 2562"/>
                  <a:gd name="T90" fmla="*/ 403 w 2217"/>
                  <a:gd name="T91" fmla="*/ 499 h 2562"/>
                  <a:gd name="T92" fmla="*/ 0 w 2217"/>
                  <a:gd name="T93" fmla="*/ 720 h 2562"/>
                  <a:gd name="T94" fmla="*/ 306 w 2217"/>
                  <a:gd name="T95" fmla="*/ 1276 h 2562"/>
                  <a:gd name="T96" fmla="*/ 709 w 2217"/>
                  <a:gd name="T97" fmla="*/ 1055 h 2562"/>
                  <a:gd name="T98" fmla="*/ 562 w 2217"/>
                  <a:gd name="T99" fmla="*/ 672 h 2562"/>
                  <a:gd name="T100" fmla="*/ 645 w 2217"/>
                  <a:gd name="T101" fmla="*/ 823 h 2562"/>
                  <a:gd name="T102" fmla="*/ 601 w 2217"/>
                  <a:gd name="T103" fmla="*/ 847 h 2562"/>
                  <a:gd name="T104" fmla="*/ 518 w 2217"/>
                  <a:gd name="T105" fmla="*/ 696 h 2562"/>
                  <a:gd name="T106" fmla="*/ 562 w 2217"/>
                  <a:gd name="T107" fmla="*/ 672 h 2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562">
                    <a:moveTo>
                      <a:pt x="709" y="1055"/>
                    </a:moveTo>
                    <a:cubicBezTo>
                      <a:pt x="644" y="937"/>
                      <a:pt x="644" y="937"/>
                      <a:pt x="644" y="937"/>
                    </a:cubicBezTo>
                    <a:cubicBezTo>
                      <a:pt x="781" y="862"/>
                      <a:pt x="781" y="862"/>
                      <a:pt x="781" y="862"/>
                    </a:cubicBezTo>
                    <a:cubicBezTo>
                      <a:pt x="733" y="775"/>
                      <a:pt x="733" y="775"/>
                      <a:pt x="733" y="775"/>
                    </a:cubicBezTo>
                    <a:cubicBezTo>
                      <a:pt x="742" y="774"/>
                      <a:pt x="750" y="771"/>
                      <a:pt x="758" y="767"/>
                    </a:cubicBezTo>
                    <a:cubicBezTo>
                      <a:pt x="995" y="655"/>
                      <a:pt x="1180" y="634"/>
                      <a:pt x="1304" y="639"/>
                    </a:cubicBezTo>
                    <a:cubicBezTo>
                      <a:pt x="1226" y="831"/>
                      <a:pt x="1105" y="1008"/>
                      <a:pt x="1043" y="1207"/>
                    </a:cubicBezTo>
                    <a:cubicBezTo>
                      <a:pt x="1024" y="1265"/>
                      <a:pt x="1007" y="1332"/>
                      <a:pt x="1028" y="1392"/>
                    </a:cubicBezTo>
                    <a:cubicBezTo>
                      <a:pt x="1051" y="1457"/>
                      <a:pt x="1100" y="1530"/>
                      <a:pt x="1158" y="1605"/>
                    </a:cubicBezTo>
                    <a:cubicBezTo>
                      <a:pt x="1151" y="1630"/>
                      <a:pt x="1143" y="1653"/>
                      <a:pt x="1137" y="1672"/>
                    </a:cubicBezTo>
                    <a:cubicBezTo>
                      <a:pt x="1113" y="1726"/>
                      <a:pt x="906" y="2028"/>
                      <a:pt x="727" y="2278"/>
                    </a:cubicBezTo>
                    <a:cubicBezTo>
                      <a:pt x="687" y="2334"/>
                      <a:pt x="700" y="2412"/>
                      <a:pt x="756" y="2453"/>
                    </a:cubicBezTo>
                    <a:cubicBezTo>
                      <a:pt x="776" y="2467"/>
                      <a:pt x="798" y="2474"/>
                      <a:pt x="820" y="2476"/>
                    </a:cubicBezTo>
                    <a:cubicBezTo>
                      <a:pt x="862" y="2478"/>
                      <a:pt x="904" y="2460"/>
                      <a:pt x="931" y="2424"/>
                    </a:cubicBezTo>
                    <a:cubicBezTo>
                      <a:pt x="1056" y="2249"/>
                      <a:pt x="1253" y="1970"/>
                      <a:pt x="1337" y="1825"/>
                    </a:cubicBezTo>
                    <a:cubicBezTo>
                      <a:pt x="1357" y="1850"/>
                      <a:pt x="1375" y="1874"/>
                      <a:pt x="1386" y="1892"/>
                    </a:cubicBezTo>
                    <a:cubicBezTo>
                      <a:pt x="1345" y="1975"/>
                      <a:pt x="1189" y="2187"/>
                      <a:pt x="1052" y="2356"/>
                    </a:cubicBezTo>
                    <a:cubicBezTo>
                      <a:pt x="1009" y="2410"/>
                      <a:pt x="1017" y="2489"/>
                      <a:pt x="1071" y="2532"/>
                    </a:cubicBezTo>
                    <a:cubicBezTo>
                      <a:pt x="1091" y="2549"/>
                      <a:pt x="1116" y="2558"/>
                      <a:pt x="1141" y="2560"/>
                    </a:cubicBezTo>
                    <a:cubicBezTo>
                      <a:pt x="1180" y="2562"/>
                      <a:pt x="1220" y="2546"/>
                      <a:pt x="1247" y="2514"/>
                    </a:cubicBezTo>
                    <a:cubicBezTo>
                      <a:pt x="1657" y="2008"/>
                      <a:pt x="1648" y="1915"/>
                      <a:pt x="1643" y="1870"/>
                    </a:cubicBezTo>
                    <a:cubicBezTo>
                      <a:pt x="1635" y="1795"/>
                      <a:pt x="1577" y="1722"/>
                      <a:pt x="1457" y="1576"/>
                    </a:cubicBezTo>
                    <a:cubicBezTo>
                      <a:pt x="1448" y="1566"/>
                      <a:pt x="1439" y="1555"/>
                      <a:pt x="1430" y="1544"/>
                    </a:cubicBezTo>
                    <a:cubicBezTo>
                      <a:pt x="1464" y="1475"/>
                      <a:pt x="1489" y="1374"/>
                      <a:pt x="1504" y="1335"/>
                    </a:cubicBezTo>
                    <a:cubicBezTo>
                      <a:pt x="1624" y="963"/>
                      <a:pt x="1624" y="963"/>
                      <a:pt x="1624" y="963"/>
                    </a:cubicBezTo>
                    <a:cubicBezTo>
                      <a:pt x="1632" y="1026"/>
                      <a:pt x="1641" y="1077"/>
                      <a:pt x="1668" y="1117"/>
                    </a:cubicBezTo>
                    <a:cubicBezTo>
                      <a:pt x="1682" y="1138"/>
                      <a:pt x="1711" y="1180"/>
                      <a:pt x="1828" y="1188"/>
                    </a:cubicBezTo>
                    <a:cubicBezTo>
                      <a:pt x="1894" y="1193"/>
                      <a:pt x="1990" y="1186"/>
                      <a:pt x="2128" y="1157"/>
                    </a:cubicBezTo>
                    <a:cubicBezTo>
                      <a:pt x="2182" y="1145"/>
                      <a:pt x="2217" y="1092"/>
                      <a:pt x="2206" y="1038"/>
                    </a:cubicBezTo>
                    <a:cubicBezTo>
                      <a:pt x="2194" y="984"/>
                      <a:pt x="2142" y="950"/>
                      <a:pt x="2087" y="961"/>
                    </a:cubicBezTo>
                    <a:cubicBezTo>
                      <a:pt x="1991" y="981"/>
                      <a:pt x="1881" y="990"/>
                      <a:pt x="1830" y="988"/>
                    </a:cubicBezTo>
                    <a:cubicBezTo>
                      <a:pt x="1826" y="968"/>
                      <a:pt x="1822" y="938"/>
                      <a:pt x="1819" y="914"/>
                    </a:cubicBezTo>
                    <a:cubicBezTo>
                      <a:pt x="1806" y="821"/>
                      <a:pt x="1789" y="693"/>
                      <a:pt x="1719" y="592"/>
                    </a:cubicBezTo>
                    <a:cubicBezTo>
                      <a:pt x="1711" y="580"/>
                      <a:pt x="1701" y="571"/>
                      <a:pt x="1690" y="564"/>
                    </a:cubicBezTo>
                    <a:cubicBezTo>
                      <a:pt x="1684" y="556"/>
                      <a:pt x="1676" y="549"/>
                      <a:pt x="1667" y="542"/>
                    </a:cubicBezTo>
                    <a:cubicBezTo>
                      <a:pt x="1684" y="545"/>
                      <a:pt x="1702" y="547"/>
                      <a:pt x="1720" y="547"/>
                    </a:cubicBezTo>
                    <a:cubicBezTo>
                      <a:pt x="1871" y="547"/>
                      <a:pt x="1994" y="425"/>
                      <a:pt x="1994" y="273"/>
                    </a:cubicBezTo>
                    <a:cubicBezTo>
                      <a:pt x="1994" y="122"/>
                      <a:pt x="1871" y="0"/>
                      <a:pt x="1720" y="0"/>
                    </a:cubicBezTo>
                    <a:cubicBezTo>
                      <a:pt x="1569" y="0"/>
                      <a:pt x="1446" y="122"/>
                      <a:pt x="1446" y="273"/>
                    </a:cubicBezTo>
                    <a:cubicBezTo>
                      <a:pt x="1446" y="354"/>
                      <a:pt x="1481" y="427"/>
                      <a:pt x="1537" y="477"/>
                    </a:cubicBezTo>
                    <a:cubicBezTo>
                      <a:pt x="1534" y="476"/>
                      <a:pt x="1531" y="476"/>
                      <a:pt x="1529" y="475"/>
                    </a:cubicBezTo>
                    <a:cubicBezTo>
                      <a:pt x="1433" y="444"/>
                      <a:pt x="1122" y="373"/>
                      <a:pt x="672" y="587"/>
                    </a:cubicBezTo>
                    <a:cubicBezTo>
                      <a:pt x="660" y="592"/>
                      <a:pt x="650" y="600"/>
                      <a:pt x="642" y="609"/>
                    </a:cubicBezTo>
                    <a:cubicBezTo>
                      <a:pt x="602" y="536"/>
                      <a:pt x="602" y="536"/>
                      <a:pt x="602" y="536"/>
                    </a:cubicBezTo>
                    <a:cubicBezTo>
                      <a:pt x="465" y="611"/>
                      <a:pt x="465" y="611"/>
                      <a:pt x="465" y="611"/>
                    </a:cubicBezTo>
                    <a:cubicBezTo>
                      <a:pt x="403" y="499"/>
                      <a:pt x="403" y="499"/>
                      <a:pt x="403" y="499"/>
                    </a:cubicBezTo>
                    <a:cubicBezTo>
                      <a:pt x="0" y="720"/>
                      <a:pt x="0" y="720"/>
                      <a:pt x="0" y="720"/>
                    </a:cubicBezTo>
                    <a:cubicBezTo>
                      <a:pt x="306" y="1276"/>
                      <a:pt x="306" y="1276"/>
                      <a:pt x="306" y="1276"/>
                    </a:cubicBezTo>
                    <a:lnTo>
                      <a:pt x="709" y="1055"/>
                    </a:lnTo>
                    <a:close/>
                    <a:moveTo>
                      <a:pt x="562" y="672"/>
                    </a:moveTo>
                    <a:cubicBezTo>
                      <a:pt x="645" y="823"/>
                      <a:pt x="645" y="823"/>
                      <a:pt x="645" y="823"/>
                    </a:cubicBezTo>
                    <a:cubicBezTo>
                      <a:pt x="601" y="847"/>
                      <a:pt x="601" y="847"/>
                      <a:pt x="601" y="847"/>
                    </a:cubicBezTo>
                    <a:cubicBezTo>
                      <a:pt x="518" y="696"/>
                      <a:pt x="518" y="696"/>
                      <a:pt x="518" y="696"/>
                    </a:cubicBezTo>
                    <a:lnTo>
                      <a:pt x="562" y="67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AAB6935C-7249-F34D-B3E7-39CE3787A649}"/>
                </a:ext>
              </a:extLst>
            </p:cNvPr>
            <p:cNvGrpSpPr/>
            <p:nvPr/>
          </p:nvGrpSpPr>
          <p:grpSpPr>
            <a:xfrm>
              <a:off x="3430605" y="2322519"/>
              <a:ext cx="1762906" cy="4905735"/>
              <a:chOff x="1827212" y="2721589"/>
              <a:chExt cx="1500735" cy="4176177"/>
            </a:xfrm>
          </p:grpSpPr>
          <p:sp>
            <p:nvSpPr>
              <p:cNvPr id="37" name="Rectangle 36">
                <a:extLst>
                  <a:ext uri="{FF2B5EF4-FFF2-40B4-BE49-F238E27FC236}">
                    <a16:creationId xmlns:a16="http://schemas.microsoft.com/office/drawing/2014/main" id="{FA2CF66B-521F-AB4E-90FE-24FDA3854808}"/>
                  </a:ext>
                </a:extLst>
              </p:cNvPr>
              <p:cNvSpPr/>
              <p:nvPr/>
            </p:nvSpPr>
            <p:spPr>
              <a:xfrm>
                <a:off x="2511696" y="3816463"/>
                <a:ext cx="131766" cy="3081303"/>
              </a:xfrm>
              <a:prstGeom prst="rect">
                <a:avLst/>
              </a:prstGeom>
              <a:gradFill flip="none" rotWithShape="1">
                <a:gsLst>
                  <a:gs pos="0">
                    <a:schemeClr val="bg1">
                      <a:lumMod val="50000"/>
                    </a:schemeClr>
                  </a:gs>
                  <a:gs pos="25000">
                    <a:schemeClr val="bg1">
                      <a:lumMod val="75000"/>
                    </a:schemeClr>
                  </a:gs>
                  <a:gs pos="50000">
                    <a:schemeClr val="bg1">
                      <a:lumMod val="85000"/>
                    </a:schemeClr>
                  </a:gs>
                  <a:gs pos="75000">
                    <a:schemeClr val="bg1">
                      <a:lumMod val="75000"/>
                    </a:schemeClr>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8" name="Group 37">
                <a:extLst>
                  <a:ext uri="{FF2B5EF4-FFF2-40B4-BE49-F238E27FC236}">
                    <a16:creationId xmlns:a16="http://schemas.microsoft.com/office/drawing/2014/main" id="{72E31AA4-A061-B44A-8D96-EF5E5A723B42}"/>
                  </a:ext>
                </a:extLst>
              </p:cNvPr>
              <p:cNvGrpSpPr/>
              <p:nvPr/>
            </p:nvGrpSpPr>
            <p:grpSpPr>
              <a:xfrm>
                <a:off x="1827212" y="2817746"/>
                <a:ext cx="1500735" cy="1500735"/>
                <a:chOff x="4441277" y="2884842"/>
                <a:chExt cx="867870" cy="867870"/>
              </a:xfrm>
              <a:effectLst>
                <a:outerShdw blurRad="114300" sx="102000" sy="102000" algn="ctr" rotWithShape="0">
                  <a:prstClr val="black">
                    <a:alpha val="23000"/>
                  </a:prstClr>
                </a:outerShdw>
              </a:effectLst>
            </p:grpSpPr>
            <p:sp>
              <p:nvSpPr>
                <p:cNvPr id="42" name="Rectangle 41">
                  <a:extLst>
                    <a:ext uri="{FF2B5EF4-FFF2-40B4-BE49-F238E27FC236}">
                      <a16:creationId xmlns:a16="http://schemas.microsoft.com/office/drawing/2014/main" id="{26732ED4-E6EC-1D43-B442-6A49E41702BE}"/>
                    </a:ext>
                  </a:extLst>
                </p:cNvPr>
                <p:cNvSpPr/>
                <p:nvPr/>
              </p:nvSpPr>
              <p:spPr>
                <a:xfrm rot="2700000">
                  <a:off x="4441277" y="2884842"/>
                  <a:ext cx="867870" cy="8678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F9A6C6FB-3042-C941-A95E-0E04A587307C}"/>
                    </a:ext>
                  </a:extLst>
                </p:cNvPr>
                <p:cNvSpPr/>
                <p:nvPr/>
              </p:nvSpPr>
              <p:spPr>
                <a:xfrm rot="2700000">
                  <a:off x="4483130" y="2926695"/>
                  <a:ext cx="784165" cy="78416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39" name="Oval 38">
                <a:extLst>
                  <a:ext uri="{FF2B5EF4-FFF2-40B4-BE49-F238E27FC236}">
                    <a16:creationId xmlns:a16="http://schemas.microsoft.com/office/drawing/2014/main" id="{525B2656-8E04-3A48-B2C5-D97832010868}"/>
                  </a:ext>
                </a:extLst>
              </p:cNvPr>
              <p:cNvSpPr/>
              <p:nvPr/>
            </p:nvSpPr>
            <p:spPr>
              <a:xfrm>
                <a:off x="2539479" y="4343400"/>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46CD3B5-0340-B44E-914A-8AD2B9048F44}"/>
                  </a:ext>
                </a:extLst>
              </p:cNvPr>
              <p:cNvSpPr/>
              <p:nvPr/>
            </p:nvSpPr>
            <p:spPr>
              <a:xfrm>
                <a:off x="2539479" y="2721589"/>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1" name="Freeform 5">
                <a:extLst>
                  <a:ext uri="{FF2B5EF4-FFF2-40B4-BE49-F238E27FC236}">
                    <a16:creationId xmlns:a16="http://schemas.microsoft.com/office/drawing/2014/main" id="{D02D1551-2E92-A04A-8DE2-BDEDDEFBE057}"/>
                  </a:ext>
                </a:extLst>
              </p:cNvPr>
              <p:cNvSpPr>
                <a:spLocks noEditPoints="1"/>
              </p:cNvSpPr>
              <p:nvPr/>
            </p:nvSpPr>
            <p:spPr bwMode="auto">
              <a:xfrm>
                <a:off x="2158480" y="3107820"/>
                <a:ext cx="838199" cy="967575"/>
              </a:xfrm>
              <a:custGeom>
                <a:avLst/>
                <a:gdLst>
                  <a:gd name="T0" fmla="*/ 709 w 2217"/>
                  <a:gd name="T1" fmla="*/ 1055 h 2562"/>
                  <a:gd name="T2" fmla="*/ 644 w 2217"/>
                  <a:gd name="T3" fmla="*/ 937 h 2562"/>
                  <a:gd name="T4" fmla="*/ 781 w 2217"/>
                  <a:gd name="T5" fmla="*/ 862 h 2562"/>
                  <a:gd name="T6" fmla="*/ 733 w 2217"/>
                  <a:gd name="T7" fmla="*/ 775 h 2562"/>
                  <a:gd name="T8" fmla="*/ 758 w 2217"/>
                  <a:gd name="T9" fmla="*/ 767 h 2562"/>
                  <a:gd name="T10" fmla="*/ 1304 w 2217"/>
                  <a:gd name="T11" fmla="*/ 639 h 2562"/>
                  <a:gd name="T12" fmla="*/ 1043 w 2217"/>
                  <a:gd name="T13" fmla="*/ 1207 h 2562"/>
                  <a:gd name="T14" fmla="*/ 1028 w 2217"/>
                  <a:gd name="T15" fmla="*/ 1392 h 2562"/>
                  <a:gd name="T16" fmla="*/ 1158 w 2217"/>
                  <a:gd name="T17" fmla="*/ 1605 h 2562"/>
                  <a:gd name="T18" fmla="*/ 1137 w 2217"/>
                  <a:gd name="T19" fmla="*/ 1672 h 2562"/>
                  <a:gd name="T20" fmla="*/ 727 w 2217"/>
                  <a:gd name="T21" fmla="*/ 2278 h 2562"/>
                  <a:gd name="T22" fmla="*/ 756 w 2217"/>
                  <a:gd name="T23" fmla="*/ 2453 h 2562"/>
                  <a:gd name="T24" fmla="*/ 820 w 2217"/>
                  <a:gd name="T25" fmla="*/ 2476 h 2562"/>
                  <a:gd name="T26" fmla="*/ 931 w 2217"/>
                  <a:gd name="T27" fmla="*/ 2424 h 2562"/>
                  <a:gd name="T28" fmla="*/ 1337 w 2217"/>
                  <a:gd name="T29" fmla="*/ 1825 h 2562"/>
                  <a:gd name="T30" fmla="*/ 1386 w 2217"/>
                  <a:gd name="T31" fmla="*/ 1892 h 2562"/>
                  <a:gd name="T32" fmla="*/ 1052 w 2217"/>
                  <a:gd name="T33" fmla="*/ 2356 h 2562"/>
                  <a:gd name="T34" fmla="*/ 1071 w 2217"/>
                  <a:gd name="T35" fmla="*/ 2532 h 2562"/>
                  <a:gd name="T36" fmla="*/ 1141 w 2217"/>
                  <a:gd name="T37" fmla="*/ 2560 h 2562"/>
                  <a:gd name="T38" fmla="*/ 1247 w 2217"/>
                  <a:gd name="T39" fmla="*/ 2514 h 2562"/>
                  <a:gd name="T40" fmla="*/ 1643 w 2217"/>
                  <a:gd name="T41" fmla="*/ 1870 h 2562"/>
                  <a:gd name="T42" fmla="*/ 1457 w 2217"/>
                  <a:gd name="T43" fmla="*/ 1576 h 2562"/>
                  <a:gd name="T44" fmla="*/ 1430 w 2217"/>
                  <a:gd name="T45" fmla="*/ 1544 h 2562"/>
                  <a:gd name="T46" fmla="*/ 1504 w 2217"/>
                  <a:gd name="T47" fmla="*/ 1335 h 2562"/>
                  <a:gd name="T48" fmla="*/ 1624 w 2217"/>
                  <a:gd name="T49" fmla="*/ 963 h 2562"/>
                  <a:gd name="T50" fmla="*/ 1668 w 2217"/>
                  <a:gd name="T51" fmla="*/ 1117 h 2562"/>
                  <a:gd name="T52" fmla="*/ 1828 w 2217"/>
                  <a:gd name="T53" fmla="*/ 1188 h 2562"/>
                  <a:gd name="T54" fmla="*/ 2128 w 2217"/>
                  <a:gd name="T55" fmla="*/ 1157 h 2562"/>
                  <a:gd name="T56" fmla="*/ 2206 w 2217"/>
                  <a:gd name="T57" fmla="*/ 1038 h 2562"/>
                  <a:gd name="T58" fmla="*/ 2087 w 2217"/>
                  <a:gd name="T59" fmla="*/ 961 h 2562"/>
                  <a:gd name="T60" fmla="*/ 1830 w 2217"/>
                  <a:gd name="T61" fmla="*/ 988 h 2562"/>
                  <a:gd name="T62" fmla="*/ 1819 w 2217"/>
                  <a:gd name="T63" fmla="*/ 914 h 2562"/>
                  <a:gd name="T64" fmla="*/ 1719 w 2217"/>
                  <a:gd name="T65" fmla="*/ 592 h 2562"/>
                  <a:gd name="T66" fmla="*/ 1690 w 2217"/>
                  <a:gd name="T67" fmla="*/ 564 h 2562"/>
                  <a:gd name="T68" fmla="*/ 1667 w 2217"/>
                  <a:gd name="T69" fmla="*/ 542 h 2562"/>
                  <a:gd name="T70" fmla="*/ 1720 w 2217"/>
                  <a:gd name="T71" fmla="*/ 547 h 2562"/>
                  <a:gd name="T72" fmla="*/ 1994 w 2217"/>
                  <a:gd name="T73" fmla="*/ 273 h 2562"/>
                  <a:gd name="T74" fmla="*/ 1720 w 2217"/>
                  <a:gd name="T75" fmla="*/ 0 h 2562"/>
                  <a:gd name="T76" fmla="*/ 1446 w 2217"/>
                  <a:gd name="T77" fmla="*/ 273 h 2562"/>
                  <a:gd name="T78" fmla="*/ 1537 w 2217"/>
                  <a:gd name="T79" fmla="*/ 477 h 2562"/>
                  <a:gd name="T80" fmla="*/ 1529 w 2217"/>
                  <a:gd name="T81" fmla="*/ 475 h 2562"/>
                  <a:gd name="T82" fmla="*/ 672 w 2217"/>
                  <a:gd name="T83" fmla="*/ 587 h 2562"/>
                  <a:gd name="T84" fmla="*/ 642 w 2217"/>
                  <a:gd name="T85" fmla="*/ 609 h 2562"/>
                  <a:gd name="T86" fmla="*/ 602 w 2217"/>
                  <a:gd name="T87" fmla="*/ 536 h 2562"/>
                  <a:gd name="T88" fmla="*/ 465 w 2217"/>
                  <a:gd name="T89" fmla="*/ 611 h 2562"/>
                  <a:gd name="T90" fmla="*/ 403 w 2217"/>
                  <a:gd name="T91" fmla="*/ 499 h 2562"/>
                  <a:gd name="T92" fmla="*/ 0 w 2217"/>
                  <a:gd name="T93" fmla="*/ 720 h 2562"/>
                  <a:gd name="T94" fmla="*/ 306 w 2217"/>
                  <a:gd name="T95" fmla="*/ 1276 h 2562"/>
                  <a:gd name="T96" fmla="*/ 709 w 2217"/>
                  <a:gd name="T97" fmla="*/ 1055 h 2562"/>
                  <a:gd name="T98" fmla="*/ 562 w 2217"/>
                  <a:gd name="T99" fmla="*/ 672 h 2562"/>
                  <a:gd name="T100" fmla="*/ 645 w 2217"/>
                  <a:gd name="T101" fmla="*/ 823 h 2562"/>
                  <a:gd name="T102" fmla="*/ 601 w 2217"/>
                  <a:gd name="T103" fmla="*/ 847 h 2562"/>
                  <a:gd name="T104" fmla="*/ 518 w 2217"/>
                  <a:gd name="T105" fmla="*/ 696 h 2562"/>
                  <a:gd name="T106" fmla="*/ 562 w 2217"/>
                  <a:gd name="T107" fmla="*/ 672 h 2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562">
                    <a:moveTo>
                      <a:pt x="709" y="1055"/>
                    </a:moveTo>
                    <a:cubicBezTo>
                      <a:pt x="644" y="937"/>
                      <a:pt x="644" y="937"/>
                      <a:pt x="644" y="937"/>
                    </a:cubicBezTo>
                    <a:cubicBezTo>
                      <a:pt x="781" y="862"/>
                      <a:pt x="781" y="862"/>
                      <a:pt x="781" y="862"/>
                    </a:cubicBezTo>
                    <a:cubicBezTo>
                      <a:pt x="733" y="775"/>
                      <a:pt x="733" y="775"/>
                      <a:pt x="733" y="775"/>
                    </a:cubicBezTo>
                    <a:cubicBezTo>
                      <a:pt x="742" y="774"/>
                      <a:pt x="750" y="771"/>
                      <a:pt x="758" y="767"/>
                    </a:cubicBezTo>
                    <a:cubicBezTo>
                      <a:pt x="995" y="655"/>
                      <a:pt x="1180" y="634"/>
                      <a:pt x="1304" y="639"/>
                    </a:cubicBezTo>
                    <a:cubicBezTo>
                      <a:pt x="1226" y="831"/>
                      <a:pt x="1105" y="1008"/>
                      <a:pt x="1043" y="1207"/>
                    </a:cubicBezTo>
                    <a:cubicBezTo>
                      <a:pt x="1024" y="1265"/>
                      <a:pt x="1007" y="1332"/>
                      <a:pt x="1028" y="1392"/>
                    </a:cubicBezTo>
                    <a:cubicBezTo>
                      <a:pt x="1051" y="1457"/>
                      <a:pt x="1100" y="1530"/>
                      <a:pt x="1158" y="1605"/>
                    </a:cubicBezTo>
                    <a:cubicBezTo>
                      <a:pt x="1151" y="1630"/>
                      <a:pt x="1143" y="1653"/>
                      <a:pt x="1137" y="1672"/>
                    </a:cubicBezTo>
                    <a:cubicBezTo>
                      <a:pt x="1113" y="1726"/>
                      <a:pt x="906" y="2028"/>
                      <a:pt x="727" y="2278"/>
                    </a:cubicBezTo>
                    <a:cubicBezTo>
                      <a:pt x="687" y="2334"/>
                      <a:pt x="700" y="2412"/>
                      <a:pt x="756" y="2453"/>
                    </a:cubicBezTo>
                    <a:cubicBezTo>
                      <a:pt x="776" y="2467"/>
                      <a:pt x="798" y="2474"/>
                      <a:pt x="820" y="2476"/>
                    </a:cubicBezTo>
                    <a:cubicBezTo>
                      <a:pt x="862" y="2478"/>
                      <a:pt x="904" y="2460"/>
                      <a:pt x="931" y="2424"/>
                    </a:cubicBezTo>
                    <a:cubicBezTo>
                      <a:pt x="1056" y="2249"/>
                      <a:pt x="1253" y="1970"/>
                      <a:pt x="1337" y="1825"/>
                    </a:cubicBezTo>
                    <a:cubicBezTo>
                      <a:pt x="1357" y="1850"/>
                      <a:pt x="1375" y="1874"/>
                      <a:pt x="1386" y="1892"/>
                    </a:cubicBezTo>
                    <a:cubicBezTo>
                      <a:pt x="1345" y="1975"/>
                      <a:pt x="1189" y="2187"/>
                      <a:pt x="1052" y="2356"/>
                    </a:cubicBezTo>
                    <a:cubicBezTo>
                      <a:pt x="1009" y="2410"/>
                      <a:pt x="1017" y="2489"/>
                      <a:pt x="1071" y="2532"/>
                    </a:cubicBezTo>
                    <a:cubicBezTo>
                      <a:pt x="1091" y="2549"/>
                      <a:pt x="1116" y="2558"/>
                      <a:pt x="1141" y="2560"/>
                    </a:cubicBezTo>
                    <a:cubicBezTo>
                      <a:pt x="1180" y="2562"/>
                      <a:pt x="1220" y="2546"/>
                      <a:pt x="1247" y="2514"/>
                    </a:cubicBezTo>
                    <a:cubicBezTo>
                      <a:pt x="1657" y="2008"/>
                      <a:pt x="1648" y="1915"/>
                      <a:pt x="1643" y="1870"/>
                    </a:cubicBezTo>
                    <a:cubicBezTo>
                      <a:pt x="1635" y="1795"/>
                      <a:pt x="1577" y="1722"/>
                      <a:pt x="1457" y="1576"/>
                    </a:cubicBezTo>
                    <a:cubicBezTo>
                      <a:pt x="1448" y="1566"/>
                      <a:pt x="1439" y="1555"/>
                      <a:pt x="1430" y="1544"/>
                    </a:cubicBezTo>
                    <a:cubicBezTo>
                      <a:pt x="1464" y="1475"/>
                      <a:pt x="1489" y="1374"/>
                      <a:pt x="1504" y="1335"/>
                    </a:cubicBezTo>
                    <a:cubicBezTo>
                      <a:pt x="1624" y="963"/>
                      <a:pt x="1624" y="963"/>
                      <a:pt x="1624" y="963"/>
                    </a:cubicBezTo>
                    <a:cubicBezTo>
                      <a:pt x="1632" y="1026"/>
                      <a:pt x="1641" y="1077"/>
                      <a:pt x="1668" y="1117"/>
                    </a:cubicBezTo>
                    <a:cubicBezTo>
                      <a:pt x="1682" y="1138"/>
                      <a:pt x="1711" y="1180"/>
                      <a:pt x="1828" y="1188"/>
                    </a:cubicBezTo>
                    <a:cubicBezTo>
                      <a:pt x="1894" y="1193"/>
                      <a:pt x="1990" y="1186"/>
                      <a:pt x="2128" y="1157"/>
                    </a:cubicBezTo>
                    <a:cubicBezTo>
                      <a:pt x="2182" y="1145"/>
                      <a:pt x="2217" y="1092"/>
                      <a:pt x="2206" y="1038"/>
                    </a:cubicBezTo>
                    <a:cubicBezTo>
                      <a:pt x="2194" y="984"/>
                      <a:pt x="2142" y="950"/>
                      <a:pt x="2087" y="961"/>
                    </a:cubicBezTo>
                    <a:cubicBezTo>
                      <a:pt x="1991" y="981"/>
                      <a:pt x="1881" y="990"/>
                      <a:pt x="1830" y="988"/>
                    </a:cubicBezTo>
                    <a:cubicBezTo>
                      <a:pt x="1826" y="968"/>
                      <a:pt x="1822" y="938"/>
                      <a:pt x="1819" y="914"/>
                    </a:cubicBezTo>
                    <a:cubicBezTo>
                      <a:pt x="1806" y="821"/>
                      <a:pt x="1789" y="693"/>
                      <a:pt x="1719" y="592"/>
                    </a:cubicBezTo>
                    <a:cubicBezTo>
                      <a:pt x="1711" y="580"/>
                      <a:pt x="1701" y="571"/>
                      <a:pt x="1690" y="564"/>
                    </a:cubicBezTo>
                    <a:cubicBezTo>
                      <a:pt x="1684" y="556"/>
                      <a:pt x="1676" y="549"/>
                      <a:pt x="1667" y="542"/>
                    </a:cubicBezTo>
                    <a:cubicBezTo>
                      <a:pt x="1684" y="545"/>
                      <a:pt x="1702" y="547"/>
                      <a:pt x="1720" y="547"/>
                    </a:cubicBezTo>
                    <a:cubicBezTo>
                      <a:pt x="1871" y="547"/>
                      <a:pt x="1994" y="425"/>
                      <a:pt x="1994" y="273"/>
                    </a:cubicBezTo>
                    <a:cubicBezTo>
                      <a:pt x="1994" y="122"/>
                      <a:pt x="1871" y="0"/>
                      <a:pt x="1720" y="0"/>
                    </a:cubicBezTo>
                    <a:cubicBezTo>
                      <a:pt x="1569" y="0"/>
                      <a:pt x="1446" y="122"/>
                      <a:pt x="1446" y="273"/>
                    </a:cubicBezTo>
                    <a:cubicBezTo>
                      <a:pt x="1446" y="354"/>
                      <a:pt x="1481" y="427"/>
                      <a:pt x="1537" y="477"/>
                    </a:cubicBezTo>
                    <a:cubicBezTo>
                      <a:pt x="1534" y="476"/>
                      <a:pt x="1531" y="476"/>
                      <a:pt x="1529" y="475"/>
                    </a:cubicBezTo>
                    <a:cubicBezTo>
                      <a:pt x="1433" y="444"/>
                      <a:pt x="1122" y="373"/>
                      <a:pt x="672" y="587"/>
                    </a:cubicBezTo>
                    <a:cubicBezTo>
                      <a:pt x="660" y="592"/>
                      <a:pt x="650" y="600"/>
                      <a:pt x="642" y="609"/>
                    </a:cubicBezTo>
                    <a:cubicBezTo>
                      <a:pt x="602" y="536"/>
                      <a:pt x="602" y="536"/>
                      <a:pt x="602" y="536"/>
                    </a:cubicBezTo>
                    <a:cubicBezTo>
                      <a:pt x="465" y="611"/>
                      <a:pt x="465" y="611"/>
                      <a:pt x="465" y="611"/>
                    </a:cubicBezTo>
                    <a:cubicBezTo>
                      <a:pt x="403" y="499"/>
                      <a:pt x="403" y="499"/>
                      <a:pt x="403" y="499"/>
                    </a:cubicBezTo>
                    <a:cubicBezTo>
                      <a:pt x="0" y="720"/>
                      <a:pt x="0" y="720"/>
                      <a:pt x="0" y="720"/>
                    </a:cubicBezTo>
                    <a:cubicBezTo>
                      <a:pt x="306" y="1276"/>
                      <a:pt x="306" y="1276"/>
                      <a:pt x="306" y="1276"/>
                    </a:cubicBezTo>
                    <a:lnTo>
                      <a:pt x="709" y="1055"/>
                    </a:lnTo>
                    <a:close/>
                    <a:moveTo>
                      <a:pt x="562" y="672"/>
                    </a:moveTo>
                    <a:cubicBezTo>
                      <a:pt x="645" y="823"/>
                      <a:pt x="645" y="823"/>
                      <a:pt x="645" y="823"/>
                    </a:cubicBezTo>
                    <a:cubicBezTo>
                      <a:pt x="601" y="847"/>
                      <a:pt x="601" y="847"/>
                      <a:pt x="601" y="847"/>
                    </a:cubicBezTo>
                    <a:cubicBezTo>
                      <a:pt x="518" y="696"/>
                      <a:pt x="518" y="696"/>
                      <a:pt x="518" y="696"/>
                    </a:cubicBezTo>
                    <a:lnTo>
                      <a:pt x="562" y="67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0C8F3FFA-7693-2D48-8614-44F5B368C836}"/>
                </a:ext>
              </a:extLst>
            </p:cNvPr>
            <p:cNvGrpSpPr/>
            <p:nvPr/>
          </p:nvGrpSpPr>
          <p:grpSpPr>
            <a:xfrm>
              <a:off x="2115408" y="4443262"/>
              <a:ext cx="1000804" cy="2784992"/>
              <a:chOff x="1827212" y="2721589"/>
              <a:chExt cx="1500735" cy="4176177"/>
            </a:xfrm>
          </p:grpSpPr>
          <p:sp>
            <p:nvSpPr>
              <p:cNvPr id="30" name="Rectangle 29">
                <a:extLst>
                  <a:ext uri="{FF2B5EF4-FFF2-40B4-BE49-F238E27FC236}">
                    <a16:creationId xmlns:a16="http://schemas.microsoft.com/office/drawing/2014/main" id="{BCAECFC9-2E45-344D-8F29-58156401B18B}"/>
                  </a:ext>
                </a:extLst>
              </p:cNvPr>
              <p:cNvSpPr/>
              <p:nvPr/>
            </p:nvSpPr>
            <p:spPr>
              <a:xfrm>
                <a:off x="2511696" y="3816463"/>
                <a:ext cx="131766" cy="3081303"/>
              </a:xfrm>
              <a:prstGeom prst="rect">
                <a:avLst/>
              </a:prstGeom>
              <a:gradFill flip="none" rotWithShape="1">
                <a:gsLst>
                  <a:gs pos="0">
                    <a:schemeClr val="bg1">
                      <a:lumMod val="50000"/>
                    </a:schemeClr>
                  </a:gs>
                  <a:gs pos="25000">
                    <a:schemeClr val="bg1">
                      <a:lumMod val="75000"/>
                    </a:schemeClr>
                  </a:gs>
                  <a:gs pos="50000">
                    <a:schemeClr val="bg1">
                      <a:lumMod val="85000"/>
                    </a:schemeClr>
                  </a:gs>
                  <a:gs pos="75000">
                    <a:schemeClr val="bg1">
                      <a:lumMod val="75000"/>
                    </a:schemeClr>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D07B39EA-EBB0-1248-BA10-FEDD93EFC029}"/>
                  </a:ext>
                </a:extLst>
              </p:cNvPr>
              <p:cNvGrpSpPr/>
              <p:nvPr/>
            </p:nvGrpSpPr>
            <p:grpSpPr>
              <a:xfrm>
                <a:off x="1827212" y="2817746"/>
                <a:ext cx="1500735" cy="1500735"/>
                <a:chOff x="4441277" y="2884842"/>
                <a:chExt cx="867870" cy="867870"/>
              </a:xfrm>
              <a:effectLst>
                <a:outerShdw blurRad="114300" sx="102000" sy="102000" algn="ctr" rotWithShape="0">
                  <a:prstClr val="black">
                    <a:alpha val="23000"/>
                  </a:prstClr>
                </a:outerShdw>
              </a:effectLst>
            </p:grpSpPr>
            <p:sp>
              <p:nvSpPr>
                <p:cNvPr id="35" name="Rectangle 34">
                  <a:extLst>
                    <a:ext uri="{FF2B5EF4-FFF2-40B4-BE49-F238E27FC236}">
                      <a16:creationId xmlns:a16="http://schemas.microsoft.com/office/drawing/2014/main" id="{2EAAFDC4-320F-F149-AD9F-18891ABFEDA5}"/>
                    </a:ext>
                  </a:extLst>
                </p:cNvPr>
                <p:cNvSpPr/>
                <p:nvPr/>
              </p:nvSpPr>
              <p:spPr>
                <a:xfrm rot="2700000">
                  <a:off x="4441277" y="2884842"/>
                  <a:ext cx="867870" cy="8678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F4B0F430-7642-0F40-B466-BAD410C1206A}"/>
                    </a:ext>
                  </a:extLst>
                </p:cNvPr>
                <p:cNvSpPr/>
                <p:nvPr/>
              </p:nvSpPr>
              <p:spPr>
                <a:xfrm rot="2700000">
                  <a:off x="4483130" y="2926695"/>
                  <a:ext cx="784165" cy="78416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32" name="Oval 31">
                <a:extLst>
                  <a:ext uri="{FF2B5EF4-FFF2-40B4-BE49-F238E27FC236}">
                    <a16:creationId xmlns:a16="http://schemas.microsoft.com/office/drawing/2014/main" id="{220E3853-45FE-934F-A919-A5C43CEB9EE7}"/>
                  </a:ext>
                </a:extLst>
              </p:cNvPr>
              <p:cNvSpPr/>
              <p:nvPr/>
            </p:nvSpPr>
            <p:spPr>
              <a:xfrm>
                <a:off x="2539479" y="4343400"/>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1D24D0F9-CF42-F645-BFE1-585F657F0089}"/>
                  </a:ext>
                </a:extLst>
              </p:cNvPr>
              <p:cNvSpPr/>
              <p:nvPr/>
            </p:nvSpPr>
            <p:spPr>
              <a:xfrm>
                <a:off x="2539479" y="2721589"/>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Freeform 5">
                <a:extLst>
                  <a:ext uri="{FF2B5EF4-FFF2-40B4-BE49-F238E27FC236}">
                    <a16:creationId xmlns:a16="http://schemas.microsoft.com/office/drawing/2014/main" id="{82445534-1388-3A4D-B990-73807B67587D}"/>
                  </a:ext>
                </a:extLst>
              </p:cNvPr>
              <p:cNvSpPr>
                <a:spLocks noEditPoints="1"/>
              </p:cNvSpPr>
              <p:nvPr/>
            </p:nvSpPr>
            <p:spPr bwMode="auto">
              <a:xfrm>
                <a:off x="2158480" y="3107820"/>
                <a:ext cx="838199" cy="967575"/>
              </a:xfrm>
              <a:custGeom>
                <a:avLst/>
                <a:gdLst>
                  <a:gd name="T0" fmla="*/ 709 w 2217"/>
                  <a:gd name="T1" fmla="*/ 1055 h 2562"/>
                  <a:gd name="T2" fmla="*/ 644 w 2217"/>
                  <a:gd name="T3" fmla="*/ 937 h 2562"/>
                  <a:gd name="T4" fmla="*/ 781 w 2217"/>
                  <a:gd name="T5" fmla="*/ 862 h 2562"/>
                  <a:gd name="T6" fmla="*/ 733 w 2217"/>
                  <a:gd name="T7" fmla="*/ 775 h 2562"/>
                  <a:gd name="T8" fmla="*/ 758 w 2217"/>
                  <a:gd name="T9" fmla="*/ 767 h 2562"/>
                  <a:gd name="T10" fmla="*/ 1304 w 2217"/>
                  <a:gd name="T11" fmla="*/ 639 h 2562"/>
                  <a:gd name="T12" fmla="*/ 1043 w 2217"/>
                  <a:gd name="T13" fmla="*/ 1207 h 2562"/>
                  <a:gd name="T14" fmla="*/ 1028 w 2217"/>
                  <a:gd name="T15" fmla="*/ 1392 h 2562"/>
                  <a:gd name="T16" fmla="*/ 1158 w 2217"/>
                  <a:gd name="T17" fmla="*/ 1605 h 2562"/>
                  <a:gd name="T18" fmla="*/ 1137 w 2217"/>
                  <a:gd name="T19" fmla="*/ 1672 h 2562"/>
                  <a:gd name="T20" fmla="*/ 727 w 2217"/>
                  <a:gd name="T21" fmla="*/ 2278 h 2562"/>
                  <a:gd name="T22" fmla="*/ 756 w 2217"/>
                  <a:gd name="T23" fmla="*/ 2453 h 2562"/>
                  <a:gd name="T24" fmla="*/ 820 w 2217"/>
                  <a:gd name="T25" fmla="*/ 2476 h 2562"/>
                  <a:gd name="T26" fmla="*/ 931 w 2217"/>
                  <a:gd name="T27" fmla="*/ 2424 h 2562"/>
                  <a:gd name="T28" fmla="*/ 1337 w 2217"/>
                  <a:gd name="T29" fmla="*/ 1825 h 2562"/>
                  <a:gd name="T30" fmla="*/ 1386 w 2217"/>
                  <a:gd name="T31" fmla="*/ 1892 h 2562"/>
                  <a:gd name="T32" fmla="*/ 1052 w 2217"/>
                  <a:gd name="T33" fmla="*/ 2356 h 2562"/>
                  <a:gd name="T34" fmla="*/ 1071 w 2217"/>
                  <a:gd name="T35" fmla="*/ 2532 h 2562"/>
                  <a:gd name="T36" fmla="*/ 1141 w 2217"/>
                  <a:gd name="T37" fmla="*/ 2560 h 2562"/>
                  <a:gd name="T38" fmla="*/ 1247 w 2217"/>
                  <a:gd name="T39" fmla="*/ 2514 h 2562"/>
                  <a:gd name="T40" fmla="*/ 1643 w 2217"/>
                  <a:gd name="T41" fmla="*/ 1870 h 2562"/>
                  <a:gd name="T42" fmla="*/ 1457 w 2217"/>
                  <a:gd name="T43" fmla="*/ 1576 h 2562"/>
                  <a:gd name="T44" fmla="*/ 1430 w 2217"/>
                  <a:gd name="T45" fmla="*/ 1544 h 2562"/>
                  <a:gd name="T46" fmla="*/ 1504 w 2217"/>
                  <a:gd name="T47" fmla="*/ 1335 h 2562"/>
                  <a:gd name="T48" fmla="*/ 1624 w 2217"/>
                  <a:gd name="T49" fmla="*/ 963 h 2562"/>
                  <a:gd name="T50" fmla="*/ 1668 w 2217"/>
                  <a:gd name="T51" fmla="*/ 1117 h 2562"/>
                  <a:gd name="T52" fmla="*/ 1828 w 2217"/>
                  <a:gd name="T53" fmla="*/ 1188 h 2562"/>
                  <a:gd name="T54" fmla="*/ 2128 w 2217"/>
                  <a:gd name="T55" fmla="*/ 1157 h 2562"/>
                  <a:gd name="T56" fmla="*/ 2206 w 2217"/>
                  <a:gd name="T57" fmla="*/ 1038 h 2562"/>
                  <a:gd name="T58" fmla="*/ 2087 w 2217"/>
                  <a:gd name="T59" fmla="*/ 961 h 2562"/>
                  <a:gd name="T60" fmla="*/ 1830 w 2217"/>
                  <a:gd name="T61" fmla="*/ 988 h 2562"/>
                  <a:gd name="T62" fmla="*/ 1819 w 2217"/>
                  <a:gd name="T63" fmla="*/ 914 h 2562"/>
                  <a:gd name="T64" fmla="*/ 1719 w 2217"/>
                  <a:gd name="T65" fmla="*/ 592 h 2562"/>
                  <a:gd name="T66" fmla="*/ 1690 w 2217"/>
                  <a:gd name="T67" fmla="*/ 564 h 2562"/>
                  <a:gd name="T68" fmla="*/ 1667 w 2217"/>
                  <a:gd name="T69" fmla="*/ 542 h 2562"/>
                  <a:gd name="T70" fmla="*/ 1720 w 2217"/>
                  <a:gd name="T71" fmla="*/ 547 h 2562"/>
                  <a:gd name="T72" fmla="*/ 1994 w 2217"/>
                  <a:gd name="T73" fmla="*/ 273 h 2562"/>
                  <a:gd name="T74" fmla="*/ 1720 w 2217"/>
                  <a:gd name="T75" fmla="*/ 0 h 2562"/>
                  <a:gd name="T76" fmla="*/ 1446 w 2217"/>
                  <a:gd name="T77" fmla="*/ 273 h 2562"/>
                  <a:gd name="T78" fmla="*/ 1537 w 2217"/>
                  <a:gd name="T79" fmla="*/ 477 h 2562"/>
                  <a:gd name="T80" fmla="*/ 1529 w 2217"/>
                  <a:gd name="T81" fmla="*/ 475 h 2562"/>
                  <a:gd name="T82" fmla="*/ 672 w 2217"/>
                  <a:gd name="T83" fmla="*/ 587 h 2562"/>
                  <a:gd name="T84" fmla="*/ 642 w 2217"/>
                  <a:gd name="T85" fmla="*/ 609 h 2562"/>
                  <a:gd name="T86" fmla="*/ 602 w 2217"/>
                  <a:gd name="T87" fmla="*/ 536 h 2562"/>
                  <a:gd name="T88" fmla="*/ 465 w 2217"/>
                  <a:gd name="T89" fmla="*/ 611 h 2562"/>
                  <a:gd name="T90" fmla="*/ 403 w 2217"/>
                  <a:gd name="T91" fmla="*/ 499 h 2562"/>
                  <a:gd name="T92" fmla="*/ 0 w 2217"/>
                  <a:gd name="T93" fmla="*/ 720 h 2562"/>
                  <a:gd name="T94" fmla="*/ 306 w 2217"/>
                  <a:gd name="T95" fmla="*/ 1276 h 2562"/>
                  <a:gd name="T96" fmla="*/ 709 w 2217"/>
                  <a:gd name="T97" fmla="*/ 1055 h 2562"/>
                  <a:gd name="T98" fmla="*/ 562 w 2217"/>
                  <a:gd name="T99" fmla="*/ 672 h 2562"/>
                  <a:gd name="T100" fmla="*/ 645 w 2217"/>
                  <a:gd name="T101" fmla="*/ 823 h 2562"/>
                  <a:gd name="T102" fmla="*/ 601 w 2217"/>
                  <a:gd name="T103" fmla="*/ 847 h 2562"/>
                  <a:gd name="T104" fmla="*/ 518 w 2217"/>
                  <a:gd name="T105" fmla="*/ 696 h 2562"/>
                  <a:gd name="T106" fmla="*/ 562 w 2217"/>
                  <a:gd name="T107" fmla="*/ 672 h 2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562">
                    <a:moveTo>
                      <a:pt x="709" y="1055"/>
                    </a:moveTo>
                    <a:cubicBezTo>
                      <a:pt x="644" y="937"/>
                      <a:pt x="644" y="937"/>
                      <a:pt x="644" y="937"/>
                    </a:cubicBezTo>
                    <a:cubicBezTo>
                      <a:pt x="781" y="862"/>
                      <a:pt x="781" y="862"/>
                      <a:pt x="781" y="862"/>
                    </a:cubicBezTo>
                    <a:cubicBezTo>
                      <a:pt x="733" y="775"/>
                      <a:pt x="733" y="775"/>
                      <a:pt x="733" y="775"/>
                    </a:cubicBezTo>
                    <a:cubicBezTo>
                      <a:pt x="742" y="774"/>
                      <a:pt x="750" y="771"/>
                      <a:pt x="758" y="767"/>
                    </a:cubicBezTo>
                    <a:cubicBezTo>
                      <a:pt x="995" y="655"/>
                      <a:pt x="1180" y="634"/>
                      <a:pt x="1304" y="639"/>
                    </a:cubicBezTo>
                    <a:cubicBezTo>
                      <a:pt x="1226" y="831"/>
                      <a:pt x="1105" y="1008"/>
                      <a:pt x="1043" y="1207"/>
                    </a:cubicBezTo>
                    <a:cubicBezTo>
                      <a:pt x="1024" y="1265"/>
                      <a:pt x="1007" y="1332"/>
                      <a:pt x="1028" y="1392"/>
                    </a:cubicBezTo>
                    <a:cubicBezTo>
                      <a:pt x="1051" y="1457"/>
                      <a:pt x="1100" y="1530"/>
                      <a:pt x="1158" y="1605"/>
                    </a:cubicBezTo>
                    <a:cubicBezTo>
                      <a:pt x="1151" y="1630"/>
                      <a:pt x="1143" y="1653"/>
                      <a:pt x="1137" y="1672"/>
                    </a:cubicBezTo>
                    <a:cubicBezTo>
                      <a:pt x="1113" y="1726"/>
                      <a:pt x="906" y="2028"/>
                      <a:pt x="727" y="2278"/>
                    </a:cubicBezTo>
                    <a:cubicBezTo>
                      <a:pt x="687" y="2334"/>
                      <a:pt x="700" y="2412"/>
                      <a:pt x="756" y="2453"/>
                    </a:cubicBezTo>
                    <a:cubicBezTo>
                      <a:pt x="776" y="2467"/>
                      <a:pt x="798" y="2474"/>
                      <a:pt x="820" y="2476"/>
                    </a:cubicBezTo>
                    <a:cubicBezTo>
                      <a:pt x="862" y="2478"/>
                      <a:pt x="904" y="2460"/>
                      <a:pt x="931" y="2424"/>
                    </a:cubicBezTo>
                    <a:cubicBezTo>
                      <a:pt x="1056" y="2249"/>
                      <a:pt x="1253" y="1970"/>
                      <a:pt x="1337" y="1825"/>
                    </a:cubicBezTo>
                    <a:cubicBezTo>
                      <a:pt x="1357" y="1850"/>
                      <a:pt x="1375" y="1874"/>
                      <a:pt x="1386" y="1892"/>
                    </a:cubicBezTo>
                    <a:cubicBezTo>
                      <a:pt x="1345" y="1975"/>
                      <a:pt x="1189" y="2187"/>
                      <a:pt x="1052" y="2356"/>
                    </a:cubicBezTo>
                    <a:cubicBezTo>
                      <a:pt x="1009" y="2410"/>
                      <a:pt x="1017" y="2489"/>
                      <a:pt x="1071" y="2532"/>
                    </a:cubicBezTo>
                    <a:cubicBezTo>
                      <a:pt x="1091" y="2549"/>
                      <a:pt x="1116" y="2558"/>
                      <a:pt x="1141" y="2560"/>
                    </a:cubicBezTo>
                    <a:cubicBezTo>
                      <a:pt x="1180" y="2562"/>
                      <a:pt x="1220" y="2546"/>
                      <a:pt x="1247" y="2514"/>
                    </a:cubicBezTo>
                    <a:cubicBezTo>
                      <a:pt x="1657" y="2008"/>
                      <a:pt x="1648" y="1915"/>
                      <a:pt x="1643" y="1870"/>
                    </a:cubicBezTo>
                    <a:cubicBezTo>
                      <a:pt x="1635" y="1795"/>
                      <a:pt x="1577" y="1722"/>
                      <a:pt x="1457" y="1576"/>
                    </a:cubicBezTo>
                    <a:cubicBezTo>
                      <a:pt x="1448" y="1566"/>
                      <a:pt x="1439" y="1555"/>
                      <a:pt x="1430" y="1544"/>
                    </a:cubicBezTo>
                    <a:cubicBezTo>
                      <a:pt x="1464" y="1475"/>
                      <a:pt x="1489" y="1374"/>
                      <a:pt x="1504" y="1335"/>
                    </a:cubicBezTo>
                    <a:cubicBezTo>
                      <a:pt x="1624" y="963"/>
                      <a:pt x="1624" y="963"/>
                      <a:pt x="1624" y="963"/>
                    </a:cubicBezTo>
                    <a:cubicBezTo>
                      <a:pt x="1632" y="1026"/>
                      <a:pt x="1641" y="1077"/>
                      <a:pt x="1668" y="1117"/>
                    </a:cubicBezTo>
                    <a:cubicBezTo>
                      <a:pt x="1682" y="1138"/>
                      <a:pt x="1711" y="1180"/>
                      <a:pt x="1828" y="1188"/>
                    </a:cubicBezTo>
                    <a:cubicBezTo>
                      <a:pt x="1894" y="1193"/>
                      <a:pt x="1990" y="1186"/>
                      <a:pt x="2128" y="1157"/>
                    </a:cubicBezTo>
                    <a:cubicBezTo>
                      <a:pt x="2182" y="1145"/>
                      <a:pt x="2217" y="1092"/>
                      <a:pt x="2206" y="1038"/>
                    </a:cubicBezTo>
                    <a:cubicBezTo>
                      <a:pt x="2194" y="984"/>
                      <a:pt x="2142" y="950"/>
                      <a:pt x="2087" y="961"/>
                    </a:cubicBezTo>
                    <a:cubicBezTo>
                      <a:pt x="1991" y="981"/>
                      <a:pt x="1881" y="990"/>
                      <a:pt x="1830" y="988"/>
                    </a:cubicBezTo>
                    <a:cubicBezTo>
                      <a:pt x="1826" y="968"/>
                      <a:pt x="1822" y="938"/>
                      <a:pt x="1819" y="914"/>
                    </a:cubicBezTo>
                    <a:cubicBezTo>
                      <a:pt x="1806" y="821"/>
                      <a:pt x="1789" y="693"/>
                      <a:pt x="1719" y="592"/>
                    </a:cubicBezTo>
                    <a:cubicBezTo>
                      <a:pt x="1711" y="580"/>
                      <a:pt x="1701" y="571"/>
                      <a:pt x="1690" y="564"/>
                    </a:cubicBezTo>
                    <a:cubicBezTo>
                      <a:pt x="1684" y="556"/>
                      <a:pt x="1676" y="549"/>
                      <a:pt x="1667" y="542"/>
                    </a:cubicBezTo>
                    <a:cubicBezTo>
                      <a:pt x="1684" y="545"/>
                      <a:pt x="1702" y="547"/>
                      <a:pt x="1720" y="547"/>
                    </a:cubicBezTo>
                    <a:cubicBezTo>
                      <a:pt x="1871" y="547"/>
                      <a:pt x="1994" y="425"/>
                      <a:pt x="1994" y="273"/>
                    </a:cubicBezTo>
                    <a:cubicBezTo>
                      <a:pt x="1994" y="122"/>
                      <a:pt x="1871" y="0"/>
                      <a:pt x="1720" y="0"/>
                    </a:cubicBezTo>
                    <a:cubicBezTo>
                      <a:pt x="1569" y="0"/>
                      <a:pt x="1446" y="122"/>
                      <a:pt x="1446" y="273"/>
                    </a:cubicBezTo>
                    <a:cubicBezTo>
                      <a:pt x="1446" y="354"/>
                      <a:pt x="1481" y="427"/>
                      <a:pt x="1537" y="477"/>
                    </a:cubicBezTo>
                    <a:cubicBezTo>
                      <a:pt x="1534" y="476"/>
                      <a:pt x="1531" y="476"/>
                      <a:pt x="1529" y="475"/>
                    </a:cubicBezTo>
                    <a:cubicBezTo>
                      <a:pt x="1433" y="444"/>
                      <a:pt x="1122" y="373"/>
                      <a:pt x="672" y="587"/>
                    </a:cubicBezTo>
                    <a:cubicBezTo>
                      <a:pt x="660" y="592"/>
                      <a:pt x="650" y="600"/>
                      <a:pt x="642" y="609"/>
                    </a:cubicBezTo>
                    <a:cubicBezTo>
                      <a:pt x="602" y="536"/>
                      <a:pt x="602" y="536"/>
                      <a:pt x="602" y="536"/>
                    </a:cubicBezTo>
                    <a:cubicBezTo>
                      <a:pt x="465" y="611"/>
                      <a:pt x="465" y="611"/>
                      <a:pt x="465" y="611"/>
                    </a:cubicBezTo>
                    <a:cubicBezTo>
                      <a:pt x="403" y="499"/>
                      <a:pt x="403" y="499"/>
                      <a:pt x="403" y="499"/>
                    </a:cubicBezTo>
                    <a:cubicBezTo>
                      <a:pt x="0" y="720"/>
                      <a:pt x="0" y="720"/>
                      <a:pt x="0" y="720"/>
                    </a:cubicBezTo>
                    <a:cubicBezTo>
                      <a:pt x="306" y="1276"/>
                      <a:pt x="306" y="1276"/>
                      <a:pt x="306" y="1276"/>
                    </a:cubicBezTo>
                    <a:lnTo>
                      <a:pt x="709" y="1055"/>
                    </a:lnTo>
                    <a:close/>
                    <a:moveTo>
                      <a:pt x="562" y="672"/>
                    </a:moveTo>
                    <a:cubicBezTo>
                      <a:pt x="645" y="823"/>
                      <a:pt x="645" y="823"/>
                      <a:pt x="645" y="823"/>
                    </a:cubicBezTo>
                    <a:cubicBezTo>
                      <a:pt x="601" y="847"/>
                      <a:pt x="601" y="847"/>
                      <a:pt x="601" y="847"/>
                    </a:cubicBezTo>
                    <a:cubicBezTo>
                      <a:pt x="518" y="696"/>
                      <a:pt x="518" y="696"/>
                      <a:pt x="518" y="696"/>
                    </a:cubicBezTo>
                    <a:lnTo>
                      <a:pt x="562" y="67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33B25E32-B006-8348-A13A-1F2FBA1553D0}"/>
                </a:ext>
              </a:extLst>
            </p:cNvPr>
            <p:cNvGrpSpPr/>
            <p:nvPr/>
          </p:nvGrpSpPr>
          <p:grpSpPr>
            <a:xfrm>
              <a:off x="3334431" y="4654723"/>
              <a:ext cx="1379185" cy="3837933"/>
              <a:chOff x="1827212" y="2721589"/>
              <a:chExt cx="1500735" cy="4176177"/>
            </a:xfrm>
          </p:grpSpPr>
          <p:sp>
            <p:nvSpPr>
              <p:cNvPr id="23" name="Rectangle 22">
                <a:extLst>
                  <a:ext uri="{FF2B5EF4-FFF2-40B4-BE49-F238E27FC236}">
                    <a16:creationId xmlns:a16="http://schemas.microsoft.com/office/drawing/2014/main" id="{23B81C57-5337-0846-ABD5-734FE9A3830D}"/>
                  </a:ext>
                </a:extLst>
              </p:cNvPr>
              <p:cNvSpPr/>
              <p:nvPr/>
            </p:nvSpPr>
            <p:spPr>
              <a:xfrm>
                <a:off x="2511696" y="3816463"/>
                <a:ext cx="131766" cy="3081303"/>
              </a:xfrm>
              <a:prstGeom prst="rect">
                <a:avLst/>
              </a:prstGeom>
              <a:gradFill flip="none" rotWithShape="1">
                <a:gsLst>
                  <a:gs pos="0">
                    <a:schemeClr val="bg1">
                      <a:lumMod val="50000"/>
                    </a:schemeClr>
                  </a:gs>
                  <a:gs pos="25000">
                    <a:schemeClr val="bg1">
                      <a:lumMod val="75000"/>
                    </a:schemeClr>
                  </a:gs>
                  <a:gs pos="50000">
                    <a:schemeClr val="bg1">
                      <a:lumMod val="85000"/>
                    </a:schemeClr>
                  </a:gs>
                  <a:gs pos="75000">
                    <a:schemeClr val="bg1">
                      <a:lumMod val="75000"/>
                    </a:schemeClr>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465E6E9F-4635-D744-8271-3F803F0AAB14}"/>
                  </a:ext>
                </a:extLst>
              </p:cNvPr>
              <p:cNvGrpSpPr/>
              <p:nvPr/>
            </p:nvGrpSpPr>
            <p:grpSpPr>
              <a:xfrm>
                <a:off x="1827212" y="2817746"/>
                <a:ext cx="1500735" cy="1500735"/>
                <a:chOff x="4441277" y="2884842"/>
                <a:chExt cx="867870" cy="867870"/>
              </a:xfrm>
              <a:effectLst>
                <a:outerShdw blurRad="114300" sx="102000" sy="102000" algn="ctr" rotWithShape="0">
                  <a:prstClr val="black">
                    <a:alpha val="23000"/>
                  </a:prstClr>
                </a:outerShdw>
              </a:effectLst>
            </p:grpSpPr>
            <p:sp>
              <p:nvSpPr>
                <p:cNvPr id="28" name="Rectangle 27">
                  <a:extLst>
                    <a:ext uri="{FF2B5EF4-FFF2-40B4-BE49-F238E27FC236}">
                      <a16:creationId xmlns:a16="http://schemas.microsoft.com/office/drawing/2014/main" id="{F1CB0008-B59A-8A4E-98C2-9C45D5115C1A}"/>
                    </a:ext>
                  </a:extLst>
                </p:cNvPr>
                <p:cNvSpPr/>
                <p:nvPr/>
              </p:nvSpPr>
              <p:spPr>
                <a:xfrm rot="2700000">
                  <a:off x="4441277" y="2884842"/>
                  <a:ext cx="867870" cy="8678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EAFA47BE-DF1C-3942-B0E8-791D93C8411E}"/>
                    </a:ext>
                  </a:extLst>
                </p:cNvPr>
                <p:cNvSpPr/>
                <p:nvPr/>
              </p:nvSpPr>
              <p:spPr>
                <a:xfrm rot="2700000">
                  <a:off x="4483130" y="2926695"/>
                  <a:ext cx="784165" cy="78416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5" name="Oval 24">
                <a:extLst>
                  <a:ext uri="{FF2B5EF4-FFF2-40B4-BE49-F238E27FC236}">
                    <a16:creationId xmlns:a16="http://schemas.microsoft.com/office/drawing/2014/main" id="{6EE0DE45-9A77-7F43-BE79-C2EB011E247F}"/>
                  </a:ext>
                </a:extLst>
              </p:cNvPr>
              <p:cNvSpPr/>
              <p:nvPr/>
            </p:nvSpPr>
            <p:spPr>
              <a:xfrm>
                <a:off x="2539479" y="4343400"/>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2F76715C-E567-B649-8C63-D2DDE03CF890}"/>
                  </a:ext>
                </a:extLst>
              </p:cNvPr>
              <p:cNvSpPr/>
              <p:nvPr/>
            </p:nvSpPr>
            <p:spPr>
              <a:xfrm>
                <a:off x="2539479" y="2721589"/>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Freeform 5">
                <a:extLst>
                  <a:ext uri="{FF2B5EF4-FFF2-40B4-BE49-F238E27FC236}">
                    <a16:creationId xmlns:a16="http://schemas.microsoft.com/office/drawing/2014/main" id="{6D434B12-21E8-3740-892E-8A3FFF0735BD}"/>
                  </a:ext>
                </a:extLst>
              </p:cNvPr>
              <p:cNvSpPr>
                <a:spLocks noEditPoints="1"/>
              </p:cNvSpPr>
              <p:nvPr/>
            </p:nvSpPr>
            <p:spPr bwMode="auto">
              <a:xfrm>
                <a:off x="2158480" y="3107820"/>
                <a:ext cx="838199" cy="967575"/>
              </a:xfrm>
              <a:custGeom>
                <a:avLst/>
                <a:gdLst>
                  <a:gd name="T0" fmla="*/ 709 w 2217"/>
                  <a:gd name="T1" fmla="*/ 1055 h 2562"/>
                  <a:gd name="T2" fmla="*/ 644 w 2217"/>
                  <a:gd name="T3" fmla="*/ 937 h 2562"/>
                  <a:gd name="T4" fmla="*/ 781 w 2217"/>
                  <a:gd name="T5" fmla="*/ 862 h 2562"/>
                  <a:gd name="T6" fmla="*/ 733 w 2217"/>
                  <a:gd name="T7" fmla="*/ 775 h 2562"/>
                  <a:gd name="T8" fmla="*/ 758 w 2217"/>
                  <a:gd name="T9" fmla="*/ 767 h 2562"/>
                  <a:gd name="T10" fmla="*/ 1304 w 2217"/>
                  <a:gd name="T11" fmla="*/ 639 h 2562"/>
                  <a:gd name="T12" fmla="*/ 1043 w 2217"/>
                  <a:gd name="T13" fmla="*/ 1207 h 2562"/>
                  <a:gd name="T14" fmla="*/ 1028 w 2217"/>
                  <a:gd name="T15" fmla="*/ 1392 h 2562"/>
                  <a:gd name="T16" fmla="*/ 1158 w 2217"/>
                  <a:gd name="T17" fmla="*/ 1605 h 2562"/>
                  <a:gd name="T18" fmla="*/ 1137 w 2217"/>
                  <a:gd name="T19" fmla="*/ 1672 h 2562"/>
                  <a:gd name="T20" fmla="*/ 727 w 2217"/>
                  <a:gd name="T21" fmla="*/ 2278 h 2562"/>
                  <a:gd name="T22" fmla="*/ 756 w 2217"/>
                  <a:gd name="T23" fmla="*/ 2453 h 2562"/>
                  <a:gd name="T24" fmla="*/ 820 w 2217"/>
                  <a:gd name="T25" fmla="*/ 2476 h 2562"/>
                  <a:gd name="T26" fmla="*/ 931 w 2217"/>
                  <a:gd name="T27" fmla="*/ 2424 h 2562"/>
                  <a:gd name="T28" fmla="*/ 1337 w 2217"/>
                  <a:gd name="T29" fmla="*/ 1825 h 2562"/>
                  <a:gd name="T30" fmla="*/ 1386 w 2217"/>
                  <a:gd name="T31" fmla="*/ 1892 h 2562"/>
                  <a:gd name="T32" fmla="*/ 1052 w 2217"/>
                  <a:gd name="T33" fmla="*/ 2356 h 2562"/>
                  <a:gd name="T34" fmla="*/ 1071 w 2217"/>
                  <a:gd name="T35" fmla="*/ 2532 h 2562"/>
                  <a:gd name="T36" fmla="*/ 1141 w 2217"/>
                  <a:gd name="T37" fmla="*/ 2560 h 2562"/>
                  <a:gd name="T38" fmla="*/ 1247 w 2217"/>
                  <a:gd name="T39" fmla="*/ 2514 h 2562"/>
                  <a:gd name="T40" fmla="*/ 1643 w 2217"/>
                  <a:gd name="T41" fmla="*/ 1870 h 2562"/>
                  <a:gd name="T42" fmla="*/ 1457 w 2217"/>
                  <a:gd name="T43" fmla="*/ 1576 h 2562"/>
                  <a:gd name="T44" fmla="*/ 1430 w 2217"/>
                  <a:gd name="T45" fmla="*/ 1544 h 2562"/>
                  <a:gd name="T46" fmla="*/ 1504 w 2217"/>
                  <a:gd name="T47" fmla="*/ 1335 h 2562"/>
                  <a:gd name="T48" fmla="*/ 1624 w 2217"/>
                  <a:gd name="T49" fmla="*/ 963 h 2562"/>
                  <a:gd name="T50" fmla="*/ 1668 w 2217"/>
                  <a:gd name="T51" fmla="*/ 1117 h 2562"/>
                  <a:gd name="T52" fmla="*/ 1828 w 2217"/>
                  <a:gd name="T53" fmla="*/ 1188 h 2562"/>
                  <a:gd name="T54" fmla="*/ 2128 w 2217"/>
                  <a:gd name="T55" fmla="*/ 1157 h 2562"/>
                  <a:gd name="T56" fmla="*/ 2206 w 2217"/>
                  <a:gd name="T57" fmla="*/ 1038 h 2562"/>
                  <a:gd name="T58" fmla="*/ 2087 w 2217"/>
                  <a:gd name="T59" fmla="*/ 961 h 2562"/>
                  <a:gd name="T60" fmla="*/ 1830 w 2217"/>
                  <a:gd name="T61" fmla="*/ 988 h 2562"/>
                  <a:gd name="T62" fmla="*/ 1819 w 2217"/>
                  <a:gd name="T63" fmla="*/ 914 h 2562"/>
                  <a:gd name="T64" fmla="*/ 1719 w 2217"/>
                  <a:gd name="T65" fmla="*/ 592 h 2562"/>
                  <a:gd name="T66" fmla="*/ 1690 w 2217"/>
                  <a:gd name="T67" fmla="*/ 564 h 2562"/>
                  <a:gd name="T68" fmla="*/ 1667 w 2217"/>
                  <a:gd name="T69" fmla="*/ 542 h 2562"/>
                  <a:gd name="T70" fmla="*/ 1720 w 2217"/>
                  <a:gd name="T71" fmla="*/ 547 h 2562"/>
                  <a:gd name="T72" fmla="*/ 1994 w 2217"/>
                  <a:gd name="T73" fmla="*/ 273 h 2562"/>
                  <a:gd name="T74" fmla="*/ 1720 w 2217"/>
                  <a:gd name="T75" fmla="*/ 0 h 2562"/>
                  <a:gd name="T76" fmla="*/ 1446 w 2217"/>
                  <a:gd name="T77" fmla="*/ 273 h 2562"/>
                  <a:gd name="T78" fmla="*/ 1537 w 2217"/>
                  <a:gd name="T79" fmla="*/ 477 h 2562"/>
                  <a:gd name="T80" fmla="*/ 1529 w 2217"/>
                  <a:gd name="T81" fmla="*/ 475 h 2562"/>
                  <a:gd name="T82" fmla="*/ 672 w 2217"/>
                  <a:gd name="T83" fmla="*/ 587 h 2562"/>
                  <a:gd name="T84" fmla="*/ 642 w 2217"/>
                  <a:gd name="T85" fmla="*/ 609 h 2562"/>
                  <a:gd name="T86" fmla="*/ 602 w 2217"/>
                  <a:gd name="T87" fmla="*/ 536 h 2562"/>
                  <a:gd name="T88" fmla="*/ 465 w 2217"/>
                  <a:gd name="T89" fmla="*/ 611 h 2562"/>
                  <a:gd name="T90" fmla="*/ 403 w 2217"/>
                  <a:gd name="T91" fmla="*/ 499 h 2562"/>
                  <a:gd name="T92" fmla="*/ 0 w 2217"/>
                  <a:gd name="T93" fmla="*/ 720 h 2562"/>
                  <a:gd name="T94" fmla="*/ 306 w 2217"/>
                  <a:gd name="T95" fmla="*/ 1276 h 2562"/>
                  <a:gd name="T96" fmla="*/ 709 w 2217"/>
                  <a:gd name="T97" fmla="*/ 1055 h 2562"/>
                  <a:gd name="T98" fmla="*/ 562 w 2217"/>
                  <a:gd name="T99" fmla="*/ 672 h 2562"/>
                  <a:gd name="T100" fmla="*/ 645 w 2217"/>
                  <a:gd name="T101" fmla="*/ 823 h 2562"/>
                  <a:gd name="T102" fmla="*/ 601 w 2217"/>
                  <a:gd name="T103" fmla="*/ 847 h 2562"/>
                  <a:gd name="T104" fmla="*/ 518 w 2217"/>
                  <a:gd name="T105" fmla="*/ 696 h 2562"/>
                  <a:gd name="T106" fmla="*/ 562 w 2217"/>
                  <a:gd name="T107" fmla="*/ 672 h 2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562">
                    <a:moveTo>
                      <a:pt x="709" y="1055"/>
                    </a:moveTo>
                    <a:cubicBezTo>
                      <a:pt x="644" y="937"/>
                      <a:pt x="644" y="937"/>
                      <a:pt x="644" y="937"/>
                    </a:cubicBezTo>
                    <a:cubicBezTo>
                      <a:pt x="781" y="862"/>
                      <a:pt x="781" y="862"/>
                      <a:pt x="781" y="862"/>
                    </a:cubicBezTo>
                    <a:cubicBezTo>
                      <a:pt x="733" y="775"/>
                      <a:pt x="733" y="775"/>
                      <a:pt x="733" y="775"/>
                    </a:cubicBezTo>
                    <a:cubicBezTo>
                      <a:pt x="742" y="774"/>
                      <a:pt x="750" y="771"/>
                      <a:pt x="758" y="767"/>
                    </a:cubicBezTo>
                    <a:cubicBezTo>
                      <a:pt x="995" y="655"/>
                      <a:pt x="1180" y="634"/>
                      <a:pt x="1304" y="639"/>
                    </a:cubicBezTo>
                    <a:cubicBezTo>
                      <a:pt x="1226" y="831"/>
                      <a:pt x="1105" y="1008"/>
                      <a:pt x="1043" y="1207"/>
                    </a:cubicBezTo>
                    <a:cubicBezTo>
                      <a:pt x="1024" y="1265"/>
                      <a:pt x="1007" y="1332"/>
                      <a:pt x="1028" y="1392"/>
                    </a:cubicBezTo>
                    <a:cubicBezTo>
                      <a:pt x="1051" y="1457"/>
                      <a:pt x="1100" y="1530"/>
                      <a:pt x="1158" y="1605"/>
                    </a:cubicBezTo>
                    <a:cubicBezTo>
                      <a:pt x="1151" y="1630"/>
                      <a:pt x="1143" y="1653"/>
                      <a:pt x="1137" y="1672"/>
                    </a:cubicBezTo>
                    <a:cubicBezTo>
                      <a:pt x="1113" y="1726"/>
                      <a:pt x="906" y="2028"/>
                      <a:pt x="727" y="2278"/>
                    </a:cubicBezTo>
                    <a:cubicBezTo>
                      <a:pt x="687" y="2334"/>
                      <a:pt x="700" y="2412"/>
                      <a:pt x="756" y="2453"/>
                    </a:cubicBezTo>
                    <a:cubicBezTo>
                      <a:pt x="776" y="2467"/>
                      <a:pt x="798" y="2474"/>
                      <a:pt x="820" y="2476"/>
                    </a:cubicBezTo>
                    <a:cubicBezTo>
                      <a:pt x="862" y="2478"/>
                      <a:pt x="904" y="2460"/>
                      <a:pt x="931" y="2424"/>
                    </a:cubicBezTo>
                    <a:cubicBezTo>
                      <a:pt x="1056" y="2249"/>
                      <a:pt x="1253" y="1970"/>
                      <a:pt x="1337" y="1825"/>
                    </a:cubicBezTo>
                    <a:cubicBezTo>
                      <a:pt x="1357" y="1850"/>
                      <a:pt x="1375" y="1874"/>
                      <a:pt x="1386" y="1892"/>
                    </a:cubicBezTo>
                    <a:cubicBezTo>
                      <a:pt x="1345" y="1975"/>
                      <a:pt x="1189" y="2187"/>
                      <a:pt x="1052" y="2356"/>
                    </a:cubicBezTo>
                    <a:cubicBezTo>
                      <a:pt x="1009" y="2410"/>
                      <a:pt x="1017" y="2489"/>
                      <a:pt x="1071" y="2532"/>
                    </a:cubicBezTo>
                    <a:cubicBezTo>
                      <a:pt x="1091" y="2549"/>
                      <a:pt x="1116" y="2558"/>
                      <a:pt x="1141" y="2560"/>
                    </a:cubicBezTo>
                    <a:cubicBezTo>
                      <a:pt x="1180" y="2562"/>
                      <a:pt x="1220" y="2546"/>
                      <a:pt x="1247" y="2514"/>
                    </a:cubicBezTo>
                    <a:cubicBezTo>
                      <a:pt x="1657" y="2008"/>
                      <a:pt x="1648" y="1915"/>
                      <a:pt x="1643" y="1870"/>
                    </a:cubicBezTo>
                    <a:cubicBezTo>
                      <a:pt x="1635" y="1795"/>
                      <a:pt x="1577" y="1722"/>
                      <a:pt x="1457" y="1576"/>
                    </a:cubicBezTo>
                    <a:cubicBezTo>
                      <a:pt x="1448" y="1566"/>
                      <a:pt x="1439" y="1555"/>
                      <a:pt x="1430" y="1544"/>
                    </a:cubicBezTo>
                    <a:cubicBezTo>
                      <a:pt x="1464" y="1475"/>
                      <a:pt x="1489" y="1374"/>
                      <a:pt x="1504" y="1335"/>
                    </a:cubicBezTo>
                    <a:cubicBezTo>
                      <a:pt x="1624" y="963"/>
                      <a:pt x="1624" y="963"/>
                      <a:pt x="1624" y="963"/>
                    </a:cubicBezTo>
                    <a:cubicBezTo>
                      <a:pt x="1632" y="1026"/>
                      <a:pt x="1641" y="1077"/>
                      <a:pt x="1668" y="1117"/>
                    </a:cubicBezTo>
                    <a:cubicBezTo>
                      <a:pt x="1682" y="1138"/>
                      <a:pt x="1711" y="1180"/>
                      <a:pt x="1828" y="1188"/>
                    </a:cubicBezTo>
                    <a:cubicBezTo>
                      <a:pt x="1894" y="1193"/>
                      <a:pt x="1990" y="1186"/>
                      <a:pt x="2128" y="1157"/>
                    </a:cubicBezTo>
                    <a:cubicBezTo>
                      <a:pt x="2182" y="1145"/>
                      <a:pt x="2217" y="1092"/>
                      <a:pt x="2206" y="1038"/>
                    </a:cubicBezTo>
                    <a:cubicBezTo>
                      <a:pt x="2194" y="984"/>
                      <a:pt x="2142" y="950"/>
                      <a:pt x="2087" y="961"/>
                    </a:cubicBezTo>
                    <a:cubicBezTo>
                      <a:pt x="1991" y="981"/>
                      <a:pt x="1881" y="990"/>
                      <a:pt x="1830" y="988"/>
                    </a:cubicBezTo>
                    <a:cubicBezTo>
                      <a:pt x="1826" y="968"/>
                      <a:pt x="1822" y="938"/>
                      <a:pt x="1819" y="914"/>
                    </a:cubicBezTo>
                    <a:cubicBezTo>
                      <a:pt x="1806" y="821"/>
                      <a:pt x="1789" y="693"/>
                      <a:pt x="1719" y="592"/>
                    </a:cubicBezTo>
                    <a:cubicBezTo>
                      <a:pt x="1711" y="580"/>
                      <a:pt x="1701" y="571"/>
                      <a:pt x="1690" y="564"/>
                    </a:cubicBezTo>
                    <a:cubicBezTo>
                      <a:pt x="1684" y="556"/>
                      <a:pt x="1676" y="549"/>
                      <a:pt x="1667" y="542"/>
                    </a:cubicBezTo>
                    <a:cubicBezTo>
                      <a:pt x="1684" y="545"/>
                      <a:pt x="1702" y="547"/>
                      <a:pt x="1720" y="547"/>
                    </a:cubicBezTo>
                    <a:cubicBezTo>
                      <a:pt x="1871" y="547"/>
                      <a:pt x="1994" y="425"/>
                      <a:pt x="1994" y="273"/>
                    </a:cubicBezTo>
                    <a:cubicBezTo>
                      <a:pt x="1994" y="122"/>
                      <a:pt x="1871" y="0"/>
                      <a:pt x="1720" y="0"/>
                    </a:cubicBezTo>
                    <a:cubicBezTo>
                      <a:pt x="1569" y="0"/>
                      <a:pt x="1446" y="122"/>
                      <a:pt x="1446" y="273"/>
                    </a:cubicBezTo>
                    <a:cubicBezTo>
                      <a:pt x="1446" y="354"/>
                      <a:pt x="1481" y="427"/>
                      <a:pt x="1537" y="477"/>
                    </a:cubicBezTo>
                    <a:cubicBezTo>
                      <a:pt x="1534" y="476"/>
                      <a:pt x="1531" y="476"/>
                      <a:pt x="1529" y="475"/>
                    </a:cubicBezTo>
                    <a:cubicBezTo>
                      <a:pt x="1433" y="444"/>
                      <a:pt x="1122" y="373"/>
                      <a:pt x="672" y="587"/>
                    </a:cubicBezTo>
                    <a:cubicBezTo>
                      <a:pt x="660" y="592"/>
                      <a:pt x="650" y="600"/>
                      <a:pt x="642" y="609"/>
                    </a:cubicBezTo>
                    <a:cubicBezTo>
                      <a:pt x="602" y="536"/>
                      <a:pt x="602" y="536"/>
                      <a:pt x="602" y="536"/>
                    </a:cubicBezTo>
                    <a:cubicBezTo>
                      <a:pt x="465" y="611"/>
                      <a:pt x="465" y="611"/>
                      <a:pt x="465" y="611"/>
                    </a:cubicBezTo>
                    <a:cubicBezTo>
                      <a:pt x="403" y="499"/>
                      <a:pt x="403" y="499"/>
                      <a:pt x="403" y="499"/>
                    </a:cubicBezTo>
                    <a:cubicBezTo>
                      <a:pt x="0" y="720"/>
                      <a:pt x="0" y="720"/>
                      <a:pt x="0" y="720"/>
                    </a:cubicBezTo>
                    <a:cubicBezTo>
                      <a:pt x="306" y="1276"/>
                      <a:pt x="306" y="1276"/>
                      <a:pt x="306" y="1276"/>
                    </a:cubicBezTo>
                    <a:lnTo>
                      <a:pt x="709" y="1055"/>
                    </a:lnTo>
                    <a:close/>
                    <a:moveTo>
                      <a:pt x="562" y="672"/>
                    </a:moveTo>
                    <a:cubicBezTo>
                      <a:pt x="645" y="823"/>
                      <a:pt x="645" y="823"/>
                      <a:pt x="645" y="823"/>
                    </a:cubicBezTo>
                    <a:cubicBezTo>
                      <a:pt x="601" y="847"/>
                      <a:pt x="601" y="847"/>
                      <a:pt x="601" y="847"/>
                    </a:cubicBezTo>
                    <a:cubicBezTo>
                      <a:pt x="518" y="696"/>
                      <a:pt x="518" y="696"/>
                      <a:pt x="518" y="696"/>
                    </a:cubicBezTo>
                    <a:lnTo>
                      <a:pt x="562" y="67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1831033B-4C0A-B449-BD0A-58CA64D034E5}"/>
                </a:ext>
              </a:extLst>
            </p:cNvPr>
            <p:cNvGrpSpPr/>
            <p:nvPr/>
          </p:nvGrpSpPr>
          <p:grpSpPr>
            <a:xfrm>
              <a:off x="1081178" y="3558507"/>
              <a:ext cx="1318746" cy="3669747"/>
              <a:chOff x="1827212" y="2721589"/>
              <a:chExt cx="1500735" cy="4176177"/>
            </a:xfrm>
          </p:grpSpPr>
          <p:sp>
            <p:nvSpPr>
              <p:cNvPr id="16" name="Rectangle 15">
                <a:extLst>
                  <a:ext uri="{FF2B5EF4-FFF2-40B4-BE49-F238E27FC236}">
                    <a16:creationId xmlns:a16="http://schemas.microsoft.com/office/drawing/2014/main" id="{ACF2EBA8-EC5E-B14D-B4CC-1BEBA5D2AF5C}"/>
                  </a:ext>
                </a:extLst>
              </p:cNvPr>
              <p:cNvSpPr/>
              <p:nvPr/>
            </p:nvSpPr>
            <p:spPr>
              <a:xfrm>
                <a:off x="2511696" y="3816463"/>
                <a:ext cx="131766" cy="3081303"/>
              </a:xfrm>
              <a:prstGeom prst="rect">
                <a:avLst/>
              </a:prstGeom>
              <a:gradFill flip="none" rotWithShape="1">
                <a:gsLst>
                  <a:gs pos="0">
                    <a:schemeClr val="bg1">
                      <a:lumMod val="50000"/>
                    </a:schemeClr>
                  </a:gs>
                  <a:gs pos="25000">
                    <a:schemeClr val="bg1">
                      <a:lumMod val="75000"/>
                    </a:schemeClr>
                  </a:gs>
                  <a:gs pos="50000">
                    <a:schemeClr val="bg1">
                      <a:lumMod val="85000"/>
                    </a:schemeClr>
                  </a:gs>
                  <a:gs pos="75000">
                    <a:schemeClr val="bg1">
                      <a:lumMod val="75000"/>
                    </a:schemeClr>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6545CAB5-CED6-8C41-81FA-6D4F6F6F4E6E}"/>
                  </a:ext>
                </a:extLst>
              </p:cNvPr>
              <p:cNvGrpSpPr/>
              <p:nvPr/>
            </p:nvGrpSpPr>
            <p:grpSpPr>
              <a:xfrm>
                <a:off x="1827212" y="2817746"/>
                <a:ext cx="1500735" cy="1500735"/>
                <a:chOff x="4441277" y="2884842"/>
                <a:chExt cx="867870" cy="867870"/>
              </a:xfrm>
              <a:effectLst>
                <a:outerShdw blurRad="114300" sx="102000" sy="102000" algn="ctr" rotWithShape="0">
                  <a:prstClr val="black">
                    <a:alpha val="23000"/>
                  </a:prstClr>
                </a:outerShdw>
              </a:effectLst>
            </p:grpSpPr>
            <p:sp>
              <p:nvSpPr>
                <p:cNvPr id="21" name="Rectangle 20">
                  <a:extLst>
                    <a:ext uri="{FF2B5EF4-FFF2-40B4-BE49-F238E27FC236}">
                      <a16:creationId xmlns:a16="http://schemas.microsoft.com/office/drawing/2014/main" id="{4E674B40-7411-DC40-96F2-97FA7ECC2722}"/>
                    </a:ext>
                  </a:extLst>
                </p:cNvPr>
                <p:cNvSpPr/>
                <p:nvPr/>
              </p:nvSpPr>
              <p:spPr>
                <a:xfrm rot="2700000">
                  <a:off x="4441277" y="2884842"/>
                  <a:ext cx="867870" cy="8678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A19C8D5B-E612-5743-B73B-5BC80D53EF17}"/>
                    </a:ext>
                  </a:extLst>
                </p:cNvPr>
                <p:cNvSpPr/>
                <p:nvPr/>
              </p:nvSpPr>
              <p:spPr>
                <a:xfrm rot="2700000">
                  <a:off x="4483130" y="2926695"/>
                  <a:ext cx="784165" cy="78416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8" name="Oval 17">
                <a:extLst>
                  <a:ext uri="{FF2B5EF4-FFF2-40B4-BE49-F238E27FC236}">
                    <a16:creationId xmlns:a16="http://schemas.microsoft.com/office/drawing/2014/main" id="{801193D8-696C-0746-919A-86BE4F426945}"/>
                  </a:ext>
                </a:extLst>
              </p:cNvPr>
              <p:cNvSpPr/>
              <p:nvPr/>
            </p:nvSpPr>
            <p:spPr>
              <a:xfrm>
                <a:off x="2539479" y="4343400"/>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id="{EC364E35-3C8D-9046-9F48-FC9AAD7C345B}"/>
                  </a:ext>
                </a:extLst>
              </p:cNvPr>
              <p:cNvSpPr/>
              <p:nvPr/>
            </p:nvSpPr>
            <p:spPr>
              <a:xfrm>
                <a:off x="2539479" y="2721589"/>
                <a:ext cx="76200" cy="76200"/>
              </a:xfrm>
              <a:prstGeom prst="ellipse">
                <a:avLst/>
              </a:prstGeom>
              <a:gradFill flip="none" rotWithShape="1">
                <a:gsLst>
                  <a:gs pos="100000">
                    <a:schemeClr val="bg1">
                      <a:lumMod val="50000"/>
                    </a:schemeClr>
                  </a:gs>
                  <a:gs pos="59000">
                    <a:schemeClr val="bg1">
                      <a:lumMod val="75000"/>
                    </a:schemeClr>
                  </a:gs>
                  <a:gs pos="9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Freeform 5">
                <a:extLst>
                  <a:ext uri="{FF2B5EF4-FFF2-40B4-BE49-F238E27FC236}">
                    <a16:creationId xmlns:a16="http://schemas.microsoft.com/office/drawing/2014/main" id="{8C35D451-8037-834E-9582-BCA796CC840E}"/>
                  </a:ext>
                </a:extLst>
              </p:cNvPr>
              <p:cNvSpPr>
                <a:spLocks noEditPoints="1"/>
              </p:cNvSpPr>
              <p:nvPr/>
            </p:nvSpPr>
            <p:spPr bwMode="auto">
              <a:xfrm>
                <a:off x="2158480" y="3107820"/>
                <a:ext cx="838199" cy="967575"/>
              </a:xfrm>
              <a:custGeom>
                <a:avLst/>
                <a:gdLst>
                  <a:gd name="T0" fmla="*/ 709 w 2217"/>
                  <a:gd name="T1" fmla="*/ 1055 h 2562"/>
                  <a:gd name="T2" fmla="*/ 644 w 2217"/>
                  <a:gd name="T3" fmla="*/ 937 h 2562"/>
                  <a:gd name="T4" fmla="*/ 781 w 2217"/>
                  <a:gd name="T5" fmla="*/ 862 h 2562"/>
                  <a:gd name="T6" fmla="*/ 733 w 2217"/>
                  <a:gd name="T7" fmla="*/ 775 h 2562"/>
                  <a:gd name="T8" fmla="*/ 758 w 2217"/>
                  <a:gd name="T9" fmla="*/ 767 h 2562"/>
                  <a:gd name="T10" fmla="*/ 1304 w 2217"/>
                  <a:gd name="T11" fmla="*/ 639 h 2562"/>
                  <a:gd name="T12" fmla="*/ 1043 w 2217"/>
                  <a:gd name="T13" fmla="*/ 1207 h 2562"/>
                  <a:gd name="T14" fmla="*/ 1028 w 2217"/>
                  <a:gd name="T15" fmla="*/ 1392 h 2562"/>
                  <a:gd name="T16" fmla="*/ 1158 w 2217"/>
                  <a:gd name="T17" fmla="*/ 1605 h 2562"/>
                  <a:gd name="T18" fmla="*/ 1137 w 2217"/>
                  <a:gd name="T19" fmla="*/ 1672 h 2562"/>
                  <a:gd name="T20" fmla="*/ 727 w 2217"/>
                  <a:gd name="T21" fmla="*/ 2278 h 2562"/>
                  <a:gd name="T22" fmla="*/ 756 w 2217"/>
                  <a:gd name="T23" fmla="*/ 2453 h 2562"/>
                  <a:gd name="T24" fmla="*/ 820 w 2217"/>
                  <a:gd name="T25" fmla="*/ 2476 h 2562"/>
                  <a:gd name="T26" fmla="*/ 931 w 2217"/>
                  <a:gd name="T27" fmla="*/ 2424 h 2562"/>
                  <a:gd name="T28" fmla="*/ 1337 w 2217"/>
                  <a:gd name="T29" fmla="*/ 1825 h 2562"/>
                  <a:gd name="T30" fmla="*/ 1386 w 2217"/>
                  <a:gd name="T31" fmla="*/ 1892 h 2562"/>
                  <a:gd name="T32" fmla="*/ 1052 w 2217"/>
                  <a:gd name="T33" fmla="*/ 2356 h 2562"/>
                  <a:gd name="T34" fmla="*/ 1071 w 2217"/>
                  <a:gd name="T35" fmla="*/ 2532 h 2562"/>
                  <a:gd name="T36" fmla="*/ 1141 w 2217"/>
                  <a:gd name="T37" fmla="*/ 2560 h 2562"/>
                  <a:gd name="T38" fmla="*/ 1247 w 2217"/>
                  <a:gd name="T39" fmla="*/ 2514 h 2562"/>
                  <a:gd name="T40" fmla="*/ 1643 w 2217"/>
                  <a:gd name="T41" fmla="*/ 1870 h 2562"/>
                  <a:gd name="T42" fmla="*/ 1457 w 2217"/>
                  <a:gd name="T43" fmla="*/ 1576 h 2562"/>
                  <a:gd name="T44" fmla="*/ 1430 w 2217"/>
                  <a:gd name="T45" fmla="*/ 1544 h 2562"/>
                  <a:gd name="T46" fmla="*/ 1504 w 2217"/>
                  <a:gd name="T47" fmla="*/ 1335 h 2562"/>
                  <a:gd name="T48" fmla="*/ 1624 w 2217"/>
                  <a:gd name="T49" fmla="*/ 963 h 2562"/>
                  <a:gd name="T50" fmla="*/ 1668 w 2217"/>
                  <a:gd name="T51" fmla="*/ 1117 h 2562"/>
                  <a:gd name="T52" fmla="*/ 1828 w 2217"/>
                  <a:gd name="T53" fmla="*/ 1188 h 2562"/>
                  <a:gd name="T54" fmla="*/ 2128 w 2217"/>
                  <a:gd name="T55" fmla="*/ 1157 h 2562"/>
                  <a:gd name="T56" fmla="*/ 2206 w 2217"/>
                  <a:gd name="T57" fmla="*/ 1038 h 2562"/>
                  <a:gd name="T58" fmla="*/ 2087 w 2217"/>
                  <a:gd name="T59" fmla="*/ 961 h 2562"/>
                  <a:gd name="T60" fmla="*/ 1830 w 2217"/>
                  <a:gd name="T61" fmla="*/ 988 h 2562"/>
                  <a:gd name="T62" fmla="*/ 1819 w 2217"/>
                  <a:gd name="T63" fmla="*/ 914 h 2562"/>
                  <a:gd name="T64" fmla="*/ 1719 w 2217"/>
                  <a:gd name="T65" fmla="*/ 592 h 2562"/>
                  <a:gd name="T66" fmla="*/ 1690 w 2217"/>
                  <a:gd name="T67" fmla="*/ 564 h 2562"/>
                  <a:gd name="T68" fmla="*/ 1667 w 2217"/>
                  <a:gd name="T69" fmla="*/ 542 h 2562"/>
                  <a:gd name="T70" fmla="*/ 1720 w 2217"/>
                  <a:gd name="T71" fmla="*/ 547 h 2562"/>
                  <a:gd name="T72" fmla="*/ 1994 w 2217"/>
                  <a:gd name="T73" fmla="*/ 273 h 2562"/>
                  <a:gd name="T74" fmla="*/ 1720 w 2217"/>
                  <a:gd name="T75" fmla="*/ 0 h 2562"/>
                  <a:gd name="T76" fmla="*/ 1446 w 2217"/>
                  <a:gd name="T77" fmla="*/ 273 h 2562"/>
                  <a:gd name="T78" fmla="*/ 1537 w 2217"/>
                  <a:gd name="T79" fmla="*/ 477 h 2562"/>
                  <a:gd name="T80" fmla="*/ 1529 w 2217"/>
                  <a:gd name="T81" fmla="*/ 475 h 2562"/>
                  <a:gd name="T82" fmla="*/ 672 w 2217"/>
                  <a:gd name="T83" fmla="*/ 587 h 2562"/>
                  <a:gd name="T84" fmla="*/ 642 w 2217"/>
                  <a:gd name="T85" fmla="*/ 609 h 2562"/>
                  <a:gd name="T86" fmla="*/ 602 w 2217"/>
                  <a:gd name="T87" fmla="*/ 536 h 2562"/>
                  <a:gd name="T88" fmla="*/ 465 w 2217"/>
                  <a:gd name="T89" fmla="*/ 611 h 2562"/>
                  <a:gd name="T90" fmla="*/ 403 w 2217"/>
                  <a:gd name="T91" fmla="*/ 499 h 2562"/>
                  <a:gd name="T92" fmla="*/ 0 w 2217"/>
                  <a:gd name="T93" fmla="*/ 720 h 2562"/>
                  <a:gd name="T94" fmla="*/ 306 w 2217"/>
                  <a:gd name="T95" fmla="*/ 1276 h 2562"/>
                  <a:gd name="T96" fmla="*/ 709 w 2217"/>
                  <a:gd name="T97" fmla="*/ 1055 h 2562"/>
                  <a:gd name="T98" fmla="*/ 562 w 2217"/>
                  <a:gd name="T99" fmla="*/ 672 h 2562"/>
                  <a:gd name="T100" fmla="*/ 645 w 2217"/>
                  <a:gd name="T101" fmla="*/ 823 h 2562"/>
                  <a:gd name="T102" fmla="*/ 601 w 2217"/>
                  <a:gd name="T103" fmla="*/ 847 h 2562"/>
                  <a:gd name="T104" fmla="*/ 518 w 2217"/>
                  <a:gd name="T105" fmla="*/ 696 h 2562"/>
                  <a:gd name="T106" fmla="*/ 562 w 2217"/>
                  <a:gd name="T107" fmla="*/ 672 h 2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562">
                    <a:moveTo>
                      <a:pt x="709" y="1055"/>
                    </a:moveTo>
                    <a:cubicBezTo>
                      <a:pt x="644" y="937"/>
                      <a:pt x="644" y="937"/>
                      <a:pt x="644" y="937"/>
                    </a:cubicBezTo>
                    <a:cubicBezTo>
                      <a:pt x="781" y="862"/>
                      <a:pt x="781" y="862"/>
                      <a:pt x="781" y="862"/>
                    </a:cubicBezTo>
                    <a:cubicBezTo>
                      <a:pt x="733" y="775"/>
                      <a:pt x="733" y="775"/>
                      <a:pt x="733" y="775"/>
                    </a:cubicBezTo>
                    <a:cubicBezTo>
                      <a:pt x="742" y="774"/>
                      <a:pt x="750" y="771"/>
                      <a:pt x="758" y="767"/>
                    </a:cubicBezTo>
                    <a:cubicBezTo>
                      <a:pt x="995" y="655"/>
                      <a:pt x="1180" y="634"/>
                      <a:pt x="1304" y="639"/>
                    </a:cubicBezTo>
                    <a:cubicBezTo>
                      <a:pt x="1226" y="831"/>
                      <a:pt x="1105" y="1008"/>
                      <a:pt x="1043" y="1207"/>
                    </a:cubicBezTo>
                    <a:cubicBezTo>
                      <a:pt x="1024" y="1265"/>
                      <a:pt x="1007" y="1332"/>
                      <a:pt x="1028" y="1392"/>
                    </a:cubicBezTo>
                    <a:cubicBezTo>
                      <a:pt x="1051" y="1457"/>
                      <a:pt x="1100" y="1530"/>
                      <a:pt x="1158" y="1605"/>
                    </a:cubicBezTo>
                    <a:cubicBezTo>
                      <a:pt x="1151" y="1630"/>
                      <a:pt x="1143" y="1653"/>
                      <a:pt x="1137" y="1672"/>
                    </a:cubicBezTo>
                    <a:cubicBezTo>
                      <a:pt x="1113" y="1726"/>
                      <a:pt x="906" y="2028"/>
                      <a:pt x="727" y="2278"/>
                    </a:cubicBezTo>
                    <a:cubicBezTo>
                      <a:pt x="687" y="2334"/>
                      <a:pt x="700" y="2412"/>
                      <a:pt x="756" y="2453"/>
                    </a:cubicBezTo>
                    <a:cubicBezTo>
                      <a:pt x="776" y="2467"/>
                      <a:pt x="798" y="2474"/>
                      <a:pt x="820" y="2476"/>
                    </a:cubicBezTo>
                    <a:cubicBezTo>
                      <a:pt x="862" y="2478"/>
                      <a:pt x="904" y="2460"/>
                      <a:pt x="931" y="2424"/>
                    </a:cubicBezTo>
                    <a:cubicBezTo>
                      <a:pt x="1056" y="2249"/>
                      <a:pt x="1253" y="1970"/>
                      <a:pt x="1337" y="1825"/>
                    </a:cubicBezTo>
                    <a:cubicBezTo>
                      <a:pt x="1357" y="1850"/>
                      <a:pt x="1375" y="1874"/>
                      <a:pt x="1386" y="1892"/>
                    </a:cubicBezTo>
                    <a:cubicBezTo>
                      <a:pt x="1345" y="1975"/>
                      <a:pt x="1189" y="2187"/>
                      <a:pt x="1052" y="2356"/>
                    </a:cubicBezTo>
                    <a:cubicBezTo>
                      <a:pt x="1009" y="2410"/>
                      <a:pt x="1017" y="2489"/>
                      <a:pt x="1071" y="2532"/>
                    </a:cubicBezTo>
                    <a:cubicBezTo>
                      <a:pt x="1091" y="2549"/>
                      <a:pt x="1116" y="2558"/>
                      <a:pt x="1141" y="2560"/>
                    </a:cubicBezTo>
                    <a:cubicBezTo>
                      <a:pt x="1180" y="2562"/>
                      <a:pt x="1220" y="2546"/>
                      <a:pt x="1247" y="2514"/>
                    </a:cubicBezTo>
                    <a:cubicBezTo>
                      <a:pt x="1657" y="2008"/>
                      <a:pt x="1648" y="1915"/>
                      <a:pt x="1643" y="1870"/>
                    </a:cubicBezTo>
                    <a:cubicBezTo>
                      <a:pt x="1635" y="1795"/>
                      <a:pt x="1577" y="1722"/>
                      <a:pt x="1457" y="1576"/>
                    </a:cubicBezTo>
                    <a:cubicBezTo>
                      <a:pt x="1448" y="1566"/>
                      <a:pt x="1439" y="1555"/>
                      <a:pt x="1430" y="1544"/>
                    </a:cubicBezTo>
                    <a:cubicBezTo>
                      <a:pt x="1464" y="1475"/>
                      <a:pt x="1489" y="1374"/>
                      <a:pt x="1504" y="1335"/>
                    </a:cubicBezTo>
                    <a:cubicBezTo>
                      <a:pt x="1624" y="963"/>
                      <a:pt x="1624" y="963"/>
                      <a:pt x="1624" y="963"/>
                    </a:cubicBezTo>
                    <a:cubicBezTo>
                      <a:pt x="1632" y="1026"/>
                      <a:pt x="1641" y="1077"/>
                      <a:pt x="1668" y="1117"/>
                    </a:cubicBezTo>
                    <a:cubicBezTo>
                      <a:pt x="1682" y="1138"/>
                      <a:pt x="1711" y="1180"/>
                      <a:pt x="1828" y="1188"/>
                    </a:cubicBezTo>
                    <a:cubicBezTo>
                      <a:pt x="1894" y="1193"/>
                      <a:pt x="1990" y="1186"/>
                      <a:pt x="2128" y="1157"/>
                    </a:cubicBezTo>
                    <a:cubicBezTo>
                      <a:pt x="2182" y="1145"/>
                      <a:pt x="2217" y="1092"/>
                      <a:pt x="2206" y="1038"/>
                    </a:cubicBezTo>
                    <a:cubicBezTo>
                      <a:pt x="2194" y="984"/>
                      <a:pt x="2142" y="950"/>
                      <a:pt x="2087" y="961"/>
                    </a:cubicBezTo>
                    <a:cubicBezTo>
                      <a:pt x="1991" y="981"/>
                      <a:pt x="1881" y="990"/>
                      <a:pt x="1830" y="988"/>
                    </a:cubicBezTo>
                    <a:cubicBezTo>
                      <a:pt x="1826" y="968"/>
                      <a:pt x="1822" y="938"/>
                      <a:pt x="1819" y="914"/>
                    </a:cubicBezTo>
                    <a:cubicBezTo>
                      <a:pt x="1806" y="821"/>
                      <a:pt x="1789" y="693"/>
                      <a:pt x="1719" y="592"/>
                    </a:cubicBezTo>
                    <a:cubicBezTo>
                      <a:pt x="1711" y="580"/>
                      <a:pt x="1701" y="571"/>
                      <a:pt x="1690" y="564"/>
                    </a:cubicBezTo>
                    <a:cubicBezTo>
                      <a:pt x="1684" y="556"/>
                      <a:pt x="1676" y="549"/>
                      <a:pt x="1667" y="542"/>
                    </a:cubicBezTo>
                    <a:cubicBezTo>
                      <a:pt x="1684" y="545"/>
                      <a:pt x="1702" y="547"/>
                      <a:pt x="1720" y="547"/>
                    </a:cubicBezTo>
                    <a:cubicBezTo>
                      <a:pt x="1871" y="547"/>
                      <a:pt x="1994" y="425"/>
                      <a:pt x="1994" y="273"/>
                    </a:cubicBezTo>
                    <a:cubicBezTo>
                      <a:pt x="1994" y="122"/>
                      <a:pt x="1871" y="0"/>
                      <a:pt x="1720" y="0"/>
                    </a:cubicBezTo>
                    <a:cubicBezTo>
                      <a:pt x="1569" y="0"/>
                      <a:pt x="1446" y="122"/>
                      <a:pt x="1446" y="273"/>
                    </a:cubicBezTo>
                    <a:cubicBezTo>
                      <a:pt x="1446" y="354"/>
                      <a:pt x="1481" y="427"/>
                      <a:pt x="1537" y="477"/>
                    </a:cubicBezTo>
                    <a:cubicBezTo>
                      <a:pt x="1534" y="476"/>
                      <a:pt x="1531" y="476"/>
                      <a:pt x="1529" y="475"/>
                    </a:cubicBezTo>
                    <a:cubicBezTo>
                      <a:pt x="1433" y="444"/>
                      <a:pt x="1122" y="373"/>
                      <a:pt x="672" y="587"/>
                    </a:cubicBezTo>
                    <a:cubicBezTo>
                      <a:pt x="660" y="592"/>
                      <a:pt x="650" y="600"/>
                      <a:pt x="642" y="609"/>
                    </a:cubicBezTo>
                    <a:cubicBezTo>
                      <a:pt x="602" y="536"/>
                      <a:pt x="602" y="536"/>
                      <a:pt x="602" y="536"/>
                    </a:cubicBezTo>
                    <a:cubicBezTo>
                      <a:pt x="465" y="611"/>
                      <a:pt x="465" y="611"/>
                      <a:pt x="465" y="611"/>
                    </a:cubicBezTo>
                    <a:cubicBezTo>
                      <a:pt x="403" y="499"/>
                      <a:pt x="403" y="499"/>
                      <a:pt x="403" y="499"/>
                    </a:cubicBezTo>
                    <a:cubicBezTo>
                      <a:pt x="0" y="720"/>
                      <a:pt x="0" y="720"/>
                      <a:pt x="0" y="720"/>
                    </a:cubicBezTo>
                    <a:cubicBezTo>
                      <a:pt x="306" y="1276"/>
                      <a:pt x="306" y="1276"/>
                      <a:pt x="306" y="1276"/>
                    </a:cubicBezTo>
                    <a:lnTo>
                      <a:pt x="709" y="1055"/>
                    </a:lnTo>
                    <a:close/>
                    <a:moveTo>
                      <a:pt x="562" y="672"/>
                    </a:moveTo>
                    <a:cubicBezTo>
                      <a:pt x="645" y="823"/>
                      <a:pt x="645" y="823"/>
                      <a:pt x="645" y="823"/>
                    </a:cubicBezTo>
                    <a:cubicBezTo>
                      <a:pt x="601" y="847"/>
                      <a:pt x="601" y="847"/>
                      <a:pt x="601" y="847"/>
                    </a:cubicBezTo>
                    <a:cubicBezTo>
                      <a:pt x="518" y="696"/>
                      <a:pt x="518" y="696"/>
                      <a:pt x="518" y="696"/>
                    </a:cubicBezTo>
                    <a:lnTo>
                      <a:pt x="562" y="67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sp>
        <p:nvSpPr>
          <p:cNvPr id="116" name="Slide Number Placeholder 115">
            <a:extLst>
              <a:ext uri="{FF2B5EF4-FFF2-40B4-BE49-F238E27FC236}">
                <a16:creationId xmlns:a16="http://schemas.microsoft.com/office/drawing/2014/main" id="{5F4F1B61-7810-C445-AED6-710B51D9D046}"/>
              </a:ext>
            </a:extLst>
          </p:cNvPr>
          <p:cNvSpPr>
            <a:spLocks noGrp="1"/>
          </p:cNvSpPr>
          <p:nvPr>
            <p:ph type="sldNum" sz="quarter" idx="12"/>
          </p:nvPr>
        </p:nvSpPr>
        <p:spPr/>
        <p:txBody>
          <a:bodyPr/>
          <a:lstStyle/>
          <a:p>
            <a:fld id="{91088A80-C4D4-834B-A83F-7755D932FE36}" type="slidenum">
              <a:rPr lang="en-US" smtClean="0"/>
              <a:t>1</a:t>
            </a:fld>
            <a:endParaRPr lang="en-US"/>
          </a:p>
        </p:txBody>
      </p:sp>
      <p:sp>
        <p:nvSpPr>
          <p:cNvPr id="117" name="TextBox 121">
            <a:extLst>
              <a:ext uri="{FF2B5EF4-FFF2-40B4-BE49-F238E27FC236}">
                <a16:creationId xmlns:a16="http://schemas.microsoft.com/office/drawing/2014/main" id="{37F036AC-D002-9A4F-976F-6B9E43EE53D3}"/>
              </a:ext>
            </a:extLst>
          </p:cNvPr>
          <p:cNvSpPr txBox="1"/>
          <p:nvPr/>
        </p:nvSpPr>
        <p:spPr>
          <a:xfrm>
            <a:off x="379348" y="192126"/>
            <a:ext cx="6246304" cy="584775"/>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3200" b="1" kern="0" dirty="0">
                <a:solidFill>
                  <a:srgbClr val="F58220"/>
                </a:solidFill>
                <a:latin typeface="Cambria" panose="02040503050406030204" pitchFamily="18" charset="0"/>
                <a:cs typeface="Arial" pitchFamily="34" charset="0"/>
              </a:rPr>
              <a:t>LINEAR ALGEBRA </a:t>
            </a:r>
            <a:r>
              <a:rPr lang="en-US" sz="3200" b="1" kern="0" dirty="0">
                <a:solidFill>
                  <a:prstClr val="black">
                    <a:lumMod val="65000"/>
                    <a:lumOff val="35000"/>
                  </a:prstClr>
                </a:solidFill>
                <a:latin typeface="Cambria" panose="02040503050406030204" pitchFamily="18" charset="0"/>
                <a:cs typeface="Arial" pitchFamily="34" charset="0"/>
              </a:rPr>
              <a:t>APPLICATION</a:t>
            </a:r>
          </a:p>
        </p:txBody>
      </p:sp>
      <p:grpSp>
        <p:nvGrpSpPr>
          <p:cNvPr id="229" name="Group 228">
            <a:extLst>
              <a:ext uri="{FF2B5EF4-FFF2-40B4-BE49-F238E27FC236}">
                <a16:creationId xmlns:a16="http://schemas.microsoft.com/office/drawing/2014/main" id="{615445A0-5A3B-8245-A2AA-F14643C5AF41}"/>
              </a:ext>
            </a:extLst>
          </p:cNvPr>
          <p:cNvGrpSpPr/>
          <p:nvPr/>
        </p:nvGrpSpPr>
        <p:grpSpPr>
          <a:xfrm>
            <a:off x="454298" y="1054887"/>
            <a:ext cx="5239132" cy="732573"/>
            <a:chOff x="645189" y="1256807"/>
            <a:chExt cx="5239132" cy="732573"/>
          </a:xfrm>
        </p:grpSpPr>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9765F5F6-A778-8645-9C41-BFE3CEEA32EB}"/>
                    </a:ext>
                  </a:extLst>
                </p:cNvPr>
                <p:cNvSpPr txBox="1"/>
                <p:nvPr/>
              </p:nvSpPr>
              <p:spPr>
                <a:xfrm>
                  <a:off x="645189" y="1256807"/>
                  <a:ext cx="5239132" cy="732573"/>
                </a:xfrm>
                <a:prstGeom prst="rect">
                  <a:avLst/>
                </a:prstGeom>
                <a:noFill/>
              </p:spPr>
              <p:txBody>
                <a:bodyPr wrap="square" lIns="0" tIns="0" rIns="0" bIns="0" rtlCol="0">
                  <a:spAutoFit/>
                </a:bodyPr>
                <a:lstStyle/>
                <a:p>
                  <a14:m>
                    <m:oMath xmlns:m="http://schemas.openxmlformats.org/officeDocument/2006/math">
                      <m:d>
                        <m:dPr>
                          <m:begChr m:val="["/>
                          <m:endChr m:val="]"/>
                          <m:ctrlPr>
                            <a:rPr lang="en-US" i="1" smtClean="0">
                              <a:solidFill>
                                <a:schemeClr val="tx1"/>
                              </a:solidFill>
                              <a:latin typeface="Cambria Math" panose="02040503050406030204" pitchFamily="18" charset="0"/>
                            </a:rPr>
                          </m:ctrlPr>
                        </m:dPr>
                        <m:e>
                          <m:m>
                            <m:mPr>
                              <m:mcs>
                                <m:mc>
                                  <m:mcPr>
                                    <m:count m:val="3"/>
                                    <m:mcJc m:val="center"/>
                                  </m:mcPr>
                                </m:mc>
                              </m:mcs>
                              <m:ctrlPr>
                                <a:rPr lang="en-US" i="1" smtClean="0">
                                  <a:solidFill>
                                    <a:schemeClr val="tx1"/>
                                  </a:solidFill>
                                  <a:latin typeface="Cambria Math" panose="02040503050406030204" pitchFamily="18" charset="0"/>
                                </a:rPr>
                              </m:ctrlPr>
                            </m:mPr>
                            <m:mr>
                              <m:e>
                                <m:r>
                                  <m:rPr>
                                    <m:brk m:alnAt="7"/>
                                  </m:rPr>
                                  <a:rPr lang="en-US" b="0" i="1" smtClean="0">
                                    <a:solidFill>
                                      <a:schemeClr val="tx1"/>
                                    </a:solidFill>
                                    <a:latin typeface="Cambria Math" panose="02040503050406030204" pitchFamily="18" charset="0"/>
                                  </a:rPr>
                                  <m:t>0</m:t>
                                </m:r>
                              </m:e>
                              <m:e>
                                <m:r>
                                  <a:rPr lang="en-US" b="0" i="1" smtClean="0">
                                    <a:solidFill>
                                      <a:schemeClr val="tx1"/>
                                    </a:solidFill>
                                    <a:latin typeface="Cambria Math" panose="02040503050406030204" pitchFamily="18" charset="0"/>
                                  </a:rPr>
                                  <m:t>2</m:t>
                                </m:r>
                              </m:e>
                              <m:e>
                                <m:r>
                                  <a:rPr lang="en-US" b="0" i="1" smtClean="0">
                                    <a:solidFill>
                                      <a:schemeClr val="tx1"/>
                                    </a:solidFill>
                                    <a:latin typeface="Cambria Math" panose="02040503050406030204" pitchFamily="18" charset="0"/>
                                  </a:rPr>
                                  <m:t>2</m:t>
                                </m:r>
                              </m:e>
                            </m:mr>
                            <m:mr>
                              <m:e>
                                <m:r>
                                  <a:rPr lang="en-US" b="0" i="1" smtClean="0">
                                    <a:solidFill>
                                      <a:schemeClr val="tx1"/>
                                    </a:solidFill>
                                    <a:latin typeface="Cambria Math" panose="02040503050406030204" pitchFamily="18" charset="0"/>
                                  </a:rPr>
                                  <m:t>3</m:t>
                                </m:r>
                              </m:e>
                              <m:e>
                                <m:r>
                                  <a:rPr lang="en-US" b="0" i="1" smtClean="0">
                                    <a:solidFill>
                                      <a:schemeClr val="tx1"/>
                                    </a:solidFill>
                                    <a:latin typeface="Cambria Math" panose="02040503050406030204" pitchFamily="18" charset="0"/>
                                  </a:rPr>
                                  <m:t>12</m:t>
                                </m:r>
                              </m:e>
                              <m:e>
                                <m:r>
                                  <a:rPr lang="en-US" b="0" i="1" smtClean="0">
                                    <a:solidFill>
                                      <a:schemeClr val="tx1"/>
                                    </a:solidFill>
                                    <a:latin typeface="Cambria Math" panose="02040503050406030204" pitchFamily="18" charset="0"/>
                                  </a:rPr>
                                  <m:t>4</m:t>
                                </m:r>
                              </m:e>
                            </m:mr>
                            <m:mr>
                              <m:e>
                                <m:r>
                                  <a:rPr lang="en-US" b="0" i="1" smtClean="0">
                                    <a:solidFill>
                                      <a:schemeClr val="tx1"/>
                                    </a:solidFill>
                                    <a:latin typeface="Cambria Math" panose="02040503050406030204" pitchFamily="18" charset="0"/>
                                  </a:rPr>
                                  <m:t>4</m:t>
                                </m:r>
                              </m:e>
                              <m:e>
                                <m:r>
                                  <a:rPr lang="en-US" b="0" i="1" smtClean="0">
                                    <a:solidFill>
                                      <a:schemeClr val="tx1"/>
                                    </a:solidFill>
                                    <a:latin typeface="Cambria Math" panose="02040503050406030204" pitchFamily="18" charset="0"/>
                                  </a:rPr>
                                  <m:t>32</m:t>
                                </m:r>
                              </m:e>
                              <m:e>
                                <m:r>
                                  <a:rPr lang="en-US" b="0" i="1" smtClean="0">
                                    <a:solidFill>
                                      <a:schemeClr val="tx1"/>
                                    </a:solidFill>
                                    <a:latin typeface="Cambria Math" panose="02040503050406030204" pitchFamily="18" charset="0"/>
                                  </a:rPr>
                                  <m:t>1</m:t>
                                </m:r>
                              </m:e>
                            </m:mr>
                          </m:m>
                        </m:e>
                      </m:d>
                    </m:oMath>
                  </a14:m>
                  <a:r>
                    <a:rPr lang="en-US" dirty="0">
                      <a:solidFill>
                        <a:schemeClr val="tx1"/>
                      </a:solidFill>
                    </a:rPr>
                    <a:t>           </a:t>
                  </a:r>
                  <a14:m>
                    <m:oMath xmlns:m="http://schemas.openxmlformats.org/officeDocument/2006/math">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smtClean="0">
                                  <a:solidFill>
                                    <a:schemeClr val="tx1"/>
                                  </a:solidFill>
                                  <a:latin typeface="Cambria Math" panose="02040503050406030204" pitchFamily="18" charset="0"/>
                                </a:rPr>
                              </m:ctrlPr>
                            </m:mPr>
                            <m:mr>
                              <m:e>
                                <m:r>
                                  <m:rPr>
                                    <m:brk m:alnAt="7"/>
                                  </m:rP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2</m:t>
                                </m:r>
                              </m:e>
                              <m:e>
                                <m:r>
                                  <a:rPr lang="en-US" i="1">
                                    <a:solidFill>
                                      <a:schemeClr val="tx1"/>
                                    </a:solidFill>
                                    <a:latin typeface="Cambria Math" panose="02040503050406030204" pitchFamily="18" charset="0"/>
                                  </a:rPr>
                                  <m:t>2</m:t>
                                </m:r>
                              </m:e>
                            </m:mr>
                            <m:mr>
                              <m:e>
                                <m:r>
                                  <a:rPr lang="en-US" i="1">
                                    <a:solidFill>
                                      <a:schemeClr val="tx1"/>
                                    </a:solidFill>
                                    <a:latin typeface="Cambria Math" panose="02040503050406030204" pitchFamily="18" charset="0"/>
                                  </a:rPr>
                                  <m:t>3</m:t>
                                </m:r>
                              </m:e>
                              <m:e>
                                <m:r>
                                  <a:rPr lang="en-US" i="1">
                                    <a:solidFill>
                                      <a:schemeClr val="tx1"/>
                                    </a:solidFill>
                                    <a:latin typeface="Cambria Math" panose="02040503050406030204" pitchFamily="18" charset="0"/>
                                  </a:rPr>
                                  <m:t>12</m:t>
                                </m:r>
                              </m:e>
                              <m:e>
                                <m:r>
                                  <a:rPr lang="en-US" i="1">
                                    <a:solidFill>
                                      <a:schemeClr val="tx1"/>
                                    </a:solidFill>
                                    <a:latin typeface="Cambria Math" panose="02040503050406030204" pitchFamily="18" charset="0"/>
                                  </a:rPr>
                                  <m:t>4</m:t>
                                </m:r>
                              </m:e>
                            </m:mr>
                            <m:mr>
                              <m:e>
                                <m:r>
                                  <a:rPr lang="en-US" i="1">
                                    <a:solidFill>
                                      <a:schemeClr val="tx1"/>
                                    </a:solidFill>
                                    <a:latin typeface="Cambria Math" panose="02040503050406030204" pitchFamily="18" charset="0"/>
                                  </a:rPr>
                                  <m:t>4</m:t>
                                </m:r>
                              </m:e>
                              <m:e>
                                <m:r>
                                  <a:rPr lang="en-US" i="1">
                                    <a:solidFill>
                                      <a:schemeClr val="tx1"/>
                                    </a:solidFill>
                                    <a:latin typeface="Cambria Math" panose="02040503050406030204" pitchFamily="18" charset="0"/>
                                  </a:rPr>
                                  <m:t>32</m:t>
                                </m:r>
                              </m:e>
                              <m:e>
                                <m:r>
                                  <a:rPr lang="en-US" i="1">
                                    <a:solidFill>
                                      <a:schemeClr val="tx1"/>
                                    </a:solidFill>
                                    <a:latin typeface="Cambria Math" panose="02040503050406030204" pitchFamily="18" charset="0"/>
                                  </a:rPr>
                                  <m:t>1</m:t>
                                </m:r>
                              </m:e>
                            </m:mr>
                          </m:m>
                        </m:e>
                      </m:d>
                      <m:r>
                        <a:rPr lang="en-US" b="0" i="1" smtClean="0">
                          <a:solidFill>
                            <a:schemeClr val="tx1"/>
                          </a:solidFill>
                          <a:latin typeface="Cambria Math" panose="02040503050406030204" pitchFamily="18" charset="0"/>
                        </a:rPr>
                        <m:t>                </m:t>
                      </m:r>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r>
                                  <m:rPr>
                                    <m:brk m:alnAt="7"/>
                                  </m:rP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2</m:t>
                                </m:r>
                              </m:e>
                              <m:e>
                                <m:r>
                                  <a:rPr lang="en-US" i="1">
                                    <a:solidFill>
                                      <a:schemeClr val="tx1"/>
                                    </a:solidFill>
                                    <a:latin typeface="Cambria Math" panose="02040503050406030204" pitchFamily="18" charset="0"/>
                                  </a:rPr>
                                  <m:t>2</m:t>
                                </m:r>
                              </m:e>
                            </m:mr>
                            <m:mr>
                              <m:e>
                                <m:r>
                                  <a:rPr lang="en-US" i="1">
                                    <a:solidFill>
                                      <a:schemeClr val="tx1"/>
                                    </a:solidFill>
                                    <a:latin typeface="Cambria Math" panose="02040503050406030204" pitchFamily="18" charset="0"/>
                                  </a:rPr>
                                  <m:t>3</m:t>
                                </m:r>
                              </m:e>
                              <m:e>
                                <m:r>
                                  <a:rPr lang="en-US" i="1">
                                    <a:solidFill>
                                      <a:schemeClr val="tx1"/>
                                    </a:solidFill>
                                    <a:latin typeface="Cambria Math" panose="02040503050406030204" pitchFamily="18" charset="0"/>
                                  </a:rPr>
                                  <m:t>12</m:t>
                                </m:r>
                              </m:e>
                              <m:e>
                                <m:r>
                                  <a:rPr lang="en-US" i="1">
                                    <a:solidFill>
                                      <a:schemeClr val="tx1"/>
                                    </a:solidFill>
                                    <a:latin typeface="Cambria Math" panose="02040503050406030204" pitchFamily="18" charset="0"/>
                                  </a:rPr>
                                  <m:t>4</m:t>
                                </m:r>
                              </m:e>
                            </m:mr>
                            <m:mr>
                              <m:e>
                                <m:r>
                                  <a:rPr lang="en-US" i="1">
                                    <a:solidFill>
                                      <a:schemeClr val="tx1"/>
                                    </a:solidFill>
                                    <a:latin typeface="Cambria Math" panose="02040503050406030204" pitchFamily="18" charset="0"/>
                                  </a:rPr>
                                  <m:t>4</m:t>
                                </m:r>
                              </m:e>
                              <m:e>
                                <m:r>
                                  <a:rPr lang="en-US" i="1">
                                    <a:solidFill>
                                      <a:schemeClr val="tx1"/>
                                    </a:solidFill>
                                    <a:latin typeface="Cambria Math" panose="02040503050406030204" pitchFamily="18" charset="0"/>
                                  </a:rPr>
                                  <m:t>32</m:t>
                                </m:r>
                              </m:e>
                              <m:e>
                                <m:r>
                                  <a:rPr lang="en-US" i="1">
                                    <a:solidFill>
                                      <a:schemeClr val="tx1"/>
                                    </a:solidFill>
                                    <a:latin typeface="Cambria Math" panose="02040503050406030204" pitchFamily="18" charset="0"/>
                                  </a:rPr>
                                  <m:t>1</m:t>
                                </m:r>
                              </m:e>
                            </m:mr>
                          </m:m>
                        </m:e>
                      </m:d>
                    </m:oMath>
                  </a14:m>
                  <a:endParaRPr lang="en-US" dirty="0">
                    <a:solidFill>
                      <a:schemeClr val="tx1"/>
                    </a:solidFill>
                  </a:endParaRPr>
                </a:p>
              </p:txBody>
            </p:sp>
          </mc:Choice>
          <mc:Fallback xmlns="">
            <p:sp>
              <p:nvSpPr>
                <p:cNvPr id="118" name="TextBox 117">
                  <a:extLst>
                    <a:ext uri="{FF2B5EF4-FFF2-40B4-BE49-F238E27FC236}">
                      <a16:creationId xmlns:a16="http://schemas.microsoft.com/office/drawing/2014/main" id="{9765F5F6-A778-8645-9C41-BFE3CEEA32EB}"/>
                    </a:ext>
                  </a:extLst>
                </p:cNvPr>
                <p:cNvSpPr txBox="1">
                  <a:spLocks noRot="1" noChangeAspect="1" noMove="1" noResize="1" noEditPoints="1" noAdjustHandles="1" noChangeArrowheads="1" noChangeShapeType="1" noTextEdit="1"/>
                </p:cNvSpPr>
                <p:nvPr/>
              </p:nvSpPr>
              <p:spPr>
                <a:xfrm>
                  <a:off x="645189" y="1256807"/>
                  <a:ext cx="5239132" cy="732573"/>
                </a:xfrm>
                <a:prstGeom prst="rect">
                  <a:avLst/>
                </a:prstGeom>
                <a:blipFill>
                  <a:blip r:embed="rId2"/>
                  <a:stretch>
                    <a:fillRect b="-8475"/>
                  </a:stretch>
                </a:blipFill>
              </p:spPr>
              <p:txBody>
                <a:bodyPr/>
                <a:lstStyle/>
                <a:p>
                  <a:r>
                    <a:rPr lang="en-US">
                      <a:noFill/>
                    </a:rPr>
                    <a:t> </a:t>
                  </a:r>
                </a:p>
              </p:txBody>
            </p:sp>
          </mc:Fallback>
        </mc:AlternateContent>
        <p:sp>
          <p:nvSpPr>
            <p:cNvPr id="119" name="Oval 118">
              <a:extLst>
                <a:ext uri="{FF2B5EF4-FFF2-40B4-BE49-F238E27FC236}">
                  <a16:creationId xmlns:a16="http://schemas.microsoft.com/office/drawing/2014/main" id="{DA261CFA-B1F3-4248-90D0-A2DC70777558}"/>
                </a:ext>
              </a:extLst>
            </p:cNvPr>
            <p:cNvSpPr/>
            <p:nvPr/>
          </p:nvSpPr>
          <p:spPr>
            <a:xfrm>
              <a:off x="1969328" y="1576117"/>
              <a:ext cx="197010" cy="197010"/>
            </a:xfrm>
            <a:prstGeom prst="ellipse">
              <a:avLst/>
            </a:prstGeom>
            <a:solidFill>
              <a:srgbClr val="F58220"/>
            </a:solidFill>
            <a:ln>
              <a:solidFill>
                <a:srgbClr val="F58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Cross 227">
              <a:extLst>
                <a:ext uri="{FF2B5EF4-FFF2-40B4-BE49-F238E27FC236}">
                  <a16:creationId xmlns:a16="http://schemas.microsoft.com/office/drawing/2014/main" id="{21282F82-9377-444C-A2A2-A0EB376799FD}"/>
                </a:ext>
              </a:extLst>
            </p:cNvPr>
            <p:cNvSpPr/>
            <p:nvPr/>
          </p:nvSpPr>
          <p:spPr>
            <a:xfrm>
              <a:off x="3747649" y="1484226"/>
              <a:ext cx="398271" cy="383618"/>
            </a:xfrm>
            <a:prstGeom prst="plus">
              <a:avLst>
                <a:gd name="adj" fmla="val 44093"/>
              </a:avLst>
            </a:prstGeom>
            <a:solidFill>
              <a:srgbClr val="FEC003"/>
            </a:solidFill>
            <a:ln>
              <a:solidFill>
                <a:srgbClr val="FEC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4EE59C69-0D6C-6A4E-A6B7-9FEAE185B52F}"/>
              </a:ext>
            </a:extLst>
          </p:cNvPr>
          <p:cNvGrpSpPr/>
          <p:nvPr/>
        </p:nvGrpSpPr>
        <p:grpSpPr>
          <a:xfrm rot="980659">
            <a:off x="8981547" y="358497"/>
            <a:ext cx="1716088" cy="1377232"/>
            <a:chOff x="7393417" y="192126"/>
            <a:chExt cx="3185327" cy="2556358"/>
          </a:xfrm>
        </p:grpSpPr>
        <p:sp>
          <p:nvSpPr>
            <p:cNvPr id="65" name="Freeform 9">
              <a:extLst>
                <a:ext uri="{FF2B5EF4-FFF2-40B4-BE49-F238E27FC236}">
                  <a16:creationId xmlns:a16="http://schemas.microsoft.com/office/drawing/2014/main" id="{E96326AD-0866-2F4A-B4E5-54952336B903}"/>
                </a:ext>
              </a:extLst>
            </p:cNvPr>
            <p:cNvSpPr>
              <a:spLocks noEditPoints="1"/>
            </p:cNvSpPr>
            <p:nvPr/>
          </p:nvSpPr>
          <p:spPr bwMode="auto">
            <a:xfrm>
              <a:off x="7393417" y="765220"/>
              <a:ext cx="2009290" cy="1983264"/>
            </a:xfrm>
            <a:custGeom>
              <a:avLst/>
              <a:gdLst>
                <a:gd name="T0" fmla="*/ 231 w 326"/>
                <a:gd name="T1" fmla="*/ 271 h 321"/>
                <a:gd name="T2" fmla="*/ 259 w 326"/>
                <a:gd name="T3" fmla="*/ 247 h 321"/>
                <a:gd name="T4" fmla="*/ 289 w 326"/>
                <a:gd name="T5" fmla="*/ 264 h 321"/>
                <a:gd name="T6" fmla="*/ 315 w 326"/>
                <a:gd name="T7" fmla="*/ 218 h 321"/>
                <a:gd name="T8" fmla="*/ 286 w 326"/>
                <a:gd name="T9" fmla="*/ 201 h 321"/>
                <a:gd name="T10" fmla="*/ 292 w 326"/>
                <a:gd name="T11" fmla="*/ 165 h 321"/>
                <a:gd name="T12" fmla="*/ 326 w 326"/>
                <a:gd name="T13" fmla="*/ 159 h 321"/>
                <a:gd name="T14" fmla="*/ 316 w 326"/>
                <a:gd name="T15" fmla="*/ 107 h 321"/>
                <a:gd name="T16" fmla="*/ 283 w 326"/>
                <a:gd name="T17" fmla="*/ 112 h 321"/>
                <a:gd name="T18" fmla="*/ 265 w 326"/>
                <a:gd name="T19" fmla="*/ 81 h 321"/>
                <a:gd name="T20" fmla="*/ 287 w 326"/>
                <a:gd name="T21" fmla="*/ 55 h 321"/>
                <a:gd name="T22" fmla="*/ 246 w 326"/>
                <a:gd name="T23" fmla="*/ 21 h 321"/>
                <a:gd name="T24" fmla="*/ 224 w 326"/>
                <a:gd name="T25" fmla="*/ 47 h 321"/>
                <a:gd name="T26" fmla="*/ 190 w 326"/>
                <a:gd name="T27" fmla="*/ 34 h 321"/>
                <a:gd name="T28" fmla="*/ 190 w 326"/>
                <a:gd name="T29" fmla="*/ 0 h 321"/>
                <a:gd name="T30" fmla="*/ 136 w 326"/>
                <a:gd name="T31" fmla="*/ 0 h 321"/>
                <a:gd name="T32" fmla="*/ 136 w 326"/>
                <a:gd name="T33" fmla="*/ 34 h 321"/>
                <a:gd name="T34" fmla="*/ 102 w 326"/>
                <a:gd name="T35" fmla="*/ 47 h 321"/>
                <a:gd name="T36" fmla="*/ 80 w 326"/>
                <a:gd name="T37" fmla="*/ 21 h 321"/>
                <a:gd name="T38" fmla="*/ 39 w 326"/>
                <a:gd name="T39" fmla="*/ 55 h 321"/>
                <a:gd name="T40" fmla="*/ 61 w 326"/>
                <a:gd name="T41" fmla="*/ 81 h 321"/>
                <a:gd name="T42" fmla="*/ 43 w 326"/>
                <a:gd name="T43" fmla="*/ 112 h 321"/>
                <a:gd name="T44" fmla="*/ 9 w 326"/>
                <a:gd name="T45" fmla="*/ 107 h 321"/>
                <a:gd name="T46" fmla="*/ 0 w 326"/>
                <a:gd name="T47" fmla="*/ 159 h 321"/>
                <a:gd name="T48" fmla="*/ 34 w 326"/>
                <a:gd name="T49" fmla="*/ 165 h 321"/>
                <a:gd name="T50" fmla="*/ 40 w 326"/>
                <a:gd name="T51" fmla="*/ 201 h 321"/>
                <a:gd name="T52" fmla="*/ 11 w 326"/>
                <a:gd name="T53" fmla="*/ 218 h 321"/>
                <a:gd name="T54" fmla="*/ 37 w 326"/>
                <a:gd name="T55" fmla="*/ 264 h 321"/>
                <a:gd name="T56" fmla="*/ 67 w 326"/>
                <a:gd name="T57" fmla="*/ 247 h 321"/>
                <a:gd name="T58" fmla="*/ 94 w 326"/>
                <a:gd name="T59" fmla="*/ 271 h 321"/>
                <a:gd name="T60" fmla="*/ 83 w 326"/>
                <a:gd name="T61" fmla="*/ 302 h 321"/>
                <a:gd name="T62" fmla="*/ 133 w 326"/>
                <a:gd name="T63" fmla="*/ 321 h 321"/>
                <a:gd name="T64" fmla="*/ 145 w 326"/>
                <a:gd name="T65" fmla="*/ 289 h 321"/>
                <a:gd name="T66" fmla="*/ 163 w 326"/>
                <a:gd name="T67" fmla="*/ 290 h 321"/>
                <a:gd name="T68" fmla="*/ 181 w 326"/>
                <a:gd name="T69" fmla="*/ 289 h 321"/>
                <a:gd name="T70" fmla="*/ 193 w 326"/>
                <a:gd name="T71" fmla="*/ 321 h 321"/>
                <a:gd name="T72" fmla="*/ 243 w 326"/>
                <a:gd name="T73" fmla="*/ 302 h 321"/>
                <a:gd name="T74" fmla="*/ 231 w 326"/>
                <a:gd name="T75" fmla="*/ 271 h 321"/>
                <a:gd name="T76" fmla="*/ 163 w 326"/>
                <a:gd name="T77" fmla="*/ 229 h 321"/>
                <a:gd name="T78" fmla="*/ 95 w 326"/>
                <a:gd name="T79" fmla="*/ 161 h 321"/>
                <a:gd name="T80" fmla="*/ 163 w 326"/>
                <a:gd name="T81" fmla="*/ 93 h 321"/>
                <a:gd name="T82" fmla="*/ 231 w 326"/>
                <a:gd name="T83" fmla="*/ 161 h 321"/>
                <a:gd name="T84" fmla="*/ 163 w 326"/>
                <a:gd name="T85" fmla="*/ 229 h 321"/>
                <a:gd name="T86" fmla="*/ 163 w 326"/>
                <a:gd name="T87" fmla="*/ 229 h 321"/>
                <a:gd name="T88" fmla="*/ 163 w 326"/>
                <a:gd name="T89" fmla="*/ 22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 h="321">
                  <a:moveTo>
                    <a:pt x="231" y="271"/>
                  </a:moveTo>
                  <a:cubicBezTo>
                    <a:pt x="242" y="264"/>
                    <a:pt x="251" y="256"/>
                    <a:pt x="259" y="247"/>
                  </a:cubicBezTo>
                  <a:cubicBezTo>
                    <a:pt x="289" y="264"/>
                    <a:pt x="289" y="264"/>
                    <a:pt x="289" y="264"/>
                  </a:cubicBezTo>
                  <a:cubicBezTo>
                    <a:pt x="315" y="218"/>
                    <a:pt x="315" y="218"/>
                    <a:pt x="315" y="218"/>
                  </a:cubicBezTo>
                  <a:cubicBezTo>
                    <a:pt x="286" y="201"/>
                    <a:pt x="286" y="201"/>
                    <a:pt x="286" y="201"/>
                  </a:cubicBezTo>
                  <a:cubicBezTo>
                    <a:pt x="290" y="190"/>
                    <a:pt x="292" y="178"/>
                    <a:pt x="292" y="165"/>
                  </a:cubicBezTo>
                  <a:cubicBezTo>
                    <a:pt x="326" y="159"/>
                    <a:pt x="326" y="159"/>
                    <a:pt x="326" y="159"/>
                  </a:cubicBezTo>
                  <a:cubicBezTo>
                    <a:pt x="316" y="107"/>
                    <a:pt x="316" y="107"/>
                    <a:pt x="316" y="107"/>
                  </a:cubicBezTo>
                  <a:cubicBezTo>
                    <a:pt x="283" y="112"/>
                    <a:pt x="283" y="112"/>
                    <a:pt x="283" y="112"/>
                  </a:cubicBezTo>
                  <a:cubicBezTo>
                    <a:pt x="278" y="101"/>
                    <a:pt x="272" y="90"/>
                    <a:pt x="265" y="81"/>
                  </a:cubicBezTo>
                  <a:cubicBezTo>
                    <a:pt x="287" y="55"/>
                    <a:pt x="287" y="55"/>
                    <a:pt x="287" y="55"/>
                  </a:cubicBezTo>
                  <a:cubicBezTo>
                    <a:pt x="246" y="21"/>
                    <a:pt x="246" y="21"/>
                    <a:pt x="246" y="21"/>
                  </a:cubicBezTo>
                  <a:cubicBezTo>
                    <a:pt x="224" y="47"/>
                    <a:pt x="224" y="47"/>
                    <a:pt x="224" y="47"/>
                  </a:cubicBezTo>
                  <a:cubicBezTo>
                    <a:pt x="213" y="41"/>
                    <a:pt x="202" y="37"/>
                    <a:pt x="190" y="34"/>
                  </a:cubicBezTo>
                  <a:cubicBezTo>
                    <a:pt x="190" y="0"/>
                    <a:pt x="190" y="0"/>
                    <a:pt x="190" y="0"/>
                  </a:cubicBezTo>
                  <a:cubicBezTo>
                    <a:pt x="136" y="0"/>
                    <a:pt x="136" y="0"/>
                    <a:pt x="136" y="0"/>
                  </a:cubicBezTo>
                  <a:cubicBezTo>
                    <a:pt x="136" y="34"/>
                    <a:pt x="136" y="34"/>
                    <a:pt x="136" y="34"/>
                  </a:cubicBezTo>
                  <a:cubicBezTo>
                    <a:pt x="124" y="37"/>
                    <a:pt x="113" y="41"/>
                    <a:pt x="102" y="47"/>
                  </a:cubicBezTo>
                  <a:cubicBezTo>
                    <a:pt x="80" y="21"/>
                    <a:pt x="80" y="21"/>
                    <a:pt x="80" y="21"/>
                  </a:cubicBezTo>
                  <a:cubicBezTo>
                    <a:pt x="39" y="55"/>
                    <a:pt x="39" y="55"/>
                    <a:pt x="39" y="55"/>
                  </a:cubicBezTo>
                  <a:cubicBezTo>
                    <a:pt x="61" y="81"/>
                    <a:pt x="61" y="81"/>
                    <a:pt x="61" y="81"/>
                  </a:cubicBezTo>
                  <a:cubicBezTo>
                    <a:pt x="54" y="90"/>
                    <a:pt x="47" y="101"/>
                    <a:pt x="43" y="112"/>
                  </a:cubicBezTo>
                  <a:cubicBezTo>
                    <a:pt x="9" y="107"/>
                    <a:pt x="9" y="107"/>
                    <a:pt x="9" y="107"/>
                  </a:cubicBezTo>
                  <a:cubicBezTo>
                    <a:pt x="0" y="159"/>
                    <a:pt x="0" y="159"/>
                    <a:pt x="0" y="159"/>
                  </a:cubicBezTo>
                  <a:cubicBezTo>
                    <a:pt x="34" y="165"/>
                    <a:pt x="34" y="165"/>
                    <a:pt x="34" y="165"/>
                  </a:cubicBezTo>
                  <a:cubicBezTo>
                    <a:pt x="34" y="178"/>
                    <a:pt x="36" y="190"/>
                    <a:pt x="40" y="201"/>
                  </a:cubicBezTo>
                  <a:cubicBezTo>
                    <a:pt x="11" y="218"/>
                    <a:pt x="11" y="218"/>
                    <a:pt x="11" y="218"/>
                  </a:cubicBezTo>
                  <a:cubicBezTo>
                    <a:pt x="37" y="264"/>
                    <a:pt x="37" y="264"/>
                    <a:pt x="37" y="264"/>
                  </a:cubicBezTo>
                  <a:cubicBezTo>
                    <a:pt x="67" y="247"/>
                    <a:pt x="67" y="247"/>
                    <a:pt x="67" y="247"/>
                  </a:cubicBezTo>
                  <a:cubicBezTo>
                    <a:pt x="75" y="256"/>
                    <a:pt x="84" y="264"/>
                    <a:pt x="94" y="271"/>
                  </a:cubicBezTo>
                  <a:cubicBezTo>
                    <a:pt x="83" y="302"/>
                    <a:pt x="83" y="302"/>
                    <a:pt x="83" y="302"/>
                  </a:cubicBezTo>
                  <a:cubicBezTo>
                    <a:pt x="133" y="321"/>
                    <a:pt x="133" y="321"/>
                    <a:pt x="133" y="321"/>
                  </a:cubicBezTo>
                  <a:cubicBezTo>
                    <a:pt x="145" y="289"/>
                    <a:pt x="145" y="289"/>
                    <a:pt x="145" y="289"/>
                  </a:cubicBezTo>
                  <a:cubicBezTo>
                    <a:pt x="151" y="290"/>
                    <a:pt x="157" y="290"/>
                    <a:pt x="163" y="290"/>
                  </a:cubicBezTo>
                  <a:cubicBezTo>
                    <a:pt x="169" y="290"/>
                    <a:pt x="175" y="290"/>
                    <a:pt x="181" y="289"/>
                  </a:cubicBezTo>
                  <a:cubicBezTo>
                    <a:pt x="193" y="321"/>
                    <a:pt x="193" y="321"/>
                    <a:pt x="193" y="321"/>
                  </a:cubicBezTo>
                  <a:cubicBezTo>
                    <a:pt x="243" y="302"/>
                    <a:pt x="243" y="302"/>
                    <a:pt x="243" y="302"/>
                  </a:cubicBezTo>
                  <a:lnTo>
                    <a:pt x="231" y="271"/>
                  </a:lnTo>
                  <a:close/>
                  <a:moveTo>
                    <a:pt x="163" y="229"/>
                  </a:moveTo>
                  <a:cubicBezTo>
                    <a:pt x="125" y="229"/>
                    <a:pt x="95" y="198"/>
                    <a:pt x="95" y="161"/>
                  </a:cubicBezTo>
                  <a:cubicBezTo>
                    <a:pt x="95" y="123"/>
                    <a:pt x="125" y="93"/>
                    <a:pt x="163" y="93"/>
                  </a:cubicBezTo>
                  <a:cubicBezTo>
                    <a:pt x="201" y="93"/>
                    <a:pt x="231" y="123"/>
                    <a:pt x="231" y="161"/>
                  </a:cubicBezTo>
                  <a:cubicBezTo>
                    <a:pt x="231" y="198"/>
                    <a:pt x="201" y="229"/>
                    <a:pt x="163" y="229"/>
                  </a:cubicBezTo>
                  <a:close/>
                  <a:moveTo>
                    <a:pt x="163" y="229"/>
                  </a:moveTo>
                  <a:cubicBezTo>
                    <a:pt x="163" y="229"/>
                    <a:pt x="163" y="229"/>
                    <a:pt x="163" y="229"/>
                  </a:cubicBezTo>
                </a:path>
              </a:pathLst>
            </a:custGeom>
            <a:solidFill>
              <a:srgbClr val="F58220"/>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66" name="Freeform 9">
              <a:extLst>
                <a:ext uri="{FF2B5EF4-FFF2-40B4-BE49-F238E27FC236}">
                  <a16:creationId xmlns:a16="http://schemas.microsoft.com/office/drawing/2014/main" id="{D6DDB3DE-D851-3647-A687-C89FF090E6DE}"/>
                </a:ext>
              </a:extLst>
            </p:cNvPr>
            <p:cNvSpPr>
              <a:spLocks noEditPoints="1"/>
            </p:cNvSpPr>
            <p:nvPr/>
          </p:nvSpPr>
          <p:spPr bwMode="auto">
            <a:xfrm>
              <a:off x="9003084" y="192126"/>
              <a:ext cx="1575660" cy="1555250"/>
            </a:xfrm>
            <a:custGeom>
              <a:avLst/>
              <a:gdLst>
                <a:gd name="T0" fmla="*/ 231 w 326"/>
                <a:gd name="T1" fmla="*/ 271 h 321"/>
                <a:gd name="T2" fmla="*/ 259 w 326"/>
                <a:gd name="T3" fmla="*/ 247 h 321"/>
                <a:gd name="T4" fmla="*/ 289 w 326"/>
                <a:gd name="T5" fmla="*/ 264 h 321"/>
                <a:gd name="T6" fmla="*/ 315 w 326"/>
                <a:gd name="T7" fmla="*/ 218 h 321"/>
                <a:gd name="T8" fmla="*/ 286 w 326"/>
                <a:gd name="T9" fmla="*/ 201 h 321"/>
                <a:gd name="T10" fmla="*/ 292 w 326"/>
                <a:gd name="T11" fmla="*/ 165 h 321"/>
                <a:gd name="T12" fmla="*/ 326 w 326"/>
                <a:gd name="T13" fmla="*/ 159 h 321"/>
                <a:gd name="T14" fmla="*/ 316 w 326"/>
                <a:gd name="T15" fmla="*/ 107 h 321"/>
                <a:gd name="T16" fmla="*/ 283 w 326"/>
                <a:gd name="T17" fmla="*/ 112 h 321"/>
                <a:gd name="T18" fmla="*/ 265 w 326"/>
                <a:gd name="T19" fmla="*/ 81 h 321"/>
                <a:gd name="T20" fmla="*/ 287 w 326"/>
                <a:gd name="T21" fmla="*/ 55 h 321"/>
                <a:gd name="T22" fmla="*/ 246 w 326"/>
                <a:gd name="T23" fmla="*/ 21 h 321"/>
                <a:gd name="T24" fmla="*/ 224 w 326"/>
                <a:gd name="T25" fmla="*/ 47 h 321"/>
                <a:gd name="T26" fmla="*/ 190 w 326"/>
                <a:gd name="T27" fmla="*/ 34 h 321"/>
                <a:gd name="T28" fmla="*/ 190 w 326"/>
                <a:gd name="T29" fmla="*/ 0 h 321"/>
                <a:gd name="T30" fmla="*/ 136 w 326"/>
                <a:gd name="T31" fmla="*/ 0 h 321"/>
                <a:gd name="T32" fmla="*/ 136 w 326"/>
                <a:gd name="T33" fmla="*/ 34 h 321"/>
                <a:gd name="T34" fmla="*/ 102 w 326"/>
                <a:gd name="T35" fmla="*/ 47 h 321"/>
                <a:gd name="T36" fmla="*/ 80 w 326"/>
                <a:gd name="T37" fmla="*/ 21 h 321"/>
                <a:gd name="T38" fmla="*/ 39 w 326"/>
                <a:gd name="T39" fmla="*/ 55 h 321"/>
                <a:gd name="T40" fmla="*/ 61 w 326"/>
                <a:gd name="T41" fmla="*/ 81 h 321"/>
                <a:gd name="T42" fmla="*/ 43 w 326"/>
                <a:gd name="T43" fmla="*/ 112 h 321"/>
                <a:gd name="T44" fmla="*/ 9 w 326"/>
                <a:gd name="T45" fmla="*/ 107 h 321"/>
                <a:gd name="T46" fmla="*/ 0 w 326"/>
                <a:gd name="T47" fmla="*/ 159 h 321"/>
                <a:gd name="T48" fmla="*/ 34 w 326"/>
                <a:gd name="T49" fmla="*/ 165 h 321"/>
                <a:gd name="T50" fmla="*/ 40 w 326"/>
                <a:gd name="T51" fmla="*/ 201 h 321"/>
                <a:gd name="T52" fmla="*/ 11 w 326"/>
                <a:gd name="T53" fmla="*/ 218 h 321"/>
                <a:gd name="T54" fmla="*/ 37 w 326"/>
                <a:gd name="T55" fmla="*/ 264 h 321"/>
                <a:gd name="T56" fmla="*/ 67 w 326"/>
                <a:gd name="T57" fmla="*/ 247 h 321"/>
                <a:gd name="T58" fmla="*/ 94 w 326"/>
                <a:gd name="T59" fmla="*/ 271 h 321"/>
                <a:gd name="T60" fmla="*/ 83 w 326"/>
                <a:gd name="T61" fmla="*/ 302 h 321"/>
                <a:gd name="T62" fmla="*/ 133 w 326"/>
                <a:gd name="T63" fmla="*/ 321 h 321"/>
                <a:gd name="T64" fmla="*/ 145 w 326"/>
                <a:gd name="T65" fmla="*/ 289 h 321"/>
                <a:gd name="T66" fmla="*/ 163 w 326"/>
                <a:gd name="T67" fmla="*/ 290 h 321"/>
                <a:gd name="T68" fmla="*/ 181 w 326"/>
                <a:gd name="T69" fmla="*/ 289 h 321"/>
                <a:gd name="T70" fmla="*/ 193 w 326"/>
                <a:gd name="T71" fmla="*/ 321 h 321"/>
                <a:gd name="T72" fmla="*/ 243 w 326"/>
                <a:gd name="T73" fmla="*/ 302 h 321"/>
                <a:gd name="T74" fmla="*/ 231 w 326"/>
                <a:gd name="T75" fmla="*/ 271 h 321"/>
                <a:gd name="T76" fmla="*/ 163 w 326"/>
                <a:gd name="T77" fmla="*/ 229 h 321"/>
                <a:gd name="T78" fmla="*/ 95 w 326"/>
                <a:gd name="T79" fmla="*/ 161 h 321"/>
                <a:gd name="T80" fmla="*/ 163 w 326"/>
                <a:gd name="T81" fmla="*/ 93 h 321"/>
                <a:gd name="T82" fmla="*/ 231 w 326"/>
                <a:gd name="T83" fmla="*/ 161 h 321"/>
                <a:gd name="T84" fmla="*/ 163 w 326"/>
                <a:gd name="T85" fmla="*/ 229 h 321"/>
                <a:gd name="T86" fmla="*/ 163 w 326"/>
                <a:gd name="T87" fmla="*/ 229 h 321"/>
                <a:gd name="T88" fmla="*/ 163 w 326"/>
                <a:gd name="T89" fmla="*/ 22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 h="321">
                  <a:moveTo>
                    <a:pt x="231" y="271"/>
                  </a:moveTo>
                  <a:cubicBezTo>
                    <a:pt x="242" y="264"/>
                    <a:pt x="251" y="256"/>
                    <a:pt x="259" y="247"/>
                  </a:cubicBezTo>
                  <a:cubicBezTo>
                    <a:pt x="289" y="264"/>
                    <a:pt x="289" y="264"/>
                    <a:pt x="289" y="264"/>
                  </a:cubicBezTo>
                  <a:cubicBezTo>
                    <a:pt x="315" y="218"/>
                    <a:pt x="315" y="218"/>
                    <a:pt x="315" y="218"/>
                  </a:cubicBezTo>
                  <a:cubicBezTo>
                    <a:pt x="286" y="201"/>
                    <a:pt x="286" y="201"/>
                    <a:pt x="286" y="201"/>
                  </a:cubicBezTo>
                  <a:cubicBezTo>
                    <a:pt x="290" y="190"/>
                    <a:pt x="292" y="178"/>
                    <a:pt x="292" y="165"/>
                  </a:cubicBezTo>
                  <a:cubicBezTo>
                    <a:pt x="326" y="159"/>
                    <a:pt x="326" y="159"/>
                    <a:pt x="326" y="159"/>
                  </a:cubicBezTo>
                  <a:cubicBezTo>
                    <a:pt x="316" y="107"/>
                    <a:pt x="316" y="107"/>
                    <a:pt x="316" y="107"/>
                  </a:cubicBezTo>
                  <a:cubicBezTo>
                    <a:pt x="283" y="112"/>
                    <a:pt x="283" y="112"/>
                    <a:pt x="283" y="112"/>
                  </a:cubicBezTo>
                  <a:cubicBezTo>
                    <a:pt x="278" y="101"/>
                    <a:pt x="272" y="90"/>
                    <a:pt x="265" y="81"/>
                  </a:cubicBezTo>
                  <a:cubicBezTo>
                    <a:pt x="287" y="55"/>
                    <a:pt x="287" y="55"/>
                    <a:pt x="287" y="55"/>
                  </a:cubicBezTo>
                  <a:cubicBezTo>
                    <a:pt x="246" y="21"/>
                    <a:pt x="246" y="21"/>
                    <a:pt x="246" y="21"/>
                  </a:cubicBezTo>
                  <a:cubicBezTo>
                    <a:pt x="224" y="47"/>
                    <a:pt x="224" y="47"/>
                    <a:pt x="224" y="47"/>
                  </a:cubicBezTo>
                  <a:cubicBezTo>
                    <a:pt x="213" y="41"/>
                    <a:pt x="202" y="37"/>
                    <a:pt x="190" y="34"/>
                  </a:cubicBezTo>
                  <a:cubicBezTo>
                    <a:pt x="190" y="0"/>
                    <a:pt x="190" y="0"/>
                    <a:pt x="190" y="0"/>
                  </a:cubicBezTo>
                  <a:cubicBezTo>
                    <a:pt x="136" y="0"/>
                    <a:pt x="136" y="0"/>
                    <a:pt x="136" y="0"/>
                  </a:cubicBezTo>
                  <a:cubicBezTo>
                    <a:pt x="136" y="34"/>
                    <a:pt x="136" y="34"/>
                    <a:pt x="136" y="34"/>
                  </a:cubicBezTo>
                  <a:cubicBezTo>
                    <a:pt x="124" y="37"/>
                    <a:pt x="113" y="41"/>
                    <a:pt x="102" y="47"/>
                  </a:cubicBezTo>
                  <a:cubicBezTo>
                    <a:pt x="80" y="21"/>
                    <a:pt x="80" y="21"/>
                    <a:pt x="80" y="21"/>
                  </a:cubicBezTo>
                  <a:cubicBezTo>
                    <a:pt x="39" y="55"/>
                    <a:pt x="39" y="55"/>
                    <a:pt x="39" y="55"/>
                  </a:cubicBezTo>
                  <a:cubicBezTo>
                    <a:pt x="61" y="81"/>
                    <a:pt x="61" y="81"/>
                    <a:pt x="61" y="81"/>
                  </a:cubicBezTo>
                  <a:cubicBezTo>
                    <a:pt x="54" y="90"/>
                    <a:pt x="47" y="101"/>
                    <a:pt x="43" y="112"/>
                  </a:cubicBezTo>
                  <a:cubicBezTo>
                    <a:pt x="9" y="107"/>
                    <a:pt x="9" y="107"/>
                    <a:pt x="9" y="107"/>
                  </a:cubicBezTo>
                  <a:cubicBezTo>
                    <a:pt x="0" y="159"/>
                    <a:pt x="0" y="159"/>
                    <a:pt x="0" y="159"/>
                  </a:cubicBezTo>
                  <a:cubicBezTo>
                    <a:pt x="34" y="165"/>
                    <a:pt x="34" y="165"/>
                    <a:pt x="34" y="165"/>
                  </a:cubicBezTo>
                  <a:cubicBezTo>
                    <a:pt x="34" y="178"/>
                    <a:pt x="36" y="190"/>
                    <a:pt x="40" y="201"/>
                  </a:cubicBezTo>
                  <a:cubicBezTo>
                    <a:pt x="11" y="218"/>
                    <a:pt x="11" y="218"/>
                    <a:pt x="11" y="218"/>
                  </a:cubicBezTo>
                  <a:cubicBezTo>
                    <a:pt x="37" y="264"/>
                    <a:pt x="37" y="264"/>
                    <a:pt x="37" y="264"/>
                  </a:cubicBezTo>
                  <a:cubicBezTo>
                    <a:pt x="67" y="247"/>
                    <a:pt x="67" y="247"/>
                    <a:pt x="67" y="247"/>
                  </a:cubicBezTo>
                  <a:cubicBezTo>
                    <a:pt x="75" y="256"/>
                    <a:pt x="84" y="264"/>
                    <a:pt x="94" y="271"/>
                  </a:cubicBezTo>
                  <a:cubicBezTo>
                    <a:pt x="83" y="302"/>
                    <a:pt x="83" y="302"/>
                    <a:pt x="83" y="302"/>
                  </a:cubicBezTo>
                  <a:cubicBezTo>
                    <a:pt x="133" y="321"/>
                    <a:pt x="133" y="321"/>
                    <a:pt x="133" y="321"/>
                  </a:cubicBezTo>
                  <a:cubicBezTo>
                    <a:pt x="145" y="289"/>
                    <a:pt x="145" y="289"/>
                    <a:pt x="145" y="289"/>
                  </a:cubicBezTo>
                  <a:cubicBezTo>
                    <a:pt x="151" y="290"/>
                    <a:pt x="157" y="290"/>
                    <a:pt x="163" y="290"/>
                  </a:cubicBezTo>
                  <a:cubicBezTo>
                    <a:pt x="169" y="290"/>
                    <a:pt x="175" y="290"/>
                    <a:pt x="181" y="289"/>
                  </a:cubicBezTo>
                  <a:cubicBezTo>
                    <a:pt x="193" y="321"/>
                    <a:pt x="193" y="321"/>
                    <a:pt x="193" y="321"/>
                  </a:cubicBezTo>
                  <a:cubicBezTo>
                    <a:pt x="243" y="302"/>
                    <a:pt x="243" y="302"/>
                    <a:pt x="243" y="302"/>
                  </a:cubicBezTo>
                  <a:lnTo>
                    <a:pt x="231" y="271"/>
                  </a:lnTo>
                  <a:close/>
                  <a:moveTo>
                    <a:pt x="163" y="229"/>
                  </a:moveTo>
                  <a:cubicBezTo>
                    <a:pt x="125" y="229"/>
                    <a:pt x="95" y="198"/>
                    <a:pt x="95" y="161"/>
                  </a:cubicBezTo>
                  <a:cubicBezTo>
                    <a:pt x="95" y="123"/>
                    <a:pt x="125" y="93"/>
                    <a:pt x="163" y="93"/>
                  </a:cubicBezTo>
                  <a:cubicBezTo>
                    <a:pt x="201" y="93"/>
                    <a:pt x="231" y="123"/>
                    <a:pt x="231" y="161"/>
                  </a:cubicBezTo>
                  <a:cubicBezTo>
                    <a:pt x="231" y="198"/>
                    <a:pt x="201" y="229"/>
                    <a:pt x="163" y="229"/>
                  </a:cubicBezTo>
                  <a:close/>
                  <a:moveTo>
                    <a:pt x="163" y="229"/>
                  </a:moveTo>
                  <a:cubicBezTo>
                    <a:pt x="163" y="229"/>
                    <a:pt x="163" y="229"/>
                    <a:pt x="163" y="229"/>
                  </a:cubicBezTo>
                </a:path>
              </a:pathLst>
            </a:custGeom>
            <a:solidFill>
              <a:srgbClr val="58595B"/>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grpSp>
      <p:sp>
        <p:nvSpPr>
          <p:cNvPr id="67" name="TextBox 121">
            <a:extLst>
              <a:ext uri="{FF2B5EF4-FFF2-40B4-BE49-F238E27FC236}">
                <a16:creationId xmlns:a16="http://schemas.microsoft.com/office/drawing/2014/main" id="{7DB90984-3206-994E-B0A4-16E454CCB44E}"/>
              </a:ext>
            </a:extLst>
          </p:cNvPr>
          <p:cNvSpPr txBox="1"/>
          <p:nvPr/>
        </p:nvSpPr>
        <p:spPr>
          <a:xfrm>
            <a:off x="8088829" y="1773762"/>
            <a:ext cx="3623921" cy="830997"/>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b="1" kern="0" dirty="0">
                <a:solidFill>
                  <a:prstClr val="black">
                    <a:lumMod val="65000"/>
                    <a:lumOff val="35000"/>
                  </a:prstClr>
                </a:solidFill>
                <a:latin typeface="Cambria" panose="02040503050406030204" pitchFamily="18" charset="0"/>
                <a:cs typeface="Arial" pitchFamily="34" charset="0"/>
              </a:rPr>
              <a:t>Steps to perform traffic sign recognitions  </a:t>
            </a:r>
          </a:p>
        </p:txBody>
      </p:sp>
      <p:sp>
        <p:nvSpPr>
          <p:cNvPr id="2" name="Rectangle 1">
            <a:extLst>
              <a:ext uri="{FF2B5EF4-FFF2-40B4-BE49-F238E27FC236}">
                <a16:creationId xmlns:a16="http://schemas.microsoft.com/office/drawing/2014/main" id="{AA3FCFFF-073A-5C40-AC42-DE404E88966E}"/>
              </a:ext>
            </a:extLst>
          </p:cNvPr>
          <p:cNvSpPr/>
          <p:nvPr/>
        </p:nvSpPr>
        <p:spPr>
          <a:xfrm>
            <a:off x="8251249" y="2792466"/>
            <a:ext cx="3343126" cy="2057374"/>
          </a:xfrm>
          <a:prstGeom prst="rect">
            <a:avLst/>
          </a:prstGeom>
          <a:solidFill>
            <a:srgbClr val="FEC003"/>
          </a:solidFill>
          <a:ln>
            <a:solidFill>
              <a:srgbClr val="FEC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latin typeface="Cambria" panose="02040503050406030204" pitchFamily="18" charset="0"/>
              </a:rPr>
              <a:t>Prepare Image data set</a:t>
            </a:r>
          </a:p>
          <a:p>
            <a:pPr marL="342900" indent="-342900">
              <a:buFont typeface="+mj-lt"/>
              <a:buAutoNum type="arabicPeriod"/>
            </a:pPr>
            <a:r>
              <a:rPr lang="en-US" dirty="0">
                <a:solidFill>
                  <a:schemeClr val="tx1"/>
                </a:solidFill>
                <a:latin typeface="Cambria" panose="02040503050406030204" pitchFamily="18" charset="0"/>
              </a:rPr>
              <a:t>Perform Convolution</a:t>
            </a:r>
          </a:p>
          <a:p>
            <a:pPr marL="342900" indent="-342900">
              <a:buFont typeface="+mj-lt"/>
              <a:buAutoNum type="arabicPeriod"/>
            </a:pPr>
            <a:r>
              <a:rPr lang="en-US" dirty="0">
                <a:solidFill>
                  <a:schemeClr val="tx1"/>
                </a:solidFill>
                <a:latin typeface="Cambria" panose="02040503050406030204" pitchFamily="18" charset="0"/>
              </a:rPr>
              <a:t>Pooling</a:t>
            </a:r>
          </a:p>
          <a:p>
            <a:pPr marL="342900" indent="-342900">
              <a:buFont typeface="+mj-lt"/>
              <a:buAutoNum type="arabicPeriod"/>
            </a:pPr>
            <a:r>
              <a:rPr lang="en-US" dirty="0">
                <a:solidFill>
                  <a:schemeClr val="tx1"/>
                </a:solidFill>
                <a:latin typeface="Cambria" panose="02040503050406030204" pitchFamily="18" charset="0"/>
              </a:rPr>
              <a:t>Normalization </a:t>
            </a:r>
            <a:r>
              <a:rPr lang="en-US" dirty="0" err="1">
                <a:solidFill>
                  <a:schemeClr val="tx1"/>
                </a:solidFill>
                <a:latin typeface="Cambria" panose="02040503050406030204" pitchFamily="18" charset="0"/>
              </a:rPr>
              <a:t>reLU</a:t>
            </a:r>
            <a:endParaRPr lang="en-US" dirty="0">
              <a:solidFill>
                <a:schemeClr val="tx1"/>
              </a:solidFill>
              <a:latin typeface="Cambria" panose="02040503050406030204" pitchFamily="18" charset="0"/>
            </a:endParaRPr>
          </a:p>
          <a:p>
            <a:pPr marL="342900" indent="-342900">
              <a:buFont typeface="+mj-lt"/>
              <a:buAutoNum type="arabicPeriod"/>
            </a:pPr>
            <a:r>
              <a:rPr lang="en-US" dirty="0">
                <a:solidFill>
                  <a:schemeClr val="tx1"/>
                </a:solidFill>
                <a:latin typeface="Cambria" panose="02040503050406030204" pitchFamily="18" charset="0"/>
              </a:rPr>
              <a:t>Regularization</a:t>
            </a:r>
          </a:p>
          <a:p>
            <a:pPr marL="342900" indent="-342900">
              <a:buFont typeface="+mj-lt"/>
              <a:buAutoNum type="arabicPeriod"/>
            </a:pPr>
            <a:r>
              <a:rPr lang="en-US" dirty="0">
                <a:solidFill>
                  <a:schemeClr val="tx1"/>
                </a:solidFill>
                <a:latin typeface="Cambria" panose="02040503050406030204" pitchFamily="18" charset="0"/>
              </a:rPr>
              <a:t>Probability conversion</a:t>
            </a:r>
          </a:p>
          <a:p>
            <a:pPr marL="342900" indent="-342900">
              <a:buFont typeface="+mj-lt"/>
              <a:buAutoNum type="arabicPeriod"/>
            </a:pPr>
            <a:r>
              <a:rPr lang="en-US" dirty="0">
                <a:solidFill>
                  <a:schemeClr val="tx1"/>
                </a:solidFill>
                <a:latin typeface="Cambria" panose="02040503050406030204" pitchFamily="18" charset="0"/>
              </a:rPr>
              <a:t>Choose most likely label</a:t>
            </a:r>
          </a:p>
        </p:txBody>
      </p:sp>
    </p:spTree>
    <p:extLst>
      <p:ext uri="{BB962C8B-B14F-4D97-AF65-F5344CB8AC3E}">
        <p14:creationId xmlns:p14="http://schemas.microsoft.com/office/powerpoint/2010/main" val="199201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98348311-344F-224F-8AC1-BA0784731131}"/>
              </a:ext>
            </a:extLst>
          </p:cNvPr>
          <p:cNvGrpSpPr/>
          <p:nvPr/>
        </p:nvGrpSpPr>
        <p:grpSpPr>
          <a:xfrm>
            <a:off x="394809" y="295856"/>
            <a:ext cx="5843429" cy="830997"/>
            <a:chOff x="5209477" y="1554411"/>
            <a:chExt cx="5843429" cy="830997"/>
          </a:xfrm>
        </p:grpSpPr>
        <p:sp>
          <p:nvSpPr>
            <p:cNvPr id="83" name="TextBox 121">
              <a:extLst>
                <a:ext uri="{FF2B5EF4-FFF2-40B4-BE49-F238E27FC236}">
                  <a16:creationId xmlns:a16="http://schemas.microsoft.com/office/drawing/2014/main" id="{239922CB-C6B7-064E-8D2D-68987A14445A}"/>
                </a:ext>
              </a:extLst>
            </p:cNvPr>
            <p:cNvSpPr txBox="1"/>
            <p:nvPr/>
          </p:nvSpPr>
          <p:spPr>
            <a:xfrm>
              <a:off x="6190449" y="1671737"/>
              <a:ext cx="4862457" cy="584775"/>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3200" b="1" kern="0" dirty="0">
                  <a:solidFill>
                    <a:prstClr val="black">
                      <a:lumMod val="65000"/>
                      <a:lumOff val="35000"/>
                    </a:prstClr>
                  </a:solidFill>
                  <a:latin typeface="Cambria" panose="02040503050406030204" pitchFamily="18" charset="0"/>
                  <a:cs typeface="Arial" pitchFamily="34" charset="0"/>
                </a:rPr>
                <a:t>Prepare Image dataset</a:t>
              </a:r>
            </a:p>
          </p:txBody>
        </p:sp>
        <p:sp>
          <p:nvSpPr>
            <p:cNvPr id="85" name="TextBox 84">
              <a:extLst>
                <a:ext uri="{FF2B5EF4-FFF2-40B4-BE49-F238E27FC236}">
                  <a16:creationId xmlns:a16="http://schemas.microsoft.com/office/drawing/2014/main" id="{B44D99A4-EC49-7543-91D1-A6A2512D53AF}"/>
                </a:ext>
              </a:extLst>
            </p:cNvPr>
            <p:cNvSpPr txBox="1"/>
            <p:nvPr/>
          </p:nvSpPr>
          <p:spPr>
            <a:xfrm>
              <a:off x="5209477" y="1554411"/>
              <a:ext cx="912429" cy="830997"/>
            </a:xfrm>
            <a:prstGeom prst="rect">
              <a:avLst/>
            </a:prstGeom>
            <a:noFill/>
          </p:spPr>
          <p:txBody>
            <a:bodyPr wrap="none" rtlCol="0" anchor="ctr">
              <a:spAutoFit/>
            </a:bodyPr>
            <a:lstStyle/>
            <a:p>
              <a:pPr algn="ctr" defTabSz="1218987"/>
              <a:r>
                <a:rPr lang="en-IN" sz="4800" b="1" dirty="0">
                  <a:solidFill>
                    <a:srgbClr val="FEC003"/>
                  </a:solidFill>
                  <a:latin typeface="Cambria" panose="02040503050406030204" pitchFamily="18" charset="0"/>
                  <a:cs typeface="Arial" pitchFamily="34" charset="0"/>
                </a:rPr>
                <a:t>01</a:t>
              </a:r>
            </a:p>
          </p:txBody>
        </p:sp>
      </p:grpSp>
      <p:pic>
        <p:nvPicPr>
          <p:cNvPr id="154" name="Google Shape;182;p20">
            <a:extLst>
              <a:ext uri="{FF2B5EF4-FFF2-40B4-BE49-F238E27FC236}">
                <a16:creationId xmlns:a16="http://schemas.microsoft.com/office/drawing/2014/main" id="{28FB26E9-46FF-124A-9BE3-F4A880969FE0}"/>
              </a:ext>
            </a:extLst>
          </p:cNvPr>
          <p:cNvPicPr preferRelativeResize="0"/>
          <p:nvPr/>
        </p:nvPicPr>
        <p:blipFill rotWithShape="1">
          <a:blip r:embed="rId2">
            <a:alphaModFix/>
          </a:blip>
          <a:srcRect r="42952"/>
          <a:stretch/>
        </p:blipFill>
        <p:spPr>
          <a:xfrm>
            <a:off x="394809" y="1427292"/>
            <a:ext cx="2389334" cy="2041339"/>
          </a:xfrm>
          <a:prstGeom prst="rect">
            <a:avLst/>
          </a:prstGeom>
          <a:noFill/>
          <a:ln>
            <a:noFill/>
          </a:ln>
        </p:spPr>
      </p:pic>
      <p:grpSp>
        <p:nvGrpSpPr>
          <p:cNvPr id="91" name="Group 90">
            <a:extLst>
              <a:ext uri="{FF2B5EF4-FFF2-40B4-BE49-F238E27FC236}">
                <a16:creationId xmlns:a16="http://schemas.microsoft.com/office/drawing/2014/main" id="{980E1FE7-BDB9-C54C-97A3-CCEE0829FA2C}"/>
              </a:ext>
            </a:extLst>
          </p:cNvPr>
          <p:cNvGrpSpPr/>
          <p:nvPr/>
        </p:nvGrpSpPr>
        <p:grpSpPr>
          <a:xfrm>
            <a:off x="4215049" y="1889033"/>
            <a:ext cx="1496180" cy="1501194"/>
            <a:chOff x="1276346" y="2413544"/>
            <a:chExt cx="1491675" cy="1496674"/>
          </a:xfrm>
        </p:grpSpPr>
        <p:pic>
          <p:nvPicPr>
            <p:cNvPr id="94" name="Picture 93" descr="A stop sign&#10;&#10;Description automatically generated">
              <a:extLst>
                <a:ext uri="{FF2B5EF4-FFF2-40B4-BE49-F238E27FC236}">
                  <a16:creationId xmlns:a16="http://schemas.microsoft.com/office/drawing/2014/main" id="{6028DFFF-F31D-FD47-8496-512133273CD3}"/>
                </a:ext>
              </a:extLst>
            </p:cNvPr>
            <p:cNvPicPr>
              <a:picLocks noChangeAspect="1"/>
            </p:cNvPicPr>
            <p:nvPr/>
          </p:nvPicPr>
          <p:blipFill rotWithShape="1">
            <a:blip r:embed="rId3"/>
            <a:srcRect l="13936" t="1486" r="13351" b="1513"/>
            <a:stretch/>
          </p:blipFill>
          <p:spPr>
            <a:xfrm>
              <a:off x="1276759" y="2420756"/>
              <a:ext cx="1488696" cy="1489462"/>
            </a:xfrm>
            <a:prstGeom prst="rect">
              <a:avLst/>
            </a:prstGeom>
            <a:ln w="6350">
              <a:solidFill>
                <a:schemeClr val="tx1"/>
              </a:solidFill>
            </a:ln>
          </p:spPr>
        </p:pic>
        <p:sp>
          <p:nvSpPr>
            <p:cNvPr id="99" name="Rectangle 98">
              <a:extLst>
                <a:ext uri="{FF2B5EF4-FFF2-40B4-BE49-F238E27FC236}">
                  <a16:creationId xmlns:a16="http://schemas.microsoft.com/office/drawing/2014/main" id="{3B1B609B-610C-EF44-8F20-D5556F90348B}"/>
                </a:ext>
              </a:extLst>
            </p:cNvPr>
            <p:cNvSpPr/>
            <p:nvPr/>
          </p:nvSpPr>
          <p:spPr>
            <a:xfrm>
              <a:off x="2394641" y="2413544"/>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F3D60F39-9DA1-1F47-9CBC-C4172CC50814}"/>
                </a:ext>
              </a:extLst>
            </p:cNvPr>
            <p:cNvSpPr/>
            <p:nvPr/>
          </p:nvSpPr>
          <p:spPr>
            <a:xfrm>
              <a:off x="2028881" y="2413544"/>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625CB63C-DD45-0C4D-A439-0B53A713FC26}"/>
                </a:ext>
              </a:extLst>
            </p:cNvPr>
            <p:cNvSpPr/>
            <p:nvPr/>
          </p:nvSpPr>
          <p:spPr>
            <a:xfrm>
              <a:off x="1652682" y="2413544"/>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658B0DF2-25E9-5C49-9940-E6A7466E2E75}"/>
                </a:ext>
              </a:extLst>
            </p:cNvPr>
            <p:cNvSpPr/>
            <p:nvPr/>
          </p:nvSpPr>
          <p:spPr>
            <a:xfrm>
              <a:off x="1276346" y="2413544"/>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46DBC6DF-2A5A-3E43-A2F2-BED8CB9BFC14}"/>
                </a:ext>
              </a:extLst>
            </p:cNvPr>
            <p:cNvSpPr/>
            <p:nvPr/>
          </p:nvSpPr>
          <p:spPr>
            <a:xfrm>
              <a:off x="1276346" y="2788359"/>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E26F36F6-122F-9E41-8B26-4C7F5D126D27}"/>
                </a:ext>
              </a:extLst>
            </p:cNvPr>
            <p:cNvSpPr/>
            <p:nvPr/>
          </p:nvSpPr>
          <p:spPr>
            <a:xfrm>
              <a:off x="1276346" y="3164743"/>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EC480489-F7EB-F447-895E-AA4ED75C3608}"/>
                </a:ext>
              </a:extLst>
            </p:cNvPr>
            <p:cNvSpPr/>
            <p:nvPr/>
          </p:nvSpPr>
          <p:spPr>
            <a:xfrm>
              <a:off x="1276346" y="3531377"/>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B03FD705-3AB1-C449-8E5B-8302265487D3}"/>
                </a:ext>
              </a:extLst>
            </p:cNvPr>
            <p:cNvSpPr/>
            <p:nvPr/>
          </p:nvSpPr>
          <p:spPr>
            <a:xfrm>
              <a:off x="1660483" y="2788359"/>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8D73D9DB-68E5-B24D-AD82-146F25745CC0}"/>
                </a:ext>
              </a:extLst>
            </p:cNvPr>
            <p:cNvSpPr/>
            <p:nvPr/>
          </p:nvSpPr>
          <p:spPr>
            <a:xfrm>
              <a:off x="1652208" y="3164743"/>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62846B54-8936-C843-A6FB-C66B60BEEF45}"/>
                </a:ext>
              </a:extLst>
            </p:cNvPr>
            <p:cNvSpPr/>
            <p:nvPr/>
          </p:nvSpPr>
          <p:spPr>
            <a:xfrm>
              <a:off x="1652208" y="3531377"/>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163EB2A1-A5A2-4A4C-9689-0A48B3D32BBB}"/>
                </a:ext>
              </a:extLst>
            </p:cNvPr>
            <p:cNvSpPr/>
            <p:nvPr/>
          </p:nvSpPr>
          <p:spPr>
            <a:xfrm>
              <a:off x="2027710" y="2788359"/>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FC78CE4A-984E-5545-94C6-E210EBCB364F}"/>
                </a:ext>
              </a:extLst>
            </p:cNvPr>
            <p:cNvSpPr/>
            <p:nvPr/>
          </p:nvSpPr>
          <p:spPr>
            <a:xfrm>
              <a:off x="2027710" y="3164743"/>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BB6A116A-FC11-D34A-9E7C-A327BED77C72}"/>
                </a:ext>
              </a:extLst>
            </p:cNvPr>
            <p:cNvSpPr/>
            <p:nvPr/>
          </p:nvSpPr>
          <p:spPr>
            <a:xfrm>
              <a:off x="2027710" y="3531377"/>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07A3546B-1813-F64F-87D5-FD0BD941C11C}"/>
                </a:ext>
              </a:extLst>
            </p:cNvPr>
            <p:cNvSpPr/>
            <p:nvPr/>
          </p:nvSpPr>
          <p:spPr>
            <a:xfrm>
              <a:off x="2401161" y="2797861"/>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A248BB71-D351-794E-A638-CE8E61E43CF4}"/>
                </a:ext>
              </a:extLst>
            </p:cNvPr>
            <p:cNvSpPr/>
            <p:nvPr/>
          </p:nvSpPr>
          <p:spPr>
            <a:xfrm>
              <a:off x="2402261" y="3164743"/>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648EA8F2-8649-864B-93F7-95C654D1931A}"/>
                </a:ext>
              </a:extLst>
            </p:cNvPr>
            <p:cNvSpPr/>
            <p:nvPr/>
          </p:nvSpPr>
          <p:spPr>
            <a:xfrm>
              <a:off x="2393986" y="3531377"/>
              <a:ext cx="365760" cy="365125"/>
            </a:xfrm>
            <a:prstGeom prst="rect">
              <a:avLst/>
            </a:prstGeom>
            <a:solidFill>
              <a:schemeClr val="accent1">
                <a:alpha val="12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6" name="Rectangle 115">
            <a:extLst>
              <a:ext uri="{FF2B5EF4-FFF2-40B4-BE49-F238E27FC236}">
                <a16:creationId xmlns:a16="http://schemas.microsoft.com/office/drawing/2014/main" id="{9CF064F1-EF20-2F43-8CF8-BBE47A2145F6}"/>
              </a:ext>
            </a:extLst>
          </p:cNvPr>
          <p:cNvSpPr/>
          <p:nvPr/>
        </p:nvSpPr>
        <p:spPr>
          <a:xfrm>
            <a:off x="3383394" y="4281638"/>
            <a:ext cx="3447630" cy="1892826"/>
          </a:xfrm>
          <a:prstGeom prst="rect">
            <a:avLst/>
          </a:prstGeom>
        </p:spPr>
        <p:txBody>
          <a:bodyPr wrap="square">
            <a:spAutoFit/>
          </a:bodyPr>
          <a:lstStyle/>
          <a:p>
            <a:pPr lvl="1" indent="-381000" algn="just">
              <a:buSzPts val="2400"/>
              <a:buFont typeface="Arial" panose="020B0604020202020204" pitchFamily="34" charset="0"/>
              <a:buChar char="•"/>
            </a:pPr>
            <a:r>
              <a:rPr lang="en-US" sz="1600" dirty="0">
                <a:latin typeface="Cambria" panose="02040503050406030204" pitchFamily="18" charset="0"/>
              </a:rPr>
              <a:t>Each image is considered as a matrix of pixel values with 2 dimensions: width and height</a:t>
            </a:r>
          </a:p>
          <a:p>
            <a:pPr lvl="1" indent="-381000" algn="just">
              <a:buSzPts val="2400"/>
              <a:buFont typeface="Arial" panose="020B0604020202020204" pitchFamily="34" charset="0"/>
              <a:buChar char="•"/>
            </a:pPr>
            <a:endParaRPr lang="en-US" sz="500" dirty="0">
              <a:latin typeface="Cambria" panose="02040503050406030204" pitchFamily="18" charset="0"/>
            </a:endParaRPr>
          </a:p>
          <a:p>
            <a:pPr lvl="1" indent="-381000" algn="just">
              <a:spcBef>
                <a:spcPts val="0"/>
              </a:spcBef>
              <a:buSzPts val="2400"/>
              <a:buFont typeface="Arial" panose="020B0604020202020204" pitchFamily="34" charset="0"/>
              <a:buChar char="•"/>
            </a:pPr>
            <a:r>
              <a:rPr lang="en-US" sz="1600" dirty="0">
                <a:latin typeface="Cambria" panose="02040503050406030204" pitchFamily="18" charset="0"/>
              </a:rPr>
              <a:t>A single pixel values can be ranged between 0 and 255 (commonly, we have 8 bit or 1 byte-sized pixels)</a:t>
            </a:r>
          </a:p>
        </p:txBody>
      </p:sp>
      <p:graphicFrame>
        <p:nvGraphicFramePr>
          <p:cNvPr id="121" name="Table 120">
            <a:extLst>
              <a:ext uri="{FF2B5EF4-FFF2-40B4-BE49-F238E27FC236}">
                <a16:creationId xmlns:a16="http://schemas.microsoft.com/office/drawing/2014/main" id="{932FC185-146B-8E4C-8847-B7A975C07402}"/>
              </a:ext>
            </a:extLst>
          </p:cNvPr>
          <p:cNvGraphicFramePr>
            <a:graphicFrameLocks noGrp="1"/>
          </p:cNvGraphicFramePr>
          <p:nvPr/>
        </p:nvGraphicFramePr>
        <p:xfrm>
          <a:off x="8008016" y="1287996"/>
          <a:ext cx="1517356" cy="1352500"/>
        </p:xfrm>
        <a:graphic>
          <a:graphicData uri="http://schemas.openxmlformats.org/drawingml/2006/table">
            <a:tbl>
              <a:tblPr firstRow="1" bandRow="1">
                <a:tableStyleId>{0505E3EF-67EA-436B-97B2-0124C06EBD24}</a:tableStyleId>
              </a:tblPr>
              <a:tblGrid>
                <a:gridCol w="379339">
                  <a:extLst>
                    <a:ext uri="{9D8B030D-6E8A-4147-A177-3AD203B41FA5}">
                      <a16:colId xmlns:a16="http://schemas.microsoft.com/office/drawing/2014/main" val="624394524"/>
                    </a:ext>
                  </a:extLst>
                </a:gridCol>
                <a:gridCol w="379339">
                  <a:extLst>
                    <a:ext uri="{9D8B030D-6E8A-4147-A177-3AD203B41FA5}">
                      <a16:colId xmlns:a16="http://schemas.microsoft.com/office/drawing/2014/main" val="957331314"/>
                    </a:ext>
                  </a:extLst>
                </a:gridCol>
                <a:gridCol w="379339">
                  <a:extLst>
                    <a:ext uri="{9D8B030D-6E8A-4147-A177-3AD203B41FA5}">
                      <a16:colId xmlns:a16="http://schemas.microsoft.com/office/drawing/2014/main" val="4034310881"/>
                    </a:ext>
                  </a:extLst>
                </a:gridCol>
                <a:gridCol w="379339">
                  <a:extLst>
                    <a:ext uri="{9D8B030D-6E8A-4147-A177-3AD203B41FA5}">
                      <a16:colId xmlns:a16="http://schemas.microsoft.com/office/drawing/2014/main" val="680916848"/>
                    </a:ext>
                  </a:extLst>
                </a:gridCol>
              </a:tblGrid>
              <a:tr h="338125">
                <a:tc>
                  <a:txBody>
                    <a:bodyPr/>
                    <a:lstStyle/>
                    <a:p>
                      <a:pPr algn="ctr"/>
                      <a:r>
                        <a:rPr lang="en-US" sz="1200" b="0" dirty="0">
                          <a:latin typeface="Cambria" panose="02040503050406030204" pitchFamily="18" charset="0"/>
                        </a:rPr>
                        <a:t>4</a:t>
                      </a:r>
                    </a:p>
                  </a:txBody>
                  <a:tcPr marL="63294" marR="63294" marT="31647" marB="31647">
                    <a:solidFill>
                      <a:srgbClr val="C4ECFF"/>
                    </a:solidFill>
                  </a:tcPr>
                </a:tc>
                <a:tc>
                  <a:txBody>
                    <a:bodyPr/>
                    <a:lstStyle/>
                    <a:p>
                      <a:pPr algn="ctr"/>
                      <a:r>
                        <a:rPr lang="en-US" sz="1200" b="0" dirty="0">
                          <a:latin typeface="Cambria" panose="02040503050406030204" pitchFamily="18" charset="0"/>
                        </a:rPr>
                        <a:t>13</a:t>
                      </a:r>
                    </a:p>
                  </a:txBody>
                  <a:tcPr marL="63294" marR="63294" marT="31647" marB="31647">
                    <a:solidFill>
                      <a:srgbClr val="C4ECFF"/>
                    </a:solidFill>
                  </a:tcPr>
                </a:tc>
                <a:tc>
                  <a:txBody>
                    <a:bodyPr/>
                    <a:lstStyle/>
                    <a:p>
                      <a:pPr algn="ctr"/>
                      <a:r>
                        <a:rPr lang="en-US" sz="1200" b="0" dirty="0">
                          <a:latin typeface="Cambria" panose="02040503050406030204" pitchFamily="18" charset="0"/>
                        </a:rPr>
                        <a:t>0</a:t>
                      </a:r>
                    </a:p>
                  </a:txBody>
                  <a:tcPr marL="63294" marR="63294" marT="31647" marB="31647">
                    <a:solidFill>
                      <a:srgbClr val="C4ECFF"/>
                    </a:solidFill>
                  </a:tcPr>
                </a:tc>
                <a:tc>
                  <a:txBody>
                    <a:bodyPr/>
                    <a:lstStyle/>
                    <a:p>
                      <a:pPr algn="ctr"/>
                      <a:r>
                        <a:rPr lang="en-US" sz="1200" b="0" dirty="0">
                          <a:latin typeface="Cambria" panose="02040503050406030204" pitchFamily="18" charset="0"/>
                        </a:rPr>
                        <a:t>2</a:t>
                      </a:r>
                    </a:p>
                  </a:txBody>
                  <a:tcPr marL="63294" marR="63294" marT="31647" marB="31647">
                    <a:solidFill>
                      <a:srgbClr val="C4ECFF"/>
                    </a:solidFill>
                  </a:tcPr>
                </a:tc>
                <a:extLst>
                  <a:ext uri="{0D108BD9-81ED-4DB2-BD59-A6C34878D82A}">
                    <a16:rowId xmlns:a16="http://schemas.microsoft.com/office/drawing/2014/main" val="2334223311"/>
                  </a:ext>
                </a:extLst>
              </a:tr>
              <a:tr h="338125">
                <a:tc>
                  <a:txBody>
                    <a:bodyPr/>
                    <a:lstStyle/>
                    <a:p>
                      <a:pPr algn="ctr"/>
                      <a:r>
                        <a:rPr lang="en-US" sz="1200" b="0" dirty="0">
                          <a:latin typeface="Cambria" panose="02040503050406030204" pitchFamily="18" charset="0"/>
                        </a:rPr>
                        <a:t>0</a:t>
                      </a:r>
                    </a:p>
                  </a:txBody>
                  <a:tcPr marL="63294" marR="63294" marT="31647" marB="31647">
                    <a:solidFill>
                      <a:srgbClr val="C4ECFF"/>
                    </a:solidFill>
                  </a:tcPr>
                </a:tc>
                <a:tc>
                  <a:txBody>
                    <a:bodyPr/>
                    <a:lstStyle/>
                    <a:p>
                      <a:pPr algn="ctr"/>
                      <a:endParaRPr lang="en-US" sz="1200" b="0">
                        <a:latin typeface="Cambria" panose="02040503050406030204" pitchFamily="18" charset="0"/>
                      </a:endParaRPr>
                    </a:p>
                  </a:txBody>
                  <a:tcPr marL="63294" marR="63294" marT="31647" marB="31647">
                    <a:solidFill>
                      <a:srgbClr val="C4ECFF"/>
                    </a:solidFill>
                  </a:tcPr>
                </a:tc>
                <a:tc>
                  <a:txBody>
                    <a:bodyPr/>
                    <a:lstStyle/>
                    <a:p>
                      <a:pPr algn="ctr"/>
                      <a:endParaRPr lang="en-US" sz="1200" b="0">
                        <a:latin typeface="Cambria" panose="02040503050406030204" pitchFamily="18" charset="0"/>
                      </a:endParaRPr>
                    </a:p>
                  </a:txBody>
                  <a:tcPr marL="63294" marR="63294" marT="31647" marB="31647">
                    <a:solidFill>
                      <a:srgbClr val="C4ECFF"/>
                    </a:solidFill>
                  </a:tcPr>
                </a:tc>
                <a:tc>
                  <a:txBody>
                    <a:bodyPr/>
                    <a:lstStyle/>
                    <a:p>
                      <a:pPr algn="ctr"/>
                      <a:endParaRPr lang="en-US" sz="1200" b="0">
                        <a:latin typeface="Cambria" panose="02040503050406030204" pitchFamily="18" charset="0"/>
                      </a:endParaRPr>
                    </a:p>
                  </a:txBody>
                  <a:tcPr marL="63294" marR="63294" marT="31647" marB="31647">
                    <a:solidFill>
                      <a:srgbClr val="C4ECFF"/>
                    </a:solidFill>
                  </a:tcPr>
                </a:tc>
                <a:extLst>
                  <a:ext uri="{0D108BD9-81ED-4DB2-BD59-A6C34878D82A}">
                    <a16:rowId xmlns:a16="http://schemas.microsoft.com/office/drawing/2014/main" val="3919081282"/>
                  </a:ext>
                </a:extLst>
              </a:tr>
              <a:tr h="338125">
                <a:tc>
                  <a:txBody>
                    <a:bodyPr/>
                    <a:lstStyle/>
                    <a:p>
                      <a:pPr algn="ctr"/>
                      <a:r>
                        <a:rPr lang="en-US" sz="1200" b="0" dirty="0">
                          <a:latin typeface="Cambria" panose="02040503050406030204" pitchFamily="18" charset="0"/>
                        </a:rPr>
                        <a:t>2</a:t>
                      </a:r>
                    </a:p>
                  </a:txBody>
                  <a:tcPr marL="63294" marR="63294" marT="31647" marB="31647">
                    <a:solidFill>
                      <a:srgbClr val="C4ECFF"/>
                    </a:solidFill>
                  </a:tcPr>
                </a:tc>
                <a:tc>
                  <a:txBody>
                    <a:bodyPr/>
                    <a:lstStyle/>
                    <a:p>
                      <a:pPr algn="ctr"/>
                      <a:endParaRPr lang="en-US" sz="1200" b="0" dirty="0">
                        <a:latin typeface="Cambria" panose="02040503050406030204" pitchFamily="18" charset="0"/>
                      </a:endParaRPr>
                    </a:p>
                  </a:txBody>
                  <a:tcPr marL="63294" marR="63294" marT="31647" marB="31647">
                    <a:solidFill>
                      <a:srgbClr val="C4ECFF"/>
                    </a:solidFill>
                  </a:tcPr>
                </a:tc>
                <a:tc>
                  <a:txBody>
                    <a:bodyPr/>
                    <a:lstStyle/>
                    <a:p>
                      <a:pPr algn="ctr"/>
                      <a:endParaRPr lang="en-US" sz="1200" b="0" dirty="0">
                        <a:latin typeface="Cambria" panose="02040503050406030204" pitchFamily="18" charset="0"/>
                      </a:endParaRPr>
                    </a:p>
                  </a:txBody>
                  <a:tcPr marL="63294" marR="63294" marT="31647" marB="31647">
                    <a:solidFill>
                      <a:srgbClr val="C4ECFF"/>
                    </a:solidFill>
                  </a:tcPr>
                </a:tc>
                <a:tc>
                  <a:txBody>
                    <a:bodyPr/>
                    <a:lstStyle/>
                    <a:p>
                      <a:pPr algn="ctr"/>
                      <a:endParaRPr lang="en-US" sz="1200" b="0" dirty="0">
                        <a:latin typeface="Cambria" panose="02040503050406030204" pitchFamily="18" charset="0"/>
                      </a:endParaRPr>
                    </a:p>
                  </a:txBody>
                  <a:tcPr marL="63294" marR="63294" marT="31647" marB="31647">
                    <a:solidFill>
                      <a:srgbClr val="C4ECFF"/>
                    </a:solidFill>
                  </a:tcPr>
                </a:tc>
                <a:extLst>
                  <a:ext uri="{0D108BD9-81ED-4DB2-BD59-A6C34878D82A}">
                    <a16:rowId xmlns:a16="http://schemas.microsoft.com/office/drawing/2014/main" val="1909990596"/>
                  </a:ext>
                </a:extLst>
              </a:tr>
              <a:tr h="338125">
                <a:tc>
                  <a:txBody>
                    <a:bodyPr/>
                    <a:lstStyle/>
                    <a:p>
                      <a:pPr algn="ctr"/>
                      <a:r>
                        <a:rPr lang="en-US" sz="1200" b="0" dirty="0">
                          <a:latin typeface="Cambria" panose="02040503050406030204" pitchFamily="18" charset="0"/>
                        </a:rPr>
                        <a:t>9</a:t>
                      </a:r>
                    </a:p>
                  </a:txBody>
                  <a:tcPr marL="63294" marR="63294" marT="31647" marB="31647">
                    <a:solidFill>
                      <a:srgbClr val="C4ECFF"/>
                    </a:solidFill>
                  </a:tcPr>
                </a:tc>
                <a:tc>
                  <a:txBody>
                    <a:bodyPr/>
                    <a:lstStyle/>
                    <a:p>
                      <a:pPr algn="ctr"/>
                      <a:endParaRPr lang="en-US" sz="1200" b="0" dirty="0">
                        <a:latin typeface="Cambria" panose="02040503050406030204" pitchFamily="18" charset="0"/>
                      </a:endParaRPr>
                    </a:p>
                  </a:txBody>
                  <a:tcPr marL="63294" marR="63294" marT="31647" marB="31647">
                    <a:solidFill>
                      <a:srgbClr val="C4ECFF"/>
                    </a:solidFill>
                  </a:tcPr>
                </a:tc>
                <a:tc>
                  <a:txBody>
                    <a:bodyPr/>
                    <a:lstStyle/>
                    <a:p>
                      <a:pPr algn="ctr"/>
                      <a:endParaRPr lang="en-US" sz="1200" b="0" dirty="0">
                        <a:latin typeface="Cambria" panose="02040503050406030204" pitchFamily="18" charset="0"/>
                      </a:endParaRPr>
                    </a:p>
                  </a:txBody>
                  <a:tcPr marL="63294" marR="63294" marT="31647" marB="31647">
                    <a:solidFill>
                      <a:srgbClr val="C4ECFF"/>
                    </a:solidFill>
                  </a:tcPr>
                </a:tc>
                <a:tc>
                  <a:txBody>
                    <a:bodyPr/>
                    <a:lstStyle/>
                    <a:p>
                      <a:pPr algn="ctr"/>
                      <a:endParaRPr lang="en-US" sz="1200" b="0" dirty="0">
                        <a:latin typeface="Cambria" panose="02040503050406030204" pitchFamily="18" charset="0"/>
                      </a:endParaRPr>
                    </a:p>
                  </a:txBody>
                  <a:tcPr marL="63294" marR="63294" marT="31647" marB="31647">
                    <a:solidFill>
                      <a:srgbClr val="C4ECFF"/>
                    </a:solidFill>
                  </a:tcPr>
                </a:tc>
                <a:extLst>
                  <a:ext uri="{0D108BD9-81ED-4DB2-BD59-A6C34878D82A}">
                    <a16:rowId xmlns:a16="http://schemas.microsoft.com/office/drawing/2014/main" val="3242524422"/>
                  </a:ext>
                </a:extLst>
              </a:tr>
            </a:tbl>
          </a:graphicData>
        </a:graphic>
      </p:graphicFrame>
      <p:graphicFrame>
        <p:nvGraphicFramePr>
          <p:cNvPr id="122" name="Table 121">
            <a:extLst>
              <a:ext uri="{FF2B5EF4-FFF2-40B4-BE49-F238E27FC236}">
                <a16:creationId xmlns:a16="http://schemas.microsoft.com/office/drawing/2014/main" id="{E37F1E9C-0DB4-FE42-A62B-75CF2915D28C}"/>
              </a:ext>
            </a:extLst>
          </p:cNvPr>
          <p:cNvGraphicFramePr>
            <a:graphicFrameLocks noGrp="1"/>
          </p:cNvGraphicFramePr>
          <p:nvPr/>
        </p:nvGraphicFramePr>
        <p:xfrm>
          <a:off x="8392197" y="1639831"/>
          <a:ext cx="1517356" cy="1352500"/>
        </p:xfrm>
        <a:graphic>
          <a:graphicData uri="http://schemas.openxmlformats.org/drawingml/2006/table">
            <a:tbl>
              <a:tblPr firstRow="1" bandRow="1">
                <a:tableStyleId>{0505E3EF-67EA-436B-97B2-0124C06EBD24}</a:tableStyleId>
              </a:tblPr>
              <a:tblGrid>
                <a:gridCol w="379339">
                  <a:extLst>
                    <a:ext uri="{9D8B030D-6E8A-4147-A177-3AD203B41FA5}">
                      <a16:colId xmlns:a16="http://schemas.microsoft.com/office/drawing/2014/main" val="624394524"/>
                    </a:ext>
                  </a:extLst>
                </a:gridCol>
                <a:gridCol w="379339">
                  <a:extLst>
                    <a:ext uri="{9D8B030D-6E8A-4147-A177-3AD203B41FA5}">
                      <a16:colId xmlns:a16="http://schemas.microsoft.com/office/drawing/2014/main" val="957331314"/>
                    </a:ext>
                  </a:extLst>
                </a:gridCol>
                <a:gridCol w="379339">
                  <a:extLst>
                    <a:ext uri="{9D8B030D-6E8A-4147-A177-3AD203B41FA5}">
                      <a16:colId xmlns:a16="http://schemas.microsoft.com/office/drawing/2014/main" val="4034310881"/>
                    </a:ext>
                  </a:extLst>
                </a:gridCol>
                <a:gridCol w="379339">
                  <a:extLst>
                    <a:ext uri="{9D8B030D-6E8A-4147-A177-3AD203B41FA5}">
                      <a16:colId xmlns:a16="http://schemas.microsoft.com/office/drawing/2014/main" val="680916848"/>
                    </a:ext>
                  </a:extLst>
                </a:gridCol>
              </a:tblGrid>
              <a:tr h="338125">
                <a:tc>
                  <a:txBody>
                    <a:bodyPr/>
                    <a:lstStyle/>
                    <a:p>
                      <a:pPr algn="ctr"/>
                      <a:r>
                        <a:rPr lang="en-US" sz="1200" b="0" dirty="0">
                          <a:latin typeface="Cambria" panose="02040503050406030204" pitchFamily="18" charset="0"/>
                        </a:rPr>
                        <a:t>9</a:t>
                      </a:r>
                    </a:p>
                  </a:txBody>
                  <a:tcPr marL="63294" marR="63294" marT="31647" marB="31647">
                    <a:solidFill>
                      <a:srgbClr val="92D050"/>
                    </a:solidFill>
                  </a:tcPr>
                </a:tc>
                <a:tc>
                  <a:txBody>
                    <a:bodyPr/>
                    <a:lstStyle/>
                    <a:p>
                      <a:pPr algn="ctr"/>
                      <a:r>
                        <a:rPr lang="en-US" sz="1200" b="0" dirty="0">
                          <a:latin typeface="Cambria" panose="02040503050406030204" pitchFamily="18" charset="0"/>
                        </a:rPr>
                        <a:t>14</a:t>
                      </a:r>
                    </a:p>
                  </a:txBody>
                  <a:tcPr marL="63294" marR="63294" marT="31647" marB="31647">
                    <a:solidFill>
                      <a:srgbClr val="92D050"/>
                    </a:solidFill>
                  </a:tcPr>
                </a:tc>
                <a:tc>
                  <a:txBody>
                    <a:bodyPr/>
                    <a:lstStyle/>
                    <a:p>
                      <a:pPr algn="ctr"/>
                      <a:r>
                        <a:rPr lang="en-US" sz="1200" b="0" dirty="0">
                          <a:latin typeface="Cambria" panose="02040503050406030204" pitchFamily="18" charset="0"/>
                        </a:rPr>
                        <a:t>25</a:t>
                      </a:r>
                    </a:p>
                  </a:txBody>
                  <a:tcPr marL="63294" marR="63294" marT="31647" marB="31647">
                    <a:solidFill>
                      <a:srgbClr val="92D050"/>
                    </a:solidFill>
                  </a:tcPr>
                </a:tc>
                <a:tc>
                  <a:txBody>
                    <a:bodyPr/>
                    <a:lstStyle/>
                    <a:p>
                      <a:pPr algn="ctr"/>
                      <a:r>
                        <a:rPr lang="en-US" sz="1200" b="0" dirty="0">
                          <a:latin typeface="Cambria" panose="02040503050406030204" pitchFamily="18" charset="0"/>
                        </a:rPr>
                        <a:t>11</a:t>
                      </a:r>
                    </a:p>
                  </a:txBody>
                  <a:tcPr marL="63294" marR="63294" marT="31647" marB="31647">
                    <a:solidFill>
                      <a:srgbClr val="92D050"/>
                    </a:solidFill>
                  </a:tcPr>
                </a:tc>
                <a:extLst>
                  <a:ext uri="{0D108BD9-81ED-4DB2-BD59-A6C34878D82A}">
                    <a16:rowId xmlns:a16="http://schemas.microsoft.com/office/drawing/2014/main" val="2334223311"/>
                  </a:ext>
                </a:extLst>
              </a:tr>
              <a:tr h="338125">
                <a:tc>
                  <a:txBody>
                    <a:bodyPr/>
                    <a:lstStyle/>
                    <a:p>
                      <a:pPr algn="ctr"/>
                      <a:r>
                        <a:rPr lang="en-US" sz="1200" b="0" dirty="0">
                          <a:latin typeface="Cambria" panose="02040503050406030204" pitchFamily="18" charset="0"/>
                        </a:rPr>
                        <a:t>3</a:t>
                      </a:r>
                    </a:p>
                  </a:txBody>
                  <a:tcPr marL="63294" marR="63294" marT="31647" marB="31647">
                    <a:solidFill>
                      <a:srgbClr val="92D050"/>
                    </a:solidFill>
                  </a:tcPr>
                </a:tc>
                <a:tc>
                  <a:txBody>
                    <a:bodyPr/>
                    <a:lstStyle/>
                    <a:p>
                      <a:pPr algn="ctr"/>
                      <a:endParaRPr lang="en-US" sz="1200" b="0">
                        <a:latin typeface="Cambria" panose="02040503050406030204" pitchFamily="18" charset="0"/>
                      </a:endParaRPr>
                    </a:p>
                  </a:txBody>
                  <a:tcPr marL="63294" marR="63294" marT="31647" marB="31647">
                    <a:solidFill>
                      <a:srgbClr val="92D050"/>
                    </a:solidFill>
                  </a:tcPr>
                </a:tc>
                <a:tc>
                  <a:txBody>
                    <a:bodyPr/>
                    <a:lstStyle/>
                    <a:p>
                      <a:pPr algn="ctr"/>
                      <a:endParaRPr lang="en-US" sz="1200" b="0">
                        <a:latin typeface="Cambria" panose="02040503050406030204" pitchFamily="18" charset="0"/>
                      </a:endParaRPr>
                    </a:p>
                  </a:txBody>
                  <a:tcPr marL="63294" marR="63294" marT="31647" marB="31647">
                    <a:solidFill>
                      <a:srgbClr val="92D050"/>
                    </a:solidFill>
                  </a:tcPr>
                </a:tc>
                <a:tc>
                  <a:txBody>
                    <a:bodyPr/>
                    <a:lstStyle/>
                    <a:p>
                      <a:pPr algn="ctr"/>
                      <a:endParaRPr lang="en-US" sz="1200" b="0" dirty="0">
                        <a:latin typeface="Cambria" panose="02040503050406030204" pitchFamily="18" charset="0"/>
                      </a:endParaRPr>
                    </a:p>
                  </a:txBody>
                  <a:tcPr marL="63294" marR="63294" marT="31647" marB="31647">
                    <a:solidFill>
                      <a:srgbClr val="92D050"/>
                    </a:solidFill>
                  </a:tcPr>
                </a:tc>
                <a:extLst>
                  <a:ext uri="{0D108BD9-81ED-4DB2-BD59-A6C34878D82A}">
                    <a16:rowId xmlns:a16="http://schemas.microsoft.com/office/drawing/2014/main" val="3919081282"/>
                  </a:ext>
                </a:extLst>
              </a:tr>
              <a:tr h="338125">
                <a:tc>
                  <a:txBody>
                    <a:bodyPr/>
                    <a:lstStyle/>
                    <a:p>
                      <a:pPr algn="ctr"/>
                      <a:r>
                        <a:rPr lang="en-US" sz="1200" b="0" dirty="0">
                          <a:latin typeface="Cambria" panose="02040503050406030204" pitchFamily="18" charset="0"/>
                        </a:rPr>
                        <a:t>5</a:t>
                      </a:r>
                    </a:p>
                  </a:txBody>
                  <a:tcPr marL="63294" marR="63294" marT="31647" marB="31647">
                    <a:solidFill>
                      <a:srgbClr val="92D050"/>
                    </a:solidFill>
                  </a:tcPr>
                </a:tc>
                <a:tc>
                  <a:txBody>
                    <a:bodyPr/>
                    <a:lstStyle/>
                    <a:p>
                      <a:pPr algn="ctr"/>
                      <a:endParaRPr lang="en-US" sz="1200" b="0" dirty="0">
                        <a:latin typeface="Cambria" panose="02040503050406030204" pitchFamily="18" charset="0"/>
                      </a:endParaRPr>
                    </a:p>
                  </a:txBody>
                  <a:tcPr marL="63294" marR="63294" marT="31647" marB="31647">
                    <a:solidFill>
                      <a:srgbClr val="92D050"/>
                    </a:solidFill>
                  </a:tcPr>
                </a:tc>
                <a:tc>
                  <a:txBody>
                    <a:bodyPr/>
                    <a:lstStyle/>
                    <a:p>
                      <a:pPr algn="ctr"/>
                      <a:endParaRPr lang="en-US" sz="1200" b="0" dirty="0">
                        <a:latin typeface="Cambria" panose="02040503050406030204" pitchFamily="18" charset="0"/>
                      </a:endParaRPr>
                    </a:p>
                  </a:txBody>
                  <a:tcPr marL="63294" marR="63294" marT="31647" marB="31647">
                    <a:solidFill>
                      <a:srgbClr val="92D050"/>
                    </a:solidFill>
                  </a:tcPr>
                </a:tc>
                <a:tc>
                  <a:txBody>
                    <a:bodyPr/>
                    <a:lstStyle/>
                    <a:p>
                      <a:pPr algn="ctr"/>
                      <a:endParaRPr lang="en-US" sz="1200" b="0" dirty="0">
                        <a:latin typeface="Cambria" panose="02040503050406030204" pitchFamily="18" charset="0"/>
                      </a:endParaRPr>
                    </a:p>
                  </a:txBody>
                  <a:tcPr marL="63294" marR="63294" marT="31647" marB="31647">
                    <a:solidFill>
                      <a:srgbClr val="92D050"/>
                    </a:solidFill>
                  </a:tcPr>
                </a:tc>
                <a:extLst>
                  <a:ext uri="{0D108BD9-81ED-4DB2-BD59-A6C34878D82A}">
                    <a16:rowId xmlns:a16="http://schemas.microsoft.com/office/drawing/2014/main" val="1909990596"/>
                  </a:ext>
                </a:extLst>
              </a:tr>
              <a:tr h="338125">
                <a:tc>
                  <a:txBody>
                    <a:bodyPr/>
                    <a:lstStyle/>
                    <a:p>
                      <a:pPr algn="ctr"/>
                      <a:r>
                        <a:rPr lang="en-US" sz="1200" b="0" dirty="0">
                          <a:latin typeface="Cambria" panose="02040503050406030204" pitchFamily="18" charset="0"/>
                        </a:rPr>
                        <a:t>7</a:t>
                      </a:r>
                    </a:p>
                  </a:txBody>
                  <a:tcPr marL="63294" marR="63294" marT="31647" marB="31647">
                    <a:solidFill>
                      <a:srgbClr val="92D050"/>
                    </a:solidFill>
                  </a:tcPr>
                </a:tc>
                <a:tc>
                  <a:txBody>
                    <a:bodyPr/>
                    <a:lstStyle/>
                    <a:p>
                      <a:pPr algn="ctr"/>
                      <a:endParaRPr lang="en-US" sz="1200" b="0" dirty="0">
                        <a:latin typeface="Cambria" panose="02040503050406030204" pitchFamily="18" charset="0"/>
                      </a:endParaRPr>
                    </a:p>
                  </a:txBody>
                  <a:tcPr marL="63294" marR="63294" marT="31647" marB="31647">
                    <a:solidFill>
                      <a:srgbClr val="92D050"/>
                    </a:solidFill>
                  </a:tcPr>
                </a:tc>
                <a:tc>
                  <a:txBody>
                    <a:bodyPr/>
                    <a:lstStyle/>
                    <a:p>
                      <a:pPr algn="ctr"/>
                      <a:endParaRPr lang="en-US" sz="1200" b="0" dirty="0">
                        <a:latin typeface="Cambria" panose="02040503050406030204" pitchFamily="18" charset="0"/>
                      </a:endParaRPr>
                    </a:p>
                  </a:txBody>
                  <a:tcPr marL="63294" marR="63294" marT="31647" marB="31647">
                    <a:solidFill>
                      <a:srgbClr val="92D050"/>
                    </a:solidFill>
                  </a:tcPr>
                </a:tc>
                <a:tc>
                  <a:txBody>
                    <a:bodyPr/>
                    <a:lstStyle/>
                    <a:p>
                      <a:pPr algn="ctr"/>
                      <a:endParaRPr lang="en-US" sz="1200" b="0" dirty="0">
                        <a:latin typeface="Cambria" panose="02040503050406030204" pitchFamily="18" charset="0"/>
                      </a:endParaRPr>
                    </a:p>
                  </a:txBody>
                  <a:tcPr marL="63294" marR="63294" marT="31647" marB="31647">
                    <a:solidFill>
                      <a:srgbClr val="92D050"/>
                    </a:solidFill>
                  </a:tcPr>
                </a:tc>
                <a:extLst>
                  <a:ext uri="{0D108BD9-81ED-4DB2-BD59-A6C34878D82A}">
                    <a16:rowId xmlns:a16="http://schemas.microsoft.com/office/drawing/2014/main" val="3242524422"/>
                  </a:ext>
                </a:extLst>
              </a:tr>
            </a:tbl>
          </a:graphicData>
        </a:graphic>
      </p:graphicFrame>
      <p:graphicFrame>
        <p:nvGraphicFramePr>
          <p:cNvPr id="123" name="Table 122">
            <a:extLst>
              <a:ext uri="{FF2B5EF4-FFF2-40B4-BE49-F238E27FC236}">
                <a16:creationId xmlns:a16="http://schemas.microsoft.com/office/drawing/2014/main" id="{F6A58A3B-00CE-4149-B5AC-F18905BE8A23}"/>
              </a:ext>
            </a:extLst>
          </p:cNvPr>
          <p:cNvGraphicFramePr>
            <a:graphicFrameLocks noGrp="1"/>
          </p:cNvGraphicFramePr>
          <p:nvPr/>
        </p:nvGraphicFramePr>
        <p:xfrm>
          <a:off x="8789659" y="2001187"/>
          <a:ext cx="1517356" cy="1352500"/>
        </p:xfrm>
        <a:graphic>
          <a:graphicData uri="http://schemas.openxmlformats.org/drawingml/2006/table">
            <a:tbl>
              <a:tblPr firstRow="1" bandRow="1">
                <a:tableStyleId>{0505E3EF-67EA-436B-97B2-0124C06EBD24}</a:tableStyleId>
              </a:tblPr>
              <a:tblGrid>
                <a:gridCol w="379339">
                  <a:extLst>
                    <a:ext uri="{9D8B030D-6E8A-4147-A177-3AD203B41FA5}">
                      <a16:colId xmlns:a16="http://schemas.microsoft.com/office/drawing/2014/main" val="624394524"/>
                    </a:ext>
                  </a:extLst>
                </a:gridCol>
                <a:gridCol w="379339">
                  <a:extLst>
                    <a:ext uri="{9D8B030D-6E8A-4147-A177-3AD203B41FA5}">
                      <a16:colId xmlns:a16="http://schemas.microsoft.com/office/drawing/2014/main" val="957331314"/>
                    </a:ext>
                  </a:extLst>
                </a:gridCol>
                <a:gridCol w="379339">
                  <a:extLst>
                    <a:ext uri="{9D8B030D-6E8A-4147-A177-3AD203B41FA5}">
                      <a16:colId xmlns:a16="http://schemas.microsoft.com/office/drawing/2014/main" val="4034310881"/>
                    </a:ext>
                  </a:extLst>
                </a:gridCol>
                <a:gridCol w="379339">
                  <a:extLst>
                    <a:ext uri="{9D8B030D-6E8A-4147-A177-3AD203B41FA5}">
                      <a16:colId xmlns:a16="http://schemas.microsoft.com/office/drawing/2014/main" val="680916848"/>
                    </a:ext>
                  </a:extLst>
                </a:gridCol>
              </a:tblGrid>
              <a:tr h="338125">
                <a:tc>
                  <a:txBody>
                    <a:bodyPr/>
                    <a:lstStyle/>
                    <a:p>
                      <a:pPr algn="ctr"/>
                      <a:r>
                        <a:rPr lang="en-US" sz="1200" b="0" dirty="0">
                          <a:latin typeface="Cambria" panose="02040503050406030204" pitchFamily="18" charset="0"/>
                        </a:rPr>
                        <a:t>12</a:t>
                      </a:r>
                    </a:p>
                  </a:txBody>
                  <a:tcPr marL="63294" marR="63294" marT="31647" marB="31647">
                    <a:solidFill>
                      <a:srgbClr val="FFA39D"/>
                    </a:solidFill>
                  </a:tcPr>
                </a:tc>
                <a:tc>
                  <a:txBody>
                    <a:bodyPr/>
                    <a:lstStyle/>
                    <a:p>
                      <a:pPr algn="ctr"/>
                      <a:r>
                        <a:rPr lang="en-US" sz="1200" b="0" dirty="0">
                          <a:latin typeface="Cambria" panose="02040503050406030204" pitchFamily="18" charset="0"/>
                        </a:rPr>
                        <a:t>35</a:t>
                      </a:r>
                    </a:p>
                  </a:txBody>
                  <a:tcPr marL="63294" marR="63294" marT="31647" marB="31647">
                    <a:solidFill>
                      <a:srgbClr val="FFA39D"/>
                    </a:solidFill>
                  </a:tcPr>
                </a:tc>
                <a:tc>
                  <a:txBody>
                    <a:bodyPr/>
                    <a:lstStyle/>
                    <a:p>
                      <a:pPr algn="ctr"/>
                      <a:r>
                        <a:rPr lang="en-US" sz="1200" b="0" dirty="0">
                          <a:latin typeface="Cambria" panose="02040503050406030204" pitchFamily="18" charset="0"/>
                        </a:rPr>
                        <a:t>25</a:t>
                      </a:r>
                    </a:p>
                  </a:txBody>
                  <a:tcPr marL="63294" marR="63294" marT="31647" marB="31647">
                    <a:solidFill>
                      <a:srgbClr val="FFA39D"/>
                    </a:solidFill>
                  </a:tcPr>
                </a:tc>
                <a:tc>
                  <a:txBody>
                    <a:bodyPr/>
                    <a:lstStyle/>
                    <a:p>
                      <a:pPr algn="ctr"/>
                      <a:r>
                        <a:rPr lang="en-US" sz="1200" b="0" dirty="0">
                          <a:latin typeface="Cambria" panose="02040503050406030204" pitchFamily="18" charset="0"/>
                        </a:rPr>
                        <a:t>6</a:t>
                      </a:r>
                    </a:p>
                  </a:txBody>
                  <a:tcPr marL="63294" marR="63294" marT="31647" marB="31647">
                    <a:solidFill>
                      <a:srgbClr val="FFA39D"/>
                    </a:solidFill>
                  </a:tcPr>
                </a:tc>
                <a:extLst>
                  <a:ext uri="{0D108BD9-81ED-4DB2-BD59-A6C34878D82A}">
                    <a16:rowId xmlns:a16="http://schemas.microsoft.com/office/drawing/2014/main" val="2334223311"/>
                  </a:ext>
                </a:extLst>
              </a:tr>
              <a:tr h="338125">
                <a:tc>
                  <a:txBody>
                    <a:bodyPr/>
                    <a:lstStyle/>
                    <a:p>
                      <a:pPr algn="ctr"/>
                      <a:r>
                        <a:rPr lang="en-US" sz="1200" b="0" dirty="0">
                          <a:latin typeface="Cambria" panose="02040503050406030204" pitchFamily="18" charset="0"/>
                        </a:rPr>
                        <a:t>9</a:t>
                      </a:r>
                    </a:p>
                  </a:txBody>
                  <a:tcPr marL="63294" marR="63294" marT="31647" marB="31647">
                    <a:solidFill>
                      <a:srgbClr val="FFA39D"/>
                    </a:solidFill>
                  </a:tcPr>
                </a:tc>
                <a:tc>
                  <a:txBody>
                    <a:bodyPr/>
                    <a:lstStyle/>
                    <a:p>
                      <a:pPr marL="0" indent="0" algn="ctr">
                        <a:buFont typeface="Arial" panose="020B0604020202020204" pitchFamily="34" charset="0"/>
                        <a:buNone/>
                      </a:pPr>
                      <a:r>
                        <a:rPr lang="en-US" sz="1200" b="0" dirty="0">
                          <a:latin typeface="Cambria" panose="02040503050406030204" pitchFamily="18" charset="0"/>
                        </a:rPr>
                        <a:t>22</a:t>
                      </a:r>
                    </a:p>
                  </a:txBody>
                  <a:tcPr marL="63294" marR="63294" marT="31647" marB="31647">
                    <a:solidFill>
                      <a:srgbClr val="FFA39D"/>
                    </a:solidFill>
                  </a:tcPr>
                </a:tc>
                <a:tc>
                  <a:txBody>
                    <a:bodyPr/>
                    <a:lstStyle/>
                    <a:p>
                      <a:pPr marL="0" indent="0" algn="ctr">
                        <a:buFont typeface="Arial" panose="020B0604020202020204" pitchFamily="34" charset="0"/>
                        <a:buNone/>
                      </a:pPr>
                      <a:r>
                        <a:rPr lang="en-US" sz="1200" b="0" dirty="0">
                          <a:latin typeface="Cambria" panose="02040503050406030204" pitchFamily="18" charset="0"/>
                        </a:rPr>
                        <a:t>16</a:t>
                      </a:r>
                    </a:p>
                  </a:txBody>
                  <a:tcPr marL="63294" marR="63294" marT="31647" marB="31647">
                    <a:solidFill>
                      <a:srgbClr val="FFA39D"/>
                    </a:solidFill>
                  </a:tcPr>
                </a:tc>
                <a:tc>
                  <a:txBody>
                    <a:bodyPr/>
                    <a:lstStyle/>
                    <a:p>
                      <a:pPr algn="ctr"/>
                      <a:r>
                        <a:rPr lang="en-US" sz="1200" b="0" dirty="0">
                          <a:latin typeface="Cambria" panose="02040503050406030204" pitchFamily="18" charset="0"/>
                        </a:rPr>
                        <a:t>53</a:t>
                      </a:r>
                    </a:p>
                  </a:txBody>
                  <a:tcPr marL="63294" marR="63294" marT="31647" marB="31647">
                    <a:solidFill>
                      <a:srgbClr val="FFA39D"/>
                    </a:solidFill>
                  </a:tcPr>
                </a:tc>
                <a:extLst>
                  <a:ext uri="{0D108BD9-81ED-4DB2-BD59-A6C34878D82A}">
                    <a16:rowId xmlns:a16="http://schemas.microsoft.com/office/drawing/2014/main" val="3919081282"/>
                  </a:ext>
                </a:extLst>
              </a:tr>
              <a:tr h="338125">
                <a:tc>
                  <a:txBody>
                    <a:bodyPr/>
                    <a:lstStyle/>
                    <a:p>
                      <a:pPr algn="ctr"/>
                      <a:r>
                        <a:rPr lang="en-US" sz="1200" b="0" dirty="0">
                          <a:latin typeface="Cambria" panose="02040503050406030204" pitchFamily="18" charset="0"/>
                        </a:rPr>
                        <a:t>0</a:t>
                      </a:r>
                    </a:p>
                  </a:txBody>
                  <a:tcPr marL="63294" marR="63294" marT="31647" marB="31647">
                    <a:solidFill>
                      <a:srgbClr val="FFA39D"/>
                    </a:solidFill>
                  </a:tcPr>
                </a:tc>
                <a:tc>
                  <a:txBody>
                    <a:bodyPr/>
                    <a:lstStyle/>
                    <a:p>
                      <a:pPr algn="ctr"/>
                      <a:r>
                        <a:rPr lang="en-US" sz="1200" b="0" dirty="0">
                          <a:latin typeface="Cambria" panose="02040503050406030204" pitchFamily="18" charset="0"/>
                        </a:rPr>
                        <a:t>8</a:t>
                      </a:r>
                    </a:p>
                  </a:txBody>
                  <a:tcPr marL="63294" marR="63294" marT="31647" marB="31647">
                    <a:solidFill>
                      <a:srgbClr val="FFA39D"/>
                    </a:solidFill>
                  </a:tcPr>
                </a:tc>
                <a:tc>
                  <a:txBody>
                    <a:bodyPr/>
                    <a:lstStyle/>
                    <a:p>
                      <a:pPr algn="ctr"/>
                      <a:r>
                        <a:rPr lang="en-US" sz="1200" b="0" dirty="0">
                          <a:latin typeface="Cambria" panose="02040503050406030204" pitchFamily="18" charset="0"/>
                        </a:rPr>
                        <a:t>7</a:t>
                      </a:r>
                    </a:p>
                  </a:txBody>
                  <a:tcPr marL="63294" marR="63294" marT="31647" marB="31647">
                    <a:solidFill>
                      <a:srgbClr val="FFA39D"/>
                    </a:solidFill>
                  </a:tcPr>
                </a:tc>
                <a:tc>
                  <a:txBody>
                    <a:bodyPr/>
                    <a:lstStyle/>
                    <a:p>
                      <a:pPr algn="ctr"/>
                      <a:r>
                        <a:rPr lang="en-US" sz="1200" b="0" dirty="0">
                          <a:latin typeface="Cambria" panose="02040503050406030204" pitchFamily="18" charset="0"/>
                        </a:rPr>
                        <a:t>10</a:t>
                      </a:r>
                    </a:p>
                  </a:txBody>
                  <a:tcPr marL="63294" marR="63294" marT="31647" marB="31647">
                    <a:solidFill>
                      <a:srgbClr val="FFA39D"/>
                    </a:solidFill>
                  </a:tcPr>
                </a:tc>
                <a:extLst>
                  <a:ext uri="{0D108BD9-81ED-4DB2-BD59-A6C34878D82A}">
                    <a16:rowId xmlns:a16="http://schemas.microsoft.com/office/drawing/2014/main" val="1909990596"/>
                  </a:ext>
                </a:extLst>
              </a:tr>
              <a:tr h="338125">
                <a:tc>
                  <a:txBody>
                    <a:bodyPr/>
                    <a:lstStyle/>
                    <a:p>
                      <a:pPr algn="ctr"/>
                      <a:r>
                        <a:rPr lang="en-US" sz="1200" b="0" dirty="0">
                          <a:latin typeface="Cambria" panose="02040503050406030204" pitchFamily="18" charset="0"/>
                        </a:rPr>
                        <a:t>0</a:t>
                      </a:r>
                    </a:p>
                  </a:txBody>
                  <a:tcPr marL="63294" marR="63294" marT="31647" marB="31647">
                    <a:solidFill>
                      <a:srgbClr val="FFA39D"/>
                    </a:solidFill>
                  </a:tcPr>
                </a:tc>
                <a:tc>
                  <a:txBody>
                    <a:bodyPr/>
                    <a:lstStyle/>
                    <a:p>
                      <a:pPr algn="ctr"/>
                      <a:r>
                        <a:rPr lang="en-US" sz="1200" b="0" dirty="0">
                          <a:latin typeface="Cambria" panose="02040503050406030204" pitchFamily="18" charset="0"/>
                        </a:rPr>
                        <a:t>1</a:t>
                      </a:r>
                    </a:p>
                  </a:txBody>
                  <a:tcPr marL="63294" marR="63294" marT="31647" marB="31647">
                    <a:solidFill>
                      <a:srgbClr val="FFA39D"/>
                    </a:solidFill>
                  </a:tcPr>
                </a:tc>
                <a:tc>
                  <a:txBody>
                    <a:bodyPr/>
                    <a:lstStyle/>
                    <a:p>
                      <a:pPr algn="ctr"/>
                      <a:r>
                        <a:rPr lang="en-US" sz="1200" b="0" dirty="0">
                          <a:latin typeface="Cambria" panose="02040503050406030204" pitchFamily="18" charset="0"/>
                        </a:rPr>
                        <a:t>3</a:t>
                      </a:r>
                    </a:p>
                  </a:txBody>
                  <a:tcPr marL="63294" marR="63294" marT="31647" marB="31647">
                    <a:solidFill>
                      <a:srgbClr val="FFA39D"/>
                    </a:solidFill>
                  </a:tcPr>
                </a:tc>
                <a:tc>
                  <a:txBody>
                    <a:bodyPr/>
                    <a:lstStyle/>
                    <a:p>
                      <a:pPr algn="ctr"/>
                      <a:r>
                        <a:rPr lang="en-US" sz="1200" b="0" i="1" dirty="0">
                          <a:latin typeface="Cambria" panose="02040503050406030204" pitchFamily="18" charset="0"/>
                        </a:rPr>
                        <a:t>5</a:t>
                      </a:r>
                    </a:p>
                  </a:txBody>
                  <a:tcPr marL="63294" marR="63294" marT="31647" marB="31647">
                    <a:solidFill>
                      <a:srgbClr val="FFA39D"/>
                    </a:solidFill>
                  </a:tcPr>
                </a:tc>
                <a:extLst>
                  <a:ext uri="{0D108BD9-81ED-4DB2-BD59-A6C34878D82A}">
                    <a16:rowId xmlns:a16="http://schemas.microsoft.com/office/drawing/2014/main" val="3242524422"/>
                  </a:ext>
                </a:extLst>
              </a:tr>
            </a:tbl>
          </a:graphicData>
        </a:graphic>
      </p:graphicFrame>
      <p:cxnSp>
        <p:nvCxnSpPr>
          <p:cNvPr id="124" name="Straight Arrow Connector 123">
            <a:extLst>
              <a:ext uri="{FF2B5EF4-FFF2-40B4-BE49-F238E27FC236}">
                <a16:creationId xmlns:a16="http://schemas.microsoft.com/office/drawing/2014/main" id="{FE0BF4E2-7A96-6448-B022-51B89888B03E}"/>
              </a:ext>
            </a:extLst>
          </p:cNvPr>
          <p:cNvCxnSpPr>
            <a:cxnSpLocks/>
          </p:cNvCxnSpPr>
          <p:nvPr/>
        </p:nvCxnSpPr>
        <p:spPr>
          <a:xfrm>
            <a:off x="8396747" y="3527654"/>
            <a:ext cx="1947965" cy="1"/>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8372911-8CCC-8B48-9701-14AA0D61336E}"/>
              </a:ext>
            </a:extLst>
          </p:cNvPr>
          <p:cNvCxnSpPr>
            <a:cxnSpLocks/>
          </p:cNvCxnSpPr>
          <p:nvPr/>
        </p:nvCxnSpPr>
        <p:spPr>
          <a:xfrm flipV="1">
            <a:off x="10514563" y="2179162"/>
            <a:ext cx="0" cy="1140007"/>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AF8A481-E37E-334E-8308-78EE74DB4F57}"/>
              </a:ext>
            </a:extLst>
          </p:cNvPr>
          <p:cNvCxnSpPr>
            <a:cxnSpLocks/>
          </p:cNvCxnSpPr>
          <p:nvPr/>
        </p:nvCxnSpPr>
        <p:spPr>
          <a:xfrm flipH="1" flipV="1">
            <a:off x="9760394" y="1231054"/>
            <a:ext cx="639310" cy="669726"/>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TextBox 121">
            <a:extLst>
              <a:ext uri="{FF2B5EF4-FFF2-40B4-BE49-F238E27FC236}">
                <a16:creationId xmlns:a16="http://schemas.microsoft.com/office/drawing/2014/main" id="{C6E52621-BF60-6047-A8B9-63F59C5D8677}"/>
              </a:ext>
            </a:extLst>
          </p:cNvPr>
          <p:cNvSpPr txBox="1"/>
          <p:nvPr/>
        </p:nvSpPr>
        <p:spPr>
          <a:xfrm>
            <a:off x="7146616" y="4281638"/>
            <a:ext cx="4754232" cy="2139047"/>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1" indent="-381000" algn="just">
              <a:buSzPts val="2400"/>
              <a:buFont typeface="Arial" panose="020B0604020202020204" pitchFamily="34" charset="0"/>
              <a:buChar char="•"/>
            </a:pPr>
            <a:r>
              <a:rPr lang="en-US" sz="1600" dirty="0">
                <a:latin typeface="Cambria" panose="02040503050406030204" pitchFamily="18" charset="0"/>
              </a:rPr>
              <a:t>For color images, especially RGB (Red, Green, and Blue), the presence of separate color channels introduces an extra dimension: ‘depth’, making a three-dimensional input. </a:t>
            </a:r>
          </a:p>
          <a:p>
            <a:pPr lvl="1" indent="-381000" algn="just">
              <a:buSzPts val="2400"/>
              <a:buFont typeface="Arial" panose="020B0604020202020204" pitchFamily="34" charset="0"/>
              <a:buChar char="•"/>
            </a:pPr>
            <a:endParaRPr lang="en-US" sz="500" dirty="0">
              <a:latin typeface="Cambria" panose="02040503050406030204" pitchFamily="18" charset="0"/>
            </a:endParaRPr>
          </a:p>
          <a:p>
            <a:pPr lvl="1" indent="-381000">
              <a:buSzPts val="2400"/>
              <a:buFont typeface="Arial" panose="020B0604020202020204" pitchFamily="34" charset="0"/>
              <a:buChar char="•"/>
            </a:pPr>
            <a:r>
              <a:rPr lang="en-US" sz="1600" dirty="0">
                <a:latin typeface="Cambria" panose="02040503050406030204" pitchFamily="18" charset="0"/>
              </a:rPr>
              <a:t>Three dimensional pixel: width, height, and depth. For a given RGB image, we will have 3 matrices associated with the image, one of each: color channels</a:t>
            </a:r>
          </a:p>
        </p:txBody>
      </p:sp>
      <p:sp>
        <p:nvSpPr>
          <p:cNvPr id="128" name="TextBox 121">
            <a:extLst>
              <a:ext uri="{FF2B5EF4-FFF2-40B4-BE49-F238E27FC236}">
                <a16:creationId xmlns:a16="http://schemas.microsoft.com/office/drawing/2014/main" id="{637F74ED-9EF1-B740-9DD4-575732F22F5B}"/>
              </a:ext>
            </a:extLst>
          </p:cNvPr>
          <p:cNvSpPr txBox="1"/>
          <p:nvPr/>
        </p:nvSpPr>
        <p:spPr>
          <a:xfrm>
            <a:off x="8640744" y="3580238"/>
            <a:ext cx="1869778" cy="584775"/>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600" b="1" kern="0" dirty="0">
                <a:solidFill>
                  <a:prstClr val="black">
                    <a:lumMod val="65000"/>
                    <a:lumOff val="35000"/>
                  </a:prstClr>
                </a:solidFill>
                <a:latin typeface="Cambria" panose="02040503050406030204" pitchFamily="18" charset="0"/>
                <a:cs typeface="Arial" pitchFamily="34" charset="0"/>
              </a:rPr>
              <a:t>Width: 4 units</a:t>
            </a:r>
          </a:p>
          <a:p>
            <a:pPr algn="ctr"/>
            <a:r>
              <a:rPr lang="en-US" sz="1600" b="1" kern="0" dirty="0">
                <a:solidFill>
                  <a:prstClr val="black">
                    <a:lumMod val="65000"/>
                    <a:lumOff val="35000"/>
                  </a:prstClr>
                </a:solidFill>
                <a:latin typeface="Cambria" panose="02040503050406030204" pitchFamily="18" charset="0"/>
                <a:cs typeface="Arial" pitchFamily="34" charset="0"/>
              </a:rPr>
              <a:t>(Pixels)</a:t>
            </a:r>
          </a:p>
        </p:txBody>
      </p:sp>
      <p:sp>
        <p:nvSpPr>
          <p:cNvPr id="129" name="TextBox 121">
            <a:extLst>
              <a:ext uri="{FF2B5EF4-FFF2-40B4-BE49-F238E27FC236}">
                <a16:creationId xmlns:a16="http://schemas.microsoft.com/office/drawing/2014/main" id="{D96123CD-A50C-374F-941E-C7A09AAA4140}"/>
              </a:ext>
            </a:extLst>
          </p:cNvPr>
          <p:cNvSpPr txBox="1"/>
          <p:nvPr/>
        </p:nvSpPr>
        <p:spPr>
          <a:xfrm>
            <a:off x="10548876" y="2456779"/>
            <a:ext cx="1653363" cy="584775"/>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600" b="1" kern="0" dirty="0">
                <a:solidFill>
                  <a:prstClr val="black">
                    <a:lumMod val="65000"/>
                    <a:lumOff val="35000"/>
                  </a:prstClr>
                </a:solidFill>
                <a:latin typeface="Cambria" panose="02040503050406030204" pitchFamily="18" charset="0"/>
                <a:cs typeface="Arial" pitchFamily="34" charset="0"/>
              </a:rPr>
              <a:t>Height: 4 units</a:t>
            </a:r>
          </a:p>
          <a:p>
            <a:pPr algn="ctr"/>
            <a:r>
              <a:rPr lang="en-US" sz="1600" b="1" kern="0" dirty="0">
                <a:solidFill>
                  <a:prstClr val="black">
                    <a:lumMod val="65000"/>
                    <a:lumOff val="35000"/>
                  </a:prstClr>
                </a:solidFill>
                <a:latin typeface="Cambria" panose="02040503050406030204" pitchFamily="18" charset="0"/>
                <a:cs typeface="Arial" pitchFamily="34" charset="0"/>
              </a:rPr>
              <a:t>(Pixels)</a:t>
            </a:r>
          </a:p>
        </p:txBody>
      </p:sp>
      <p:sp>
        <p:nvSpPr>
          <p:cNvPr id="130" name="TextBox 121">
            <a:extLst>
              <a:ext uri="{FF2B5EF4-FFF2-40B4-BE49-F238E27FC236}">
                <a16:creationId xmlns:a16="http://schemas.microsoft.com/office/drawing/2014/main" id="{6E89D28A-01B0-0B4E-A7FD-2392B28DA505}"/>
              </a:ext>
            </a:extLst>
          </p:cNvPr>
          <p:cNvSpPr txBox="1"/>
          <p:nvPr/>
        </p:nvSpPr>
        <p:spPr>
          <a:xfrm>
            <a:off x="10225393" y="990397"/>
            <a:ext cx="1436358" cy="830997"/>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600" b="1" kern="0" dirty="0">
                <a:solidFill>
                  <a:prstClr val="black">
                    <a:lumMod val="65000"/>
                    <a:lumOff val="35000"/>
                  </a:prstClr>
                </a:solidFill>
                <a:latin typeface="Cambria" panose="02040503050406030204" pitchFamily="18" charset="0"/>
                <a:cs typeface="Arial" pitchFamily="34" charset="0"/>
              </a:rPr>
              <a:t>Depth: 3 color channels</a:t>
            </a:r>
          </a:p>
        </p:txBody>
      </p:sp>
      <p:cxnSp>
        <p:nvCxnSpPr>
          <p:cNvPr id="165" name="Straight Arrow Connector 164">
            <a:extLst>
              <a:ext uri="{FF2B5EF4-FFF2-40B4-BE49-F238E27FC236}">
                <a16:creationId xmlns:a16="http://schemas.microsoft.com/office/drawing/2014/main" id="{113EFFC5-B330-914E-BFCE-8E5C5077DBD0}"/>
              </a:ext>
            </a:extLst>
          </p:cNvPr>
          <p:cNvCxnSpPr>
            <a:cxnSpLocks/>
          </p:cNvCxnSpPr>
          <p:nvPr/>
        </p:nvCxnSpPr>
        <p:spPr>
          <a:xfrm>
            <a:off x="3865486" y="3527654"/>
            <a:ext cx="1947965" cy="1"/>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4436E84-6243-AE4F-8FCE-980D9BE24C08}"/>
              </a:ext>
            </a:extLst>
          </p:cNvPr>
          <p:cNvCxnSpPr>
            <a:cxnSpLocks/>
          </p:cNvCxnSpPr>
          <p:nvPr/>
        </p:nvCxnSpPr>
        <p:spPr>
          <a:xfrm flipV="1">
            <a:off x="5983302" y="2179162"/>
            <a:ext cx="0" cy="1140007"/>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121">
            <a:extLst>
              <a:ext uri="{FF2B5EF4-FFF2-40B4-BE49-F238E27FC236}">
                <a16:creationId xmlns:a16="http://schemas.microsoft.com/office/drawing/2014/main" id="{63CEC470-1224-A744-82C9-9D4A8EF385C7}"/>
              </a:ext>
            </a:extLst>
          </p:cNvPr>
          <p:cNvSpPr txBox="1"/>
          <p:nvPr/>
        </p:nvSpPr>
        <p:spPr>
          <a:xfrm>
            <a:off x="4109483" y="3580238"/>
            <a:ext cx="1869778" cy="584775"/>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600" b="1" kern="0" dirty="0">
                <a:solidFill>
                  <a:prstClr val="black">
                    <a:lumMod val="65000"/>
                    <a:lumOff val="35000"/>
                  </a:prstClr>
                </a:solidFill>
                <a:latin typeface="Cambria" panose="02040503050406030204" pitchFamily="18" charset="0"/>
                <a:cs typeface="Arial" pitchFamily="34" charset="0"/>
              </a:rPr>
              <a:t>Width: 4 units</a:t>
            </a:r>
          </a:p>
          <a:p>
            <a:pPr algn="ctr"/>
            <a:r>
              <a:rPr lang="en-US" sz="1600" b="1" kern="0" dirty="0">
                <a:solidFill>
                  <a:prstClr val="black">
                    <a:lumMod val="65000"/>
                    <a:lumOff val="35000"/>
                  </a:prstClr>
                </a:solidFill>
                <a:latin typeface="Cambria" panose="02040503050406030204" pitchFamily="18" charset="0"/>
                <a:cs typeface="Arial" pitchFamily="34" charset="0"/>
              </a:rPr>
              <a:t>(Pixels)</a:t>
            </a:r>
          </a:p>
        </p:txBody>
      </p:sp>
      <p:sp>
        <p:nvSpPr>
          <p:cNvPr id="168" name="TextBox 121">
            <a:extLst>
              <a:ext uri="{FF2B5EF4-FFF2-40B4-BE49-F238E27FC236}">
                <a16:creationId xmlns:a16="http://schemas.microsoft.com/office/drawing/2014/main" id="{B672F05A-620F-264E-B61E-38A5A381A815}"/>
              </a:ext>
            </a:extLst>
          </p:cNvPr>
          <p:cNvSpPr txBox="1"/>
          <p:nvPr/>
        </p:nvSpPr>
        <p:spPr>
          <a:xfrm>
            <a:off x="6017615" y="2456779"/>
            <a:ext cx="1653363" cy="584775"/>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600" b="1" kern="0" dirty="0">
                <a:solidFill>
                  <a:prstClr val="black">
                    <a:lumMod val="65000"/>
                    <a:lumOff val="35000"/>
                  </a:prstClr>
                </a:solidFill>
                <a:latin typeface="Cambria" panose="02040503050406030204" pitchFamily="18" charset="0"/>
                <a:cs typeface="Arial" pitchFamily="34" charset="0"/>
              </a:rPr>
              <a:t>Height: 4 units</a:t>
            </a:r>
          </a:p>
          <a:p>
            <a:pPr algn="ctr"/>
            <a:r>
              <a:rPr lang="en-US" sz="1600" b="1" kern="0" dirty="0">
                <a:solidFill>
                  <a:prstClr val="black">
                    <a:lumMod val="65000"/>
                    <a:lumOff val="35000"/>
                  </a:prstClr>
                </a:solidFill>
                <a:latin typeface="Cambria" panose="02040503050406030204" pitchFamily="18" charset="0"/>
                <a:cs typeface="Arial" pitchFamily="34" charset="0"/>
              </a:rPr>
              <a:t>(Pixels)</a:t>
            </a:r>
          </a:p>
        </p:txBody>
      </p:sp>
      <p:sp>
        <p:nvSpPr>
          <p:cNvPr id="169" name="Rectangle 168">
            <a:extLst>
              <a:ext uri="{FF2B5EF4-FFF2-40B4-BE49-F238E27FC236}">
                <a16:creationId xmlns:a16="http://schemas.microsoft.com/office/drawing/2014/main" id="{99B934D9-020B-2C43-B8F4-07B35F6E7DC3}"/>
              </a:ext>
            </a:extLst>
          </p:cNvPr>
          <p:cNvSpPr/>
          <p:nvPr/>
        </p:nvSpPr>
        <p:spPr>
          <a:xfrm>
            <a:off x="37940" y="4281638"/>
            <a:ext cx="3005511" cy="830997"/>
          </a:xfrm>
          <a:prstGeom prst="rect">
            <a:avLst/>
          </a:prstGeom>
        </p:spPr>
        <p:txBody>
          <a:bodyPr wrap="square">
            <a:spAutoFit/>
          </a:bodyPr>
          <a:lstStyle/>
          <a:p>
            <a:pPr lvl="1" indent="-381000" algn="just">
              <a:buSzPts val="2400"/>
              <a:buFont typeface="Arial" panose="020B0604020202020204" pitchFamily="34" charset="0"/>
              <a:buChar char="•"/>
            </a:pPr>
            <a:r>
              <a:rPr lang="en-US" sz="1600" dirty="0">
                <a:latin typeface="Cambria" panose="02040503050406030204" pitchFamily="18" charset="0"/>
              </a:rPr>
              <a:t>Collect a dataset of traffic sign images: XXX traffic signs</a:t>
            </a:r>
          </a:p>
        </p:txBody>
      </p:sp>
      <p:sp>
        <p:nvSpPr>
          <p:cNvPr id="18" name="Slide Number Placeholder 17">
            <a:extLst>
              <a:ext uri="{FF2B5EF4-FFF2-40B4-BE49-F238E27FC236}">
                <a16:creationId xmlns:a16="http://schemas.microsoft.com/office/drawing/2014/main" id="{FDE6FDB8-7079-294C-A88F-FE14BB317D06}"/>
              </a:ext>
            </a:extLst>
          </p:cNvPr>
          <p:cNvSpPr>
            <a:spLocks noGrp="1"/>
          </p:cNvSpPr>
          <p:nvPr>
            <p:ph type="sldNum" sz="quarter" idx="12"/>
          </p:nvPr>
        </p:nvSpPr>
        <p:spPr/>
        <p:txBody>
          <a:bodyPr/>
          <a:lstStyle/>
          <a:p>
            <a:fld id="{91088A80-C4D4-834B-A83F-7755D932FE36}" type="slidenum">
              <a:rPr lang="en-US" smtClean="0"/>
              <a:t>2</a:t>
            </a:fld>
            <a:endParaRPr lang="en-US"/>
          </a:p>
        </p:txBody>
      </p:sp>
    </p:spTree>
    <p:extLst>
      <p:ext uri="{BB962C8B-B14F-4D97-AF65-F5344CB8AC3E}">
        <p14:creationId xmlns:p14="http://schemas.microsoft.com/office/powerpoint/2010/main" val="305067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98348311-344F-224F-8AC1-BA0784731131}"/>
              </a:ext>
            </a:extLst>
          </p:cNvPr>
          <p:cNvGrpSpPr/>
          <p:nvPr/>
        </p:nvGrpSpPr>
        <p:grpSpPr>
          <a:xfrm>
            <a:off x="394809" y="295856"/>
            <a:ext cx="5843429" cy="830997"/>
            <a:chOff x="5209477" y="1554411"/>
            <a:chExt cx="5843429" cy="830997"/>
          </a:xfrm>
        </p:grpSpPr>
        <p:sp>
          <p:nvSpPr>
            <p:cNvPr id="83" name="TextBox 121">
              <a:extLst>
                <a:ext uri="{FF2B5EF4-FFF2-40B4-BE49-F238E27FC236}">
                  <a16:creationId xmlns:a16="http://schemas.microsoft.com/office/drawing/2014/main" id="{239922CB-C6B7-064E-8D2D-68987A14445A}"/>
                </a:ext>
              </a:extLst>
            </p:cNvPr>
            <p:cNvSpPr txBox="1"/>
            <p:nvPr/>
          </p:nvSpPr>
          <p:spPr>
            <a:xfrm>
              <a:off x="6190449" y="1671737"/>
              <a:ext cx="4862457" cy="584775"/>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3200" b="1" kern="0" dirty="0">
                  <a:solidFill>
                    <a:prstClr val="black">
                      <a:lumMod val="65000"/>
                      <a:lumOff val="35000"/>
                    </a:prstClr>
                  </a:solidFill>
                  <a:latin typeface="Cambria" panose="02040503050406030204" pitchFamily="18" charset="0"/>
                  <a:cs typeface="Arial" pitchFamily="34" charset="0"/>
                </a:rPr>
                <a:t>Convolution</a:t>
              </a:r>
            </a:p>
          </p:txBody>
        </p:sp>
        <p:sp>
          <p:nvSpPr>
            <p:cNvPr id="85" name="TextBox 84">
              <a:extLst>
                <a:ext uri="{FF2B5EF4-FFF2-40B4-BE49-F238E27FC236}">
                  <a16:creationId xmlns:a16="http://schemas.microsoft.com/office/drawing/2014/main" id="{B44D99A4-EC49-7543-91D1-A6A2512D53AF}"/>
                </a:ext>
              </a:extLst>
            </p:cNvPr>
            <p:cNvSpPr txBox="1"/>
            <p:nvPr/>
          </p:nvSpPr>
          <p:spPr>
            <a:xfrm>
              <a:off x="5209477" y="1554411"/>
              <a:ext cx="912429" cy="830997"/>
            </a:xfrm>
            <a:prstGeom prst="rect">
              <a:avLst/>
            </a:prstGeom>
            <a:noFill/>
          </p:spPr>
          <p:txBody>
            <a:bodyPr wrap="none" rtlCol="0" anchor="ctr">
              <a:spAutoFit/>
            </a:bodyPr>
            <a:lstStyle/>
            <a:p>
              <a:pPr algn="ctr" defTabSz="1218987"/>
              <a:r>
                <a:rPr lang="en-IN" sz="4800" b="1" dirty="0">
                  <a:solidFill>
                    <a:srgbClr val="FEC003"/>
                  </a:solidFill>
                  <a:latin typeface="Cambria" panose="02040503050406030204" pitchFamily="18" charset="0"/>
                  <a:cs typeface="Arial" pitchFamily="34" charset="0"/>
                </a:rPr>
                <a:t>02</a:t>
              </a:r>
            </a:p>
          </p:txBody>
        </p:sp>
      </p:grpSp>
      <p:sp>
        <p:nvSpPr>
          <p:cNvPr id="116" name="Rectangle 115">
            <a:extLst>
              <a:ext uri="{FF2B5EF4-FFF2-40B4-BE49-F238E27FC236}">
                <a16:creationId xmlns:a16="http://schemas.microsoft.com/office/drawing/2014/main" id="{9CF064F1-EF20-2F43-8CF8-BBE47A2145F6}"/>
              </a:ext>
            </a:extLst>
          </p:cNvPr>
          <p:cNvSpPr/>
          <p:nvPr/>
        </p:nvSpPr>
        <p:spPr>
          <a:xfrm>
            <a:off x="2971623" y="3829766"/>
            <a:ext cx="4631444" cy="3293209"/>
          </a:xfrm>
          <a:prstGeom prst="rect">
            <a:avLst/>
          </a:prstGeom>
        </p:spPr>
        <p:txBody>
          <a:bodyPr wrap="square">
            <a:spAutoFit/>
          </a:bodyPr>
          <a:lstStyle/>
          <a:p>
            <a:pPr lvl="1" indent="-381000" algn="just">
              <a:buSzPts val="2400"/>
              <a:buFont typeface="Arial" panose="020B0604020202020204" pitchFamily="34" charset="0"/>
              <a:buChar char="•"/>
            </a:pPr>
            <a:r>
              <a:rPr lang="en-US" sz="1600" dirty="0">
                <a:latin typeface="Cambria" panose="02040503050406030204" pitchFamily="18" charset="0"/>
              </a:rPr>
              <a:t>Compute the dot product between the kernel and input matrix. </a:t>
            </a:r>
          </a:p>
          <a:p>
            <a:pPr lvl="1" indent="-381000" algn="just">
              <a:buSzPts val="2400"/>
              <a:buFont typeface="Arial" panose="020B0604020202020204" pitchFamily="34" charset="0"/>
              <a:buChar char="•"/>
            </a:pPr>
            <a:r>
              <a:rPr lang="en-US" sz="1600" dirty="0">
                <a:latin typeface="Cambria" panose="02040503050406030204" pitchFamily="18" charset="0"/>
              </a:rPr>
              <a:t>We get the ”convolved” value by summing the dot product and entering that value in the activation matrix</a:t>
            </a:r>
          </a:p>
          <a:p>
            <a:pPr lvl="1" indent="-381000" algn="just">
              <a:buSzPts val="2400"/>
              <a:buFont typeface="Arial" panose="020B0604020202020204" pitchFamily="34" charset="0"/>
              <a:buChar char="•"/>
            </a:pPr>
            <a:r>
              <a:rPr lang="en-US" sz="1600" dirty="0">
                <a:latin typeface="Cambria" panose="02040503050406030204" pitchFamily="18" charset="0"/>
              </a:rPr>
              <a:t>We do this for all the color channels. </a:t>
            </a:r>
          </a:p>
          <a:p>
            <a:pPr lvl="1" indent="-381000" algn="just">
              <a:buSzPts val="2400"/>
              <a:buFont typeface="Arial" panose="020B0604020202020204" pitchFamily="34" charset="0"/>
              <a:buChar char="•"/>
            </a:pPr>
            <a:r>
              <a:rPr lang="en-US" sz="1600" dirty="0">
                <a:latin typeface="Cambria" panose="02040503050406030204" pitchFamily="18" charset="0"/>
              </a:rPr>
              <a:t>After specifying a receptive field, which comprises regions that are connected to the input layer, we apply this same methodology to produce an activation map (which reduces computational complexity)</a:t>
            </a:r>
          </a:p>
          <a:p>
            <a:pPr lvl="1" indent="-381000" algn="just">
              <a:buSzPts val="2400"/>
              <a:buFont typeface="Arial" panose="020B0604020202020204" pitchFamily="34" charset="0"/>
              <a:buChar char="•"/>
            </a:pPr>
            <a:endParaRPr lang="en-US" sz="1600" dirty="0">
              <a:latin typeface="Cambria" panose="02040503050406030204" pitchFamily="18" charset="0"/>
            </a:endParaRPr>
          </a:p>
          <a:p>
            <a:pPr lvl="1" indent="-381000" algn="just">
              <a:buSzPts val="2400"/>
              <a:buFont typeface="Arial" panose="020B0604020202020204" pitchFamily="34" charset="0"/>
              <a:buChar char="•"/>
            </a:pPr>
            <a:endParaRPr lang="en-US" sz="1600" dirty="0">
              <a:latin typeface="Cambria" panose="02040503050406030204" pitchFamily="18" charset="0"/>
            </a:endParaRPr>
          </a:p>
        </p:txBody>
      </p:sp>
      <p:sp>
        <p:nvSpPr>
          <p:cNvPr id="169" name="Rectangle 168">
            <a:extLst>
              <a:ext uri="{FF2B5EF4-FFF2-40B4-BE49-F238E27FC236}">
                <a16:creationId xmlns:a16="http://schemas.microsoft.com/office/drawing/2014/main" id="{99B934D9-020B-2C43-B8F4-07B35F6E7DC3}"/>
              </a:ext>
            </a:extLst>
          </p:cNvPr>
          <p:cNvSpPr/>
          <p:nvPr/>
        </p:nvSpPr>
        <p:spPr>
          <a:xfrm>
            <a:off x="-84665" y="3355523"/>
            <a:ext cx="3005511" cy="2554545"/>
          </a:xfrm>
          <a:prstGeom prst="rect">
            <a:avLst/>
          </a:prstGeom>
        </p:spPr>
        <p:txBody>
          <a:bodyPr wrap="square">
            <a:spAutoFit/>
          </a:bodyPr>
          <a:lstStyle/>
          <a:p>
            <a:pPr lvl="1" indent="-381000" algn="just">
              <a:buSzPts val="2400"/>
              <a:buFont typeface="Arial" panose="020B0604020202020204" pitchFamily="34" charset="0"/>
              <a:buChar char="•"/>
            </a:pPr>
            <a:r>
              <a:rPr lang="en-US" sz="1600" dirty="0">
                <a:latin typeface="Cambria" panose="02040503050406030204" pitchFamily="18" charset="0"/>
              </a:rPr>
              <a:t>Convolution – orderly procedure where 2 sources of information are intertwined </a:t>
            </a:r>
          </a:p>
          <a:p>
            <a:pPr lvl="1" indent="-381000" algn="just">
              <a:buSzPts val="2400"/>
              <a:buFont typeface="Arial" panose="020B0604020202020204" pitchFamily="34" charset="0"/>
              <a:buChar char="•"/>
            </a:pPr>
            <a:r>
              <a:rPr lang="en-US" sz="1600" dirty="0">
                <a:latin typeface="Cambria" panose="02040503050406030204" pitchFamily="18" charset="0"/>
              </a:rPr>
              <a:t>Kernel (filter) – smaller-sized matrix </a:t>
            </a:r>
          </a:p>
          <a:p>
            <a:pPr lvl="1" indent="-381000" algn="just">
              <a:buSzPts val="2400"/>
              <a:buFont typeface="Arial" panose="020B0604020202020204" pitchFamily="34" charset="0"/>
              <a:buChar char="•"/>
            </a:pPr>
            <a:r>
              <a:rPr lang="en-US" sz="1600" dirty="0">
                <a:latin typeface="Cambria" panose="02040503050406030204" pitchFamily="18" charset="0"/>
              </a:rPr>
              <a:t>Kernels are convolved with input  volume to get activation maps (feature maps)</a:t>
            </a:r>
          </a:p>
        </p:txBody>
      </p:sp>
      <p:sp>
        <p:nvSpPr>
          <p:cNvPr id="18" name="Slide Number Placeholder 17">
            <a:extLst>
              <a:ext uri="{FF2B5EF4-FFF2-40B4-BE49-F238E27FC236}">
                <a16:creationId xmlns:a16="http://schemas.microsoft.com/office/drawing/2014/main" id="{FDE6FDB8-7079-294C-A88F-FE14BB317D06}"/>
              </a:ext>
            </a:extLst>
          </p:cNvPr>
          <p:cNvSpPr>
            <a:spLocks noGrp="1"/>
          </p:cNvSpPr>
          <p:nvPr>
            <p:ph type="sldNum" sz="quarter" idx="12"/>
          </p:nvPr>
        </p:nvSpPr>
        <p:spPr/>
        <p:txBody>
          <a:bodyPr/>
          <a:lstStyle/>
          <a:p>
            <a:fld id="{91088A80-C4D4-834B-A83F-7755D932FE36}" type="slidenum">
              <a:rPr lang="en-US" smtClean="0"/>
              <a:t>3</a:t>
            </a:fld>
            <a:endParaRPr lang="en-US"/>
          </a:p>
        </p:txBody>
      </p:sp>
      <p:pic>
        <p:nvPicPr>
          <p:cNvPr id="3" name="Picture 2" descr="A picture containing crossword puzzle, text&#10;&#10;Description automatically generated">
            <a:extLst>
              <a:ext uri="{FF2B5EF4-FFF2-40B4-BE49-F238E27FC236}">
                <a16:creationId xmlns:a16="http://schemas.microsoft.com/office/drawing/2014/main" id="{26795418-D497-2346-803E-28C526702B1A}"/>
              </a:ext>
            </a:extLst>
          </p:cNvPr>
          <p:cNvPicPr>
            <a:picLocks noChangeAspect="1"/>
          </p:cNvPicPr>
          <p:nvPr/>
        </p:nvPicPr>
        <p:blipFill>
          <a:blip r:embed="rId3"/>
          <a:stretch>
            <a:fillRect/>
          </a:stretch>
        </p:blipFill>
        <p:spPr>
          <a:xfrm>
            <a:off x="235475" y="1255709"/>
            <a:ext cx="2610440" cy="1905720"/>
          </a:xfrm>
          <a:prstGeom prst="rect">
            <a:avLst/>
          </a:prstGeom>
        </p:spPr>
      </p:pic>
      <p:pic>
        <p:nvPicPr>
          <p:cNvPr id="5" name="Picture 4">
            <a:extLst>
              <a:ext uri="{FF2B5EF4-FFF2-40B4-BE49-F238E27FC236}">
                <a16:creationId xmlns:a16="http://schemas.microsoft.com/office/drawing/2014/main" id="{EF70F0CE-6C66-7D4C-8517-533989E7CDA5}"/>
              </a:ext>
            </a:extLst>
          </p:cNvPr>
          <p:cNvPicPr>
            <a:picLocks noChangeAspect="1"/>
          </p:cNvPicPr>
          <p:nvPr/>
        </p:nvPicPr>
        <p:blipFill>
          <a:blip r:embed="rId4"/>
          <a:stretch>
            <a:fillRect/>
          </a:stretch>
        </p:blipFill>
        <p:spPr>
          <a:xfrm>
            <a:off x="2828981" y="1422402"/>
            <a:ext cx="4962347" cy="213006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DBCDC64-3609-A04C-9DE5-D62227BCD5A9}"/>
              </a:ext>
            </a:extLst>
          </p:cNvPr>
          <p:cNvPicPr>
            <a:picLocks noChangeAspect="1"/>
          </p:cNvPicPr>
          <p:nvPr/>
        </p:nvPicPr>
        <p:blipFill>
          <a:blip r:embed="rId5"/>
          <a:stretch>
            <a:fillRect/>
          </a:stretch>
        </p:blipFill>
        <p:spPr>
          <a:xfrm>
            <a:off x="7842104" y="469200"/>
            <a:ext cx="4114421" cy="5731147"/>
          </a:xfrm>
          <a:prstGeom prst="rect">
            <a:avLst/>
          </a:prstGeom>
        </p:spPr>
      </p:pic>
    </p:spTree>
    <p:extLst>
      <p:ext uri="{BB962C8B-B14F-4D97-AF65-F5344CB8AC3E}">
        <p14:creationId xmlns:p14="http://schemas.microsoft.com/office/powerpoint/2010/main" val="6561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98348311-344F-224F-8AC1-BA0784731131}"/>
              </a:ext>
            </a:extLst>
          </p:cNvPr>
          <p:cNvGrpSpPr/>
          <p:nvPr/>
        </p:nvGrpSpPr>
        <p:grpSpPr>
          <a:xfrm>
            <a:off x="394809" y="295856"/>
            <a:ext cx="5843429" cy="830997"/>
            <a:chOff x="5209477" y="1554411"/>
            <a:chExt cx="5843429" cy="830997"/>
          </a:xfrm>
        </p:grpSpPr>
        <p:sp>
          <p:nvSpPr>
            <p:cNvPr id="83" name="TextBox 121">
              <a:extLst>
                <a:ext uri="{FF2B5EF4-FFF2-40B4-BE49-F238E27FC236}">
                  <a16:creationId xmlns:a16="http://schemas.microsoft.com/office/drawing/2014/main" id="{239922CB-C6B7-064E-8D2D-68987A14445A}"/>
                </a:ext>
              </a:extLst>
            </p:cNvPr>
            <p:cNvSpPr txBox="1"/>
            <p:nvPr/>
          </p:nvSpPr>
          <p:spPr>
            <a:xfrm>
              <a:off x="6190449" y="1671737"/>
              <a:ext cx="4862457" cy="584775"/>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3200" b="1" kern="0" dirty="0" err="1">
                  <a:solidFill>
                    <a:prstClr val="black">
                      <a:lumMod val="65000"/>
                      <a:lumOff val="35000"/>
                    </a:prstClr>
                  </a:solidFill>
                  <a:latin typeface="Cambria" panose="02040503050406030204" pitchFamily="18" charset="0"/>
                  <a:cs typeface="Arial" pitchFamily="34" charset="0"/>
                </a:rPr>
                <a:t>ReLU</a:t>
              </a:r>
              <a:r>
                <a:rPr lang="en-US" sz="3200" b="1" kern="0" dirty="0">
                  <a:solidFill>
                    <a:prstClr val="black">
                      <a:lumMod val="65000"/>
                      <a:lumOff val="35000"/>
                    </a:prstClr>
                  </a:solidFill>
                  <a:latin typeface="Cambria" panose="02040503050406030204" pitchFamily="18" charset="0"/>
                  <a:cs typeface="Arial" pitchFamily="34" charset="0"/>
                </a:rPr>
                <a:t> Normalization </a:t>
              </a:r>
            </a:p>
          </p:txBody>
        </p:sp>
        <p:sp>
          <p:nvSpPr>
            <p:cNvPr id="85" name="TextBox 84">
              <a:extLst>
                <a:ext uri="{FF2B5EF4-FFF2-40B4-BE49-F238E27FC236}">
                  <a16:creationId xmlns:a16="http://schemas.microsoft.com/office/drawing/2014/main" id="{B44D99A4-EC49-7543-91D1-A6A2512D53AF}"/>
                </a:ext>
              </a:extLst>
            </p:cNvPr>
            <p:cNvSpPr txBox="1"/>
            <p:nvPr/>
          </p:nvSpPr>
          <p:spPr>
            <a:xfrm>
              <a:off x="5209477" y="1554411"/>
              <a:ext cx="912429" cy="830997"/>
            </a:xfrm>
            <a:prstGeom prst="rect">
              <a:avLst/>
            </a:prstGeom>
            <a:noFill/>
          </p:spPr>
          <p:txBody>
            <a:bodyPr wrap="none" rtlCol="0" anchor="ctr">
              <a:spAutoFit/>
            </a:bodyPr>
            <a:lstStyle/>
            <a:p>
              <a:pPr algn="ctr" defTabSz="1218987"/>
              <a:r>
                <a:rPr lang="en-IN" sz="4800" b="1" dirty="0">
                  <a:solidFill>
                    <a:srgbClr val="FEC003"/>
                  </a:solidFill>
                  <a:latin typeface="Cambria" panose="02040503050406030204" pitchFamily="18" charset="0"/>
                  <a:cs typeface="Arial" pitchFamily="34" charset="0"/>
                </a:rPr>
                <a:t>04</a:t>
              </a:r>
            </a:p>
          </p:txBody>
        </p:sp>
      </p:grpSp>
      <p:sp>
        <p:nvSpPr>
          <p:cNvPr id="169" name="Rectangle 168">
            <a:extLst>
              <a:ext uri="{FF2B5EF4-FFF2-40B4-BE49-F238E27FC236}">
                <a16:creationId xmlns:a16="http://schemas.microsoft.com/office/drawing/2014/main" id="{99B934D9-020B-2C43-B8F4-07B35F6E7DC3}"/>
              </a:ext>
            </a:extLst>
          </p:cNvPr>
          <p:cNvSpPr/>
          <p:nvPr/>
        </p:nvSpPr>
        <p:spPr>
          <a:xfrm>
            <a:off x="394809" y="1126853"/>
            <a:ext cx="4445650" cy="4770537"/>
          </a:xfrm>
          <a:prstGeom prst="rect">
            <a:avLst/>
          </a:prstGeom>
        </p:spPr>
        <p:txBody>
          <a:bodyPr wrap="square">
            <a:spAutoFit/>
          </a:bodyPr>
          <a:lstStyle/>
          <a:p>
            <a:pPr lvl="1" indent="-381000" algn="just">
              <a:buSzPts val="2400"/>
              <a:buFont typeface="Arial" panose="020B0604020202020204" pitchFamily="34" charset="0"/>
              <a:buChar char="•"/>
            </a:pPr>
            <a:r>
              <a:rPr lang="en-US" sz="1600" dirty="0" err="1">
                <a:latin typeface="Cambria" panose="02040503050406030204" pitchFamily="18" charset="0"/>
              </a:rPr>
              <a:t>ReLU</a:t>
            </a:r>
            <a:r>
              <a:rPr lang="en-US" sz="1600" dirty="0">
                <a:latin typeface="Cambria" panose="02040503050406030204" pitchFamily="18" charset="0"/>
              </a:rPr>
              <a:t> = Rectified Linear Units</a:t>
            </a:r>
          </a:p>
          <a:p>
            <a:pPr lvl="1" indent="-381000" algn="just">
              <a:buSzPts val="2400"/>
              <a:buFont typeface="Arial" panose="020B0604020202020204" pitchFamily="34" charset="0"/>
              <a:buChar char="•"/>
            </a:pPr>
            <a:r>
              <a:rPr lang="en-US" sz="1600" dirty="0" err="1">
                <a:latin typeface="Cambria" panose="02040503050406030204" pitchFamily="18" charset="0"/>
              </a:rPr>
              <a:t>ReLU</a:t>
            </a:r>
            <a:r>
              <a:rPr lang="en-US" sz="1600" dirty="0">
                <a:latin typeface="Cambria" panose="02040503050406030204" pitchFamily="18" charset="0"/>
              </a:rPr>
              <a:t> is a classification function used in deep neural networks. </a:t>
            </a:r>
          </a:p>
          <a:p>
            <a:pPr lvl="1" indent="-381000" algn="just">
              <a:buSzPts val="2400"/>
              <a:buFont typeface="Arial" panose="020B0604020202020204" pitchFamily="34" charset="0"/>
              <a:buChar char="•"/>
            </a:pPr>
            <a:r>
              <a:rPr lang="en-US" sz="1600" dirty="0">
                <a:latin typeface="Cambria" panose="02040503050406030204" pitchFamily="18" charset="0"/>
              </a:rPr>
              <a:t>Normalization keeps the math behind the matrices from breaking by turning all the negative numbers to 0. </a:t>
            </a:r>
          </a:p>
          <a:p>
            <a:pPr lvl="1" indent="-381000" algn="just">
              <a:buSzPts val="2400"/>
              <a:buFont typeface="Arial" panose="020B0604020202020204" pitchFamily="34" charset="0"/>
              <a:buChar char="•"/>
            </a:pPr>
            <a:r>
              <a:rPr lang="en-US" sz="1600" dirty="0">
                <a:latin typeface="Cambria" panose="02040503050406030204" pitchFamily="18" charset="0"/>
              </a:rPr>
              <a:t>We go from a stack of images to a stack of images with no negative values. </a:t>
            </a:r>
          </a:p>
          <a:p>
            <a:pPr lvl="1" indent="-381000" algn="just">
              <a:buSzPts val="2400"/>
              <a:buFont typeface="Arial" panose="020B0604020202020204" pitchFamily="34" charset="0"/>
              <a:buChar char="•"/>
            </a:pPr>
            <a:r>
              <a:rPr lang="en-US" sz="1600" dirty="0">
                <a:latin typeface="Cambria" panose="02040503050406030204" pitchFamily="18" charset="0"/>
              </a:rPr>
              <a:t>Repeat steps 2-4 and we get smaller images, by creating feature maps at every layer</a:t>
            </a:r>
          </a:p>
          <a:p>
            <a:pPr lvl="1" indent="-381000" algn="just">
              <a:buSzPts val="2400"/>
              <a:buFont typeface="Arial" panose="020B0604020202020204" pitchFamily="34" charset="0"/>
              <a:buChar char="•"/>
            </a:pPr>
            <a:endParaRPr lang="en-US" sz="1600" dirty="0">
              <a:latin typeface="Cambria" panose="02040503050406030204" pitchFamily="18" charset="0"/>
            </a:endParaRPr>
          </a:p>
          <a:p>
            <a:pPr lvl="1" indent="-381000" algn="just">
              <a:buSzPts val="2400"/>
              <a:buFont typeface="Arial" panose="020B0604020202020204" pitchFamily="34" charset="0"/>
              <a:buChar char="•"/>
            </a:pPr>
            <a:r>
              <a:rPr lang="en-US" sz="1600" dirty="0">
                <a:latin typeface="Cambria" panose="02040503050406030204" pitchFamily="18" charset="0"/>
              </a:rPr>
              <a:t>For more context, rectifiers in artificial neural networks are defined as the positive part of the below argument, where x is the input to a neuron. </a:t>
            </a:r>
          </a:p>
          <a:p>
            <a:pPr lvl="1" indent="-381000" algn="just">
              <a:buSzPts val="2400"/>
              <a:buFont typeface="Arial" panose="020B0604020202020204" pitchFamily="34" charset="0"/>
              <a:buChar char="•"/>
            </a:pPr>
            <a:r>
              <a:rPr lang="en-US" sz="1600" dirty="0">
                <a:latin typeface="Cambria" panose="02040503050406030204" pitchFamily="18" charset="0"/>
              </a:rPr>
              <a:t>This is also known as the ramp function, and is one of the most widely used activation functions in neural networks</a:t>
            </a:r>
          </a:p>
        </p:txBody>
      </p:sp>
      <p:sp>
        <p:nvSpPr>
          <p:cNvPr id="18" name="Slide Number Placeholder 17">
            <a:extLst>
              <a:ext uri="{FF2B5EF4-FFF2-40B4-BE49-F238E27FC236}">
                <a16:creationId xmlns:a16="http://schemas.microsoft.com/office/drawing/2014/main" id="{FDE6FDB8-7079-294C-A88F-FE14BB317D06}"/>
              </a:ext>
            </a:extLst>
          </p:cNvPr>
          <p:cNvSpPr>
            <a:spLocks noGrp="1"/>
          </p:cNvSpPr>
          <p:nvPr>
            <p:ph type="sldNum" sz="quarter" idx="12"/>
          </p:nvPr>
        </p:nvSpPr>
        <p:spPr/>
        <p:txBody>
          <a:bodyPr/>
          <a:lstStyle/>
          <a:p>
            <a:fld id="{91088A80-C4D4-834B-A83F-7755D932FE36}" type="slidenum">
              <a:rPr lang="en-US" smtClean="0"/>
              <a:t>4</a:t>
            </a:fld>
            <a:endParaRPr lang="en-US"/>
          </a:p>
        </p:txBody>
      </p:sp>
      <p:pic>
        <p:nvPicPr>
          <p:cNvPr id="4" name="Picture 3">
            <a:extLst>
              <a:ext uri="{FF2B5EF4-FFF2-40B4-BE49-F238E27FC236}">
                <a16:creationId xmlns:a16="http://schemas.microsoft.com/office/drawing/2014/main" id="{1EA81438-C427-8044-96FF-618EFF337118}"/>
              </a:ext>
            </a:extLst>
          </p:cNvPr>
          <p:cNvPicPr>
            <a:picLocks noChangeAspect="1"/>
          </p:cNvPicPr>
          <p:nvPr/>
        </p:nvPicPr>
        <p:blipFill>
          <a:blip r:embed="rId3"/>
          <a:stretch>
            <a:fillRect/>
          </a:stretch>
        </p:blipFill>
        <p:spPr>
          <a:xfrm>
            <a:off x="5299174" y="1293504"/>
            <a:ext cx="6424585" cy="3137819"/>
          </a:xfrm>
          <a:prstGeom prst="rect">
            <a:avLst/>
          </a:prstGeom>
        </p:spPr>
      </p:pic>
      <p:pic>
        <p:nvPicPr>
          <p:cNvPr id="8" name="Picture 7">
            <a:extLst>
              <a:ext uri="{FF2B5EF4-FFF2-40B4-BE49-F238E27FC236}">
                <a16:creationId xmlns:a16="http://schemas.microsoft.com/office/drawing/2014/main" id="{89CC2B97-A912-1944-91B8-7DF1E87AA65C}"/>
              </a:ext>
            </a:extLst>
          </p:cNvPr>
          <p:cNvPicPr>
            <a:picLocks noChangeAspect="1"/>
          </p:cNvPicPr>
          <p:nvPr/>
        </p:nvPicPr>
        <p:blipFill>
          <a:blip r:embed="rId4"/>
          <a:stretch>
            <a:fillRect/>
          </a:stretch>
        </p:blipFill>
        <p:spPr>
          <a:xfrm>
            <a:off x="6521766" y="4604080"/>
            <a:ext cx="3685528" cy="52650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05CFEF5-96A8-FD4F-A83B-16CCBC202B6F}"/>
              </a:ext>
            </a:extLst>
          </p:cNvPr>
          <p:cNvPicPr>
            <a:picLocks noChangeAspect="1"/>
          </p:cNvPicPr>
          <p:nvPr/>
        </p:nvPicPr>
        <p:blipFill>
          <a:blip r:embed="rId5"/>
          <a:stretch>
            <a:fillRect/>
          </a:stretch>
        </p:blipFill>
        <p:spPr>
          <a:xfrm>
            <a:off x="5640380" y="5564496"/>
            <a:ext cx="5448300" cy="1041400"/>
          </a:xfrm>
          <a:prstGeom prst="rect">
            <a:avLst/>
          </a:prstGeom>
        </p:spPr>
      </p:pic>
      <p:pic>
        <p:nvPicPr>
          <p:cNvPr id="12" name="Picture 11" descr="A close up of a logo&#10;&#10;Description automatically generated">
            <a:extLst>
              <a:ext uri="{FF2B5EF4-FFF2-40B4-BE49-F238E27FC236}">
                <a16:creationId xmlns:a16="http://schemas.microsoft.com/office/drawing/2014/main" id="{136F0331-7762-2249-A8DF-737D3D13982B}"/>
              </a:ext>
            </a:extLst>
          </p:cNvPr>
          <p:cNvPicPr>
            <a:picLocks noChangeAspect="1"/>
          </p:cNvPicPr>
          <p:nvPr/>
        </p:nvPicPr>
        <p:blipFill>
          <a:blip r:embed="rId6"/>
          <a:stretch>
            <a:fillRect/>
          </a:stretch>
        </p:blipFill>
        <p:spPr>
          <a:xfrm>
            <a:off x="1307238" y="5869296"/>
            <a:ext cx="2755900" cy="736600"/>
          </a:xfrm>
          <a:prstGeom prst="rect">
            <a:avLst/>
          </a:prstGeom>
        </p:spPr>
      </p:pic>
    </p:spTree>
    <p:extLst>
      <p:ext uri="{BB962C8B-B14F-4D97-AF65-F5344CB8AC3E}">
        <p14:creationId xmlns:p14="http://schemas.microsoft.com/office/powerpoint/2010/main" val="2661052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601</Words>
  <Application>Microsoft Macintosh PowerPoint</Application>
  <PresentationFormat>Widescreen</PresentationFormat>
  <Paragraphs>97</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vt:lpstr>
      <vt:lpstr>Cambria Math</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 Nguyen</dc:creator>
  <cp:lastModifiedBy>Amber Teng</cp:lastModifiedBy>
  <cp:revision>6</cp:revision>
  <dcterms:created xsi:type="dcterms:W3CDTF">2019-05-26T19:34:08Z</dcterms:created>
  <dcterms:modified xsi:type="dcterms:W3CDTF">2019-05-26T20:34:31Z</dcterms:modified>
</cp:coreProperties>
</file>