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embeddedFontLst>
    <p:embeddedFont>
      <p:font typeface="Libre Franklin"/>
      <p:regular r:id="rId18"/>
      <p:bold r:id="rId19"/>
      <p:italic r:id="rId20"/>
      <p:boldItalic r:id="rId21"/>
    </p:embeddedFont>
    <p:embeddedFont>
      <p:font typeface="Roboto"/>
      <p:regular r:id="rId22"/>
      <p:bold r:id="rId23"/>
      <p:italic r:id="rId24"/>
      <p:boldItalic r:id="rId25"/>
    </p:embeddedFont>
    <p:embeddedFont>
      <p:font typeface="Libre Franklin Thin"/>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0" roundtripDataSignature="AMtx7mhcO7p0nYjMT56hbaP7g+nS/xl/1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mber Te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italic.fntdata"/><Relationship Id="rId22" Type="http://schemas.openxmlformats.org/officeDocument/2006/relationships/font" Target="fonts/Roboto-regular.fntdata"/><Relationship Id="rId21" Type="http://schemas.openxmlformats.org/officeDocument/2006/relationships/font" Target="fonts/LibreFranklin-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26" Type="http://schemas.openxmlformats.org/officeDocument/2006/relationships/font" Target="fonts/LibreFranklinThin-regular.fntdata"/><Relationship Id="rId25" Type="http://schemas.openxmlformats.org/officeDocument/2006/relationships/font" Target="fonts/Roboto-boldItalic.fntdata"/><Relationship Id="rId28" Type="http://schemas.openxmlformats.org/officeDocument/2006/relationships/font" Target="fonts/LibreFranklinThin-italic.fntdata"/><Relationship Id="rId27" Type="http://schemas.openxmlformats.org/officeDocument/2006/relationships/font" Target="fonts/LibreFranklinThin-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LibreFranklinThin-boldItalic.fntdata"/><Relationship Id="rId7" Type="http://schemas.openxmlformats.org/officeDocument/2006/relationships/notesMaster" Target="notesMasters/notesMaster1.xml"/><Relationship Id="rId8" Type="http://schemas.openxmlformats.org/officeDocument/2006/relationships/slide" Target="slides/slide1.xml"/><Relationship Id="rId30"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LibreFranklin-bold.fntdata"/><Relationship Id="rId18" Type="http://schemas.openxmlformats.org/officeDocument/2006/relationships/font" Target="fonts/LibreFranklin-regular.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7-06T17:49:47.908">
    <p:pos x="2793" y="691"/>
    <p:text>Add info for model building</p:text>
    <p:extLst>
      <p:ext uri="{C676402C-5697-4E1C-873F-D02D1690AC5C}">
        <p15:threadingInfo timeZoneBias="0"/>
      </p:ext>
      <p:ext uri="http://customooxmlschemas.google.com/">
        <go:slidesCustomData xmlns:go="http://customooxmlschemas.google.com/" commentPostId="AAAAchIWsgs"/>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harish_6956/what-is-machine-learning-deep-learning-7788604004da"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b5eb710b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3b5eb710b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b708864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13b708864f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b708864f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13b708864f2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Two paths to one common goal - data science as the bridge between these two worlds</a:t>
            </a:r>
            <a:endParaRPr sz="1400">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
              <a:t>Overall differences:</a:t>
            </a:r>
            <a:endParaRPr/>
          </a:p>
          <a:p>
            <a:pPr indent="0" lvl="0" marL="0" rtl="0" algn="l">
              <a:lnSpc>
                <a:spcPct val="100000"/>
              </a:lnSpc>
              <a:spcBef>
                <a:spcPts val="0"/>
              </a:spcBef>
              <a:spcAft>
                <a:spcPts val="0"/>
              </a:spcAft>
              <a:buClr>
                <a:schemeClr val="dk1"/>
              </a:buClr>
              <a:buSzPts val="1100"/>
              <a:buFont typeface="Arial"/>
              <a:buNone/>
            </a:pPr>
            <a:r>
              <a:rPr lang="en"/>
              <a:t>• Statistics: Mathematical formalization of relationships between variables, expressed in models that are then tested</a:t>
            </a:r>
            <a:endParaRPr/>
          </a:p>
          <a:p>
            <a:pPr indent="0" lvl="0" marL="0" rtl="0" algn="l">
              <a:lnSpc>
                <a:spcPct val="100000"/>
              </a:lnSpc>
              <a:spcBef>
                <a:spcPts val="0"/>
              </a:spcBef>
              <a:spcAft>
                <a:spcPts val="0"/>
              </a:spcAft>
              <a:buClr>
                <a:schemeClr val="dk1"/>
              </a:buClr>
              <a:buSzPts val="1100"/>
              <a:buFont typeface="Arial"/>
              <a:buNone/>
            </a:pPr>
            <a:r>
              <a:rPr lang="en"/>
              <a:t>• Machine learning: Using algorithms to learn from data without necessarily specifying the model at the outset</a:t>
            </a:r>
            <a:endParaRPr/>
          </a:p>
          <a:p>
            <a:pPr indent="0" lvl="0" marL="0" rtl="0" algn="l">
              <a:lnSpc>
                <a:spcPct val="100000"/>
              </a:lnSpc>
              <a:spcBef>
                <a:spcPts val="0"/>
              </a:spcBef>
              <a:spcAft>
                <a:spcPts val="0"/>
              </a:spcAft>
              <a:buClr>
                <a:schemeClr val="dk1"/>
              </a:buClr>
              <a:buSzPts val="1100"/>
              <a:buFont typeface="Arial"/>
              <a:buNone/>
            </a:pPr>
            <a:r>
              <a:rPr lang="en"/>
              <a:t>• Goals, broadly, on average are both to learn from data, but they diverge slightly:</a:t>
            </a:r>
            <a:endParaRPr/>
          </a:p>
          <a:p>
            <a:pPr indent="0" lvl="0" marL="0" rtl="0" algn="l">
              <a:lnSpc>
                <a:spcPct val="100000"/>
              </a:lnSpc>
              <a:spcBef>
                <a:spcPts val="0"/>
              </a:spcBef>
              <a:spcAft>
                <a:spcPts val="0"/>
              </a:spcAft>
              <a:buClr>
                <a:schemeClr val="dk1"/>
              </a:buClr>
              <a:buSzPts val="1100"/>
              <a:buFont typeface="Arial"/>
              <a:buNone/>
            </a:pPr>
            <a:r>
              <a:rPr lang="en"/>
              <a:t>• Statistics: Inference (Why is something happening? What is the relationship between variables of interest? What causes</a:t>
            </a:r>
            <a:endParaRPr/>
          </a:p>
          <a:p>
            <a:pPr indent="0" lvl="0" marL="0" rtl="0" algn="l">
              <a:lnSpc>
                <a:spcPct val="100000"/>
              </a:lnSpc>
              <a:spcBef>
                <a:spcPts val="0"/>
              </a:spcBef>
              <a:spcAft>
                <a:spcPts val="0"/>
              </a:spcAft>
              <a:buClr>
                <a:schemeClr val="dk1"/>
              </a:buClr>
              <a:buSzPts val="1100"/>
              <a:buFont typeface="Arial"/>
              <a:buNone/>
            </a:pPr>
            <a:r>
              <a:rPr lang="en"/>
              <a:t>economic growth?)</a:t>
            </a:r>
            <a:endParaRPr/>
          </a:p>
          <a:p>
            <a:pPr indent="0" lvl="0" marL="0" rtl="0" algn="l">
              <a:lnSpc>
                <a:spcPct val="100000"/>
              </a:lnSpc>
              <a:spcBef>
                <a:spcPts val="0"/>
              </a:spcBef>
              <a:spcAft>
                <a:spcPts val="0"/>
              </a:spcAft>
              <a:buClr>
                <a:schemeClr val="dk1"/>
              </a:buClr>
              <a:buSzPts val="1100"/>
              <a:buFont typeface="Arial"/>
              <a:buNone/>
            </a:pPr>
            <a:r>
              <a:rPr lang="en"/>
              <a:t>• ML: Prediction (What is going to happen next? Will people who do X also do Y? What will be the level of the stock market</a:t>
            </a:r>
            <a:endParaRPr/>
          </a:p>
          <a:p>
            <a:pPr indent="0" lvl="0" marL="0" rtl="0" algn="l">
              <a:lnSpc>
                <a:spcPct val="100000"/>
              </a:lnSpc>
              <a:spcBef>
                <a:spcPts val="0"/>
              </a:spcBef>
              <a:spcAft>
                <a:spcPts val="0"/>
              </a:spcAft>
              <a:buClr>
                <a:schemeClr val="dk1"/>
              </a:buClr>
              <a:buSzPts val="1100"/>
              <a:buFont typeface="Arial"/>
              <a:buNone/>
            </a:pPr>
            <a:r>
              <a:rPr lang="en"/>
              <a:t>one month from today?</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 Origins:</a:t>
            </a:r>
            <a:endParaRPr/>
          </a:p>
          <a:p>
            <a:pPr indent="0" lvl="0" marL="0" rtl="0" algn="l">
              <a:lnSpc>
                <a:spcPct val="100000"/>
              </a:lnSpc>
              <a:spcBef>
                <a:spcPts val="0"/>
              </a:spcBef>
              <a:spcAft>
                <a:spcPts val="0"/>
              </a:spcAft>
              <a:buClr>
                <a:schemeClr val="dk1"/>
              </a:buClr>
              <a:buSzPts val="1100"/>
              <a:buFont typeface="Arial"/>
              <a:buNone/>
            </a:pPr>
            <a:r>
              <a:rPr lang="en"/>
              <a:t>• Statistics: Mathematics (hundreds of years!); mathematics of collections of observations!</a:t>
            </a:r>
            <a:endParaRPr/>
          </a:p>
          <a:p>
            <a:pPr indent="0" lvl="0" marL="0" rtl="0" algn="l">
              <a:lnSpc>
                <a:spcPct val="100000"/>
              </a:lnSpc>
              <a:spcBef>
                <a:spcPts val="0"/>
              </a:spcBef>
              <a:spcAft>
                <a:spcPts val="0"/>
              </a:spcAft>
              <a:buClr>
                <a:schemeClr val="dk1"/>
              </a:buClr>
              <a:buSzPts val="1100"/>
              <a:buFont typeface="Arial"/>
              <a:buNone/>
            </a:pPr>
            <a:r>
              <a:rPr lang="en"/>
              <a:t>• ML: Computer science and artificial intelligence (term invented in 1959 at IBM, resurgence in 1990s); deep idea that</a:t>
            </a:r>
            <a:endParaRPr/>
          </a:p>
          <a:p>
            <a:pPr indent="0" lvl="0" marL="0" rtl="0" algn="l">
              <a:lnSpc>
                <a:spcPct val="100000"/>
              </a:lnSpc>
              <a:spcBef>
                <a:spcPts val="0"/>
              </a:spcBef>
              <a:spcAft>
                <a:spcPts val="0"/>
              </a:spcAft>
              <a:buClr>
                <a:schemeClr val="dk1"/>
              </a:buClr>
              <a:buSzPts val="1100"/>
              <a:buFont typeface="Arial"/>
              <a:buNone/>
            </a:pPr>
            <a:r>
              <a:rPr lang="en"/>
              <a:t>computers can learn from data</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 Some tradeoffs:</a:t>
            </a:r>
            <a:endParaRPr/>
          </a:p>
          <a:p>
            <a:pPr indent="0" lvl="0" marL="0" rtl="0" algn="l">
              <a:lnSpc>
                <a:spcPct val="100000"/>
              </a:lnSpc>
              <a:spcBef>
                <a:spcPts val="0"/>
              </a:spcBef>
              <a:spcAft>
                <a:spcPts val="0"/>
              </a:spcAft>
              <a:buClr>
                <a:schemeClr val="dk1"/>
              </a:buClr>
              <a:buSzPts val="1100"/>
              <a:buFont typeface="Arial"/>
              <a:buNone/>
            </a:pPr>
            <a:r>
              <a:rPr lang="en"/>
              <a:t>• Statistics: We have to think carefully about how the data was measured and collected, formulate a model of how the</a:t>
            </a:r>
            <a:endParaRPr/>
          </a:p>
          <a:p>
            <a:pPr indent="0" lvl="0" marL="0" rtl="0" algn="l">
              <a:lnSpc>
                <a:spcPct val="100000"/>
              </a:lnSpc>
              <a:spcBef>
                <a:spcPts val="0"/>
              </a:spcBef>
              <a:spcAft>
                <a:spcPts val="0"/>
              </a:spcAft>
              <a:buClr>
                <a:schemeClr val="dk1"/>
              </a:buClr>
              <a:buSzPts val="1100"/>
              <a:buFont typeface="Arial"/>
              <a:buNone/>
            </a:pPr>
            <a:r>
              <a:rPr lang="en"/>
              <a:t>variables are related, understand the statistical properties of outputs (p-values, coefficients, etc.), underlying distribution</a:t>
            </a:r>
            <a:endParaRPr/>
          </a:p>
          <a:p>
            <a:pPr indent="0" lvl="0" marL="0" rtl="0" algn="l">
              <a:lnSpc>
                <a:spcPct val="100000"/>
              </a:lnSpc>
              <a:spcBef>
                <a:spcPts val="0"/>
              </a:spcBef>
              <a:spcAft>
                <a:spcPts val="0"/>
              </a:spcAft>
              <a:buClr>
                <a:schemeClr val="dk1"/>
              </a:buClr>
              <a:buSzPts val="1100"/>
              <a:buFont typeface="Arial"/>
              <a:buNone/>
            </a:pPr>
            <a:r>
              <a:rPr lang="en"/>
              <a:t>of the population, LLN (ideas and inferences about what would happen if we did the same study many times). BUT: we do</a:t>
            </a:r>
            <a:endParaRPr/>
          </a:p>
          <a:p>
            <a:pPr indent="0" lvl="0" marL="0" rtl="0" algn="l">
              <a:lnSpc>
                <a:spcPct val="100000"/>
              </a:lnSpc>
              <a:spcBef>
                <a:spcPts val="0"/>
              </a:spcBef>
              <a:spcAft>
                <a:spcPts val="0"/>
              </a:spcAft>
              <a:buClr>
                <a:schemeClr val="dk1"/>
              </a:buClr>
              <a:buSzPts val="1100"/>
              <a:buFont typeface="Arial"/>
              <a:buNone/>
            </a:pPr>
            <a:r>
              <a:rPr lang="en"/>
              <a:t>get a bit more insight to understand relationships between variables</a:t>
            </a:r>
            <a:endParaRPr/>
          </a:p>
          <a:p>
            <a:pPr indent="0" lvl="0" marL="0" rtl="0" algn="l">
              <a:lnSpc>
                <a:spcPct val="100000"/>
              </a:lnSpc>
              <a:spcBef>
                <a:spcPts val="0"/>
              </a:spcBef>
              <a:spcAft>
                <a:spcPts val="0"/>
              </a:spcAft>
              <a:buClr>
                <a:schemeClr val="dk1"/>
              </a:buClr>
              <a:buSzPts val="1100"/>
              <a:buFont typeface="Arial"/>
              <a:buNone/>
            </a:pPr>
            <a:r>
              <a:rPr lang="en"/>
              <a:t>• Machine learning: Not necessary to have prior assumptions about the relationships between the variables, generally</a:t>
            </a:r>
            <a:endParaRPr/>
          </a:p>
          <a:p>
            <a:pPr indent="0" lvl="0" marL="0" rtl="0" algn="l">
              <a:lnSpc>
                <a:spcPct val="100000"/>
              </a:lnSpc>
              <a:spcBef>
                <a:spcPts val="0"/>
              </a:spcBef>
              <a:spcAft>
                <a:spcPts val="0"/>
              </a:spcAft>
              <a:buClr>
                <a:schemeClr val="dk1"/>
              </a:buClr>
              <a:buSzPts val="1100"/>
              <a:buFont typeface="Arial"/>
              <a:buNone/>
            </a:pPr>
            <a:r>
              <a:rPr lang="en"/>
              <a:t>need a lot of data for prediction. BUT: the output can be a black box — we don’t necessarily know why the prediction is</a:t>
            </a:r>
            <a:endParaRPr/>
          </a:p>
          <a:p>
            <a:pPr indent="0" lvl="0" marL="0" rtl="0" algn="l">
              <a:lnSpc>
                <a:spcPct val="100000"/>
              </a:lnSpc>
              <a:spcBef>
                <a:spcPts val="0"/>
              </a:spcBef>
              <a:spcAft>
                <a:spcPts val="0"/>
              </a:spcAft>
              <a:buClr>
                <a:schemeClr val="dk1"/>
              </a:buClr>
              <a:buSzPts val="1100"/>
              <a:buFont typeface="Arial"/>
              <a:buNone/>
            </a:pPr>
            <a:r>
              <a:rPr lang="en"/>
              <a:t>what it is, or better understand the relationship between underlying variables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b5eb710b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13b5eb710b0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Two paths to one common goal</a:t>
            </a:r>
            <a:endParaRPr sz="1400">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Overall differences:</a:t>
            </a:r>
            <a:endParaRPr/>
          </a:p>
          <a:p>
            <a:pPr indent="0" lvl="0" marL="0" rtl="0" algn="l">
              <a:lnSpc>
                <a:spcPct val="100000"/>
              </a:lnSpc>
              <a:spcBef>
                <a:spcPts val="0"/>
              </a:spcBef>
              <a:spcAft>
                <a:spcPts val="0"/>
              </a:spcAft>
              <a:buSzPts val="1100"/>
              <a:buNone/>
            </a:pPr>
            <a:r>
              <a:rPr lang="en"/>
              <a:t>• Statistics: Mathematical formalization of relationships between variables, expressed in models that are then tested</a:t>
            </a:r>
            <a:endParaRPr/>
          </a:p>
          <a:p>
            <a:pPr indent="0" lvl="0" marL="0" rtl="0" algn="l">
              <a:lnSpc>
                <a:spcPct val="100000"/>
              </a:lnSpc>
              <a:spcBef>
                <a:spcPts val="0"/>
              </a:spcBef>
              <a:spcAft>
                <a:spcPts val="0"/>
              </a:spcAft>
              <a:buSzPts val="1100"/>
              <a:buNone/>
            </a:pPr>
            <a:r>
              <a:rPr lang="en"/>
              <a:t>• Machine learning: Using algorithms to learn from data without necessarily specifying the model at the outset</a:t>
            </a:r>
            <a:endParaRPr/>
          </a:p>
          <a:p>
            <a:pPr indent="0" lvl="0" marL="0" rtl="0" algn="l">
              <a:lnSpc>
                <a:spcPct val="100000"/>
              </a:lnSpc>
              <a:spcBef>
                <a:spcPts val="0"/>
              </a:spcBef>
              <a:spcAft>
                <a:spcPts val="0"/>
              </a:spcAft>
              <a:buSzPts val="1100"/>
              <a:buNone/>
            </a:pPr>
            <a:r>
              <a:rPr lang="en"/>
              <a:t>• Goals, broadly, on average are both to learn from data, but they diverge slightly:</a:t>
            </a:r>
            <a:endParaRPr/>
          </a:p>
          <a:p>
            <a:pPr indent="0" lvl="0" marL="0" rtl="0" algn="l">
              <a:lnSpc>
                <a:spcPct val="100000"/>
              </a:lnSpc>
              <a:spcBef>
                <a:spcPts val="0"/>
              </a:spcBef>
              <a:spcAft>
                <a:spcPts val="0"/>
              </a:spcAft>
              <a:buSzPts val="1100"/>
              <a:buNone/>
            </a:pPr>
            <a:r>
              <a:rPr lang="en"/>
              <a:t>• Statistics: Inference (Why is something happening? What is the relationship between variables of interest? What causes</a:t>
            </a:r>
            <a:endParaRPr/>
          </a:p>
          <a:p>
            <a:pPr indent="0" lvl="0" marL="0" rtl="0" algn="l">
              <a:lnSpc>
                <a:spcPct val="100000"/>
              </a:lnSpc>
              <a:spcBef>
                <a:spcPts val="0"/>
              </a:spcBef>
              <a:spcAft>
                <a:spcPts val="0"/>
              </a:spcAft>
              <a:buSzPts val="1100"/>
              <a:buNone/>
            </a:pPr>
            <a:r>
              <a:rPr lang="en"/>
              <a:t>economic growth?)</a:t>
            </a:r>
            <a:endParaRPr/>
          </a:p>
          <a:p>
            <a:pPr indent="0" lvl="0" marL="0" rtl="0" algn="l">
              <a:lnSpc>
                <a:spcPct val="100000"/>
              </a:lnSpc>
              <a:spcBef>
                <a:spcPts val="0"/>
              </a:spcBef>
              <a:spcAft>
                <a:spcPts val="0"/>
              </a:spcAft>
              <a:buSzPts val="1100"/>
              <a:buNone/>
            </a:pPr>
            <a:r>
              <a:rPr lang="en"/>
              <a:t>• ML: Prediction (What is going to happen next? Will people who do X also do Y? What will be the level of the stock market</a:t>
            </a:r>
            <a:endParaRPr/>
          </a:p>
          <a:p>
            <a:pPr indent="0" lvl="0" marL="0" rtl="0" algn="l">
              <a:lnSpc>
                <a:spcPct val="100000"/>
              </a:lnSpc>
              <a:spcBef>
                <a:spcPts val="0"/>
              </a:spcBef>
              <a:spcAft>
                <a:spcPts val="0"/>
              </a:spcAft>
              <a:buSzPts val="1100"/>
              <a:buNone/>
            </a:pPr>
            <a:r>
              <a:rPr lang="en"/>
              <a:t>one month from today?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 Origins:</a:t>
            </a:r>
            <a:endParaRPr/>
          </a:p>
          <a:p>
            <a:pPr indent="0" lvl="0" marL="0" rtl="0" algn="l">
              <a:lnSpc>
                <a:spcPct val="100000"/>
              </a:lnSpc>
              <a:spcBef>
                <a:spcPts val="0"/>
              </a:spcBef>
              <a:spcAft>
                <a:spcPts val="0"/>
              </a:spcAft>
              <a:buSzPts val="1100"/>
              <a:buNone/>
            </a:pPr>
            <a:r>
              <a:rPr lang="en"/>
              <a:t>• Statistics: Mathematics (hundreds of years!); mathematics of collections of observations!</a:t>
            </a:r>
            <a:endParaRPr/>
          </a:p>
          <a:p>
            <a:pPr indent="0" lvl="0" marL="0" rtl="0" algn="l">
              <a:lnSpc>
                <a:spcPct val="100000"/>
              </a:lnSpc>
              <a:spcBef>
                <a:spcPts val="0"/>
              </a:spcBef>
              <a:spcAft>
                <a:spcPts val="0"/>
              </a:spcAft>
              <a:buSzPts val="1100"/>
              <a:buNone/>
            </a:pPr>
            <a:r>
              <a:rPr lang="en"/>
              <a:t>• ML: Computer science and artificial intelligence (term invented in 1959 at IBM, resurgence in 1990s); deep idea that</a:t>
            </a:r>
            <a:endParaRPr/>
          </a:p>
          <a:p>
            <a:pPr indent="0" lvl="0" marL="0" rtl="0" algn="l">
              <a:lnSpc>
                <a:spcPct val="100000"/>
              </a:lnSpc>
              <a:spcBef>
                <a:spcPts val="0"/>
              </a:spcBef>
              <a:spcAft>
                <a:spcPts val="0"/>
              </a:spcAft>
              <a:buSzPts val="1100"/>
              <a:buNone/>
            </a:pPr>
            <a:r>
              <a:rPr lang="en"/>
              <a:t>computers can learn from data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 Some tradeoffs:</a:t>
            </a:r>
            <a:endParaRPr/>
          </a:p>
          <a:p>
            <a:pPr indent="0" lvl="0" marL="0" rtl="0" algn="l">
              <a:lnSpc>
                <a:spcPct val="100000"/>
              </a:lnSpc>
              <a:spcBef>
                <a:spcPts val="0"/>
              </a:spcBef>
              <a:spcAft>
                <a:spcPts val="0"/>
              </a:spcAft>
              <a:buSzPts val="1100"/>
              <a:buNone/>
            </a:pPr>
            <a:r>
              <a:rPr lang="en"/>
              <a:t>• Statistics: We have to think carefully about how the data was measured and collected, formulate a model of how the</a:t>
            </a:r>
            <a:endParaRPr/>
          </a:p>
          <a:p>
            <a:pPr indent="0" lvl="0" marL="0" rtl="0" algn="l">
              <a:lnSpc>
                <a:spcPct val="100000"/>
              </a:lnSpc>
              <a:spcBef>
                <a:spcPts val="0"/>
              </a:spcBef>
              <a:spcAft>
                <a:spcPts val="0"/>
              </a:spcAft>
              <a:buSzPts val="1100"/>
              <a:buNone/>
            </a:pPr>
            <a:r>
              <a:rPr lang="en"/>
              <a:t>variables are related, understand the statistical properties of outputs (p-values, coefficients, etc.), underlying distribution</a:t>
            </a:r>
            <a:endParaRPr/>
          </a:p>
          <a:p>
            <a:pPr indent="0" lvl="0" marL="0" rtl="0" algn="l">
              <a:lnSpc>
                <a:spcPct val="100000"/>
              </a:lnSpc>
              <a:spcBef>
                <a:spcPts val="0"/>
              </a:spcBef>
              <a:spcAft>
                <a:spcPts val="0"/>
              </a:spcAft>
              <a:buSzPts val="1100"/>
              <a:buNone/>
            </a:pPr>
            <a:r>
              <a:rPr lang="en"/>
              <a:t>of the population, LLN (ideas and inferences about what would happen if we did the same study many times). BUT: we do</a:t>
            </a:r>
            <a:endParaRPr/>
          </a:p>
          <a:p>
            <a:pPr indent="0" lvl="0" marL="0" rtl="0" algn="l">
              <a:lnSpc>
                <a:spcPct val="100000"/>
              </a:lnSpc>
              <a:spcBef>
                <a:spcPts val="0"/>
              </a:spcBef>
              <a:spcAft>
                <a:spcPts val="0"/>
              </a:spcAft>
              <a:buSzPts val="1100"/>
              <a:buNone/>
            </a:pPr>
            <a:r>
              <a:rPr lang="en"/>
              <a:t>get a bit more insight to understand relationships between variables</a:t>
            </a:r>
            <a:endParaRPr/>
          </a:p>
          <a:p>
            <a:pPr indent="0" lvl="0" marL="0" rtl="0" algn="l">
              <a:lnSpc>
                <a:spcPct val="100000"/>
              </a:lnSpc>
              <a:spcBef>
                <a:spcPts val="0"/>
              </a:spcBef>
              <a:spcAft>
                <a:spcPts val="0"/>
              </a:spcAft>
              <a:buSzPts val="1100"/>
              <a:buNone/>
            </a:pPr>
            <a:r>
              <a:rPr lang="en"/>
              <a:t>• Machine learning: Not necessary to have prior assumptions about the relationships between the variables, generally</a:t>
            </a:r>
            <a:endParaRPr/>
          </a:p>
          <a:p>
            <a:pPr indent="0" lvl="0" marL="0" rtl="0" algn="l">
              <a:lnSpc>
                <a:spcPct val="100000"/>
              </a:lnSpc>
              <a:spcBef>
                <a:spcPts val="0"/>
              </a:spcBef>
              <a:spcAft>
                <a:spcPts val="0"/>
              </a:spcAft>
              <a:buSzPts val="1100"/>
              <a:buNone/>
            </a:pPr>
            <a:r>
              <a:rPr lang="en"/>
              <a:t>need a lot of data for prediction. BUT: the output can be a black box — we don’t necessarily know why the prediction is</a:t>
            </a:r>
            <a:endParaRPr/>
          </a:p>
          <a:p>
            <a:pPr indent="0" lvl="0" marL="0" rtl="0" algn="l">
              <a:lnSpc>
                <a:spcPct val="100000"/>
              </a:lnSpc>
              <a:spcBef>
                <a:spcPts val="0"/>
              </a:spcBef>
              <a:spcAft>
                <a:spcPts val="0"/>
              </a:spcAft>
              <a:buSzPts val="1100"/>
              <a:buNone/>
            </a:pPr>
            <a:r>
              <a:rPr lang="en"/>
              <a:t>what it is, or better understand the relationship between underlying variables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b5eb710b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13b5eb710b0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u="sng">
                <a:solidFill>
                  <a:schemeClr val="hlink"/>
                </a:solidFill>
                <a:hlinkClick r:id="rId2"/>
              </a:rPr>
              <a:t>https://medium.com/@harish_6956/what-is-machine-learning-deep-learning-7788604004da</a:t>
            </a:r>
            <a:r>
              <a:rPr lang="en" sz="1400">
                <a:solidFill>
                  <a:schemeClr val="dk1"/>
                </a:solidFill>
              </a:rPr>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b5eb710b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13b5eb710b0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Two paths to one common goal</a:t>
            </a:r>
            <a:endParaRPr sz="1400">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Overall differences:</a:t>
            </a:r>
            <a:endParaRPr/>
          </a:p>
          <a:p>
            <a:pPr indent="0" lvl="0" marL="0" rtl="0" algn="l">
              <a:lnSpc>
                <a:spcPct val="100000"/>
              </a:lnSpc>
              <a:spcBef>
                <a:spcPts val="0"/>
              </a:spcBef>
              <a:spcAft>
                <a:spcPts val="0"/>
              </a:spcAft>
              <a:buSzPts val="1100"/>
              <a:buNone/>
            </a:pPr>
            <a:r>
              <a:rPr lang="en"/>
              <a:t>• Statistics: Mathematical formalization of relationships between variables, expressed in models that are then tested</a:t>
            </a:r>
            <a:endParaRPr/>
          </a:p>
          <a:p>
            <a:pPr indent="0" lvl="0" marL="0" rtl="0" algn="l">
              <a:lnSpc>
                <a:spcPct val="100000"/>
              </a:lnSpc>
              <a:spcBef>
                <a:spcPts val="0"/>
              </a:spcBef>
              <a:spcAft>
                <a:spcPts val="0"/>
              </a:spcAft>
              <a:buSzPts val="1100"/>
              <a:buNone/>
            </a:pPr>
            <a:r>
              <a:rPr lang="en"/>
              <a:t>• Machine learning: Using algorithms to learn from data without necessarily specifying the model at the outset</a:t>
            </a:r>
            <a:endParaRPr/>
          </a:p>
          <a:p>
            <a:pPr indent="0" lvl="0" marL="0" rtl="0" algn="l">
              <a:lnSpc>
                <a:spcPct val="100000"/>
              </a:lnSpc>
              <a:spcBef>
                <a:spcPts val="0"/>
              </a:spcBef>
              <a:spcAft>
                <a:spcPts val="0"/>
              </a:spcAft>
              <a:buSzPts val="1100"/>
              <a:buNone/>
            </a:pPr>
            <a:r>
              <a:rPr lang="en"/>
              <a:t>• Goals, broadly, on average are both to learn from data, but they diverge slightly:</a:t>
            </a:r>
            <a:endParaRPr/>
          </a:p>
          <a:p>
            <a:pPr indent="0" lvl="0" marL="0" rtl="0" algn="l">
              <a:lnSpc>
                <a:spcPct val="100000"/>
              </a:lnSpc>
              <a:spcBef>
                <a:spcPts val="0"/>
              </a:spcBef>
              <a:spcAft>
                <a:spcPts val="0"/>
              </a:spcAft>
              <a:buSzPts val="1100"/>
              <a:buNone/>
            </a:pPr>
            <a:r>
              <a:rPr lang="en"/>
              <a:t>• Statistics: Inference (Why is something happening? What is the relationship between variables of interest? What causes</a:t>
            </a:r>
            <a:endParaRPr/>
          </a:p>
          <a:p>
            <a:pPr indent="0" lvl="0" marL="0" rtl="0" algn="l">
              <a:lnSpc>
                <a:spcPct val="100000"/>
              </a:lnSpc>
              <a:spcBef>
                <a:spcPts val="0"/>
              </a:spcBef>
              <a:spcAft>
                <a:spcPts val="0"/>
              </a:spcAft>
              <a:buSzPts val="1100"/>
              <a:buNone/>
            </a:pPr>
            <a:r>
              <a:rPr lang="en"/>
              <a:t>economic growth?)</a:t>
            </a:r>
            <a:endParaRPr/>
          </a:p>
          <a:p>
            <a:pPr indent="0" lvl="0" marL="0" rtl="0" algn="l">
              <a:lnSpc>
                <a:spcPct val="100000"/>
              </a:lnSpc>
              <a:spcBef>
                <a:spcPts val="0"/>
              </a:spcBef>
              <a:spcAft>
                <a:spcPts val="0"/>
              </a:spcAft>
              <a:buSzPts val="1100"/>
              <a:buNone/>
            </a:pPr>
            <a:r>
              <a:rPr lang="en"/>
              <a:t>• ML: Prediction (What is going to happen next? Will people who do X also do Y? What will be the level of the stock market</a:t>
            </a:r>
            <a:endParaRPr/>
          </a:p>
          <a:p>
            <a:pPr indent="0" lvl="0" marL="0" rtl="0" algn="l">
              <a:lnSpc>
                <a:spcPct val="100000"/>
              </a:lnSpc>
              <a:spcBef>
                <a:spcPts val="0"/>
              </a:spcBef>
              <a:spcAft>
                <a:spcPts val="0"/>
              </a:spcAft>
              <a:buSzPts val="1100"/>
              <a:buNone/>
            </a:pPr>
            <a:r>
              <a:rPr lang="en"/>
              <a:t>one month from today?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 Origins:</a:t>
            </a:r>
            <a:endParaRPr/>
          </a:p>
          <a:p>
            <a:pPr indent="0" lvl="0" marL="0" rtl="0" algn="l">
              <a:lnSpc>
                <a:spcPct val="100000"/>
              </a:lnSpc>
              <a:spcBef>
                <a:spcPts val="0"/>
              </a:spcBef>
              <a:spcAft>
                <a:spcPts val="0"/>
              </a:spcAft>
              <a:buSzPts val="1100"/>
              <a:buNone/>
            </a:pPr>
            <a:r>
              <a:rPr lang="en"/>
              <a:t>• Statistics: Mathematics (hundreds of years!); mathematics of collections of observations!</a:t>
            </a:r>
            <a:endParaRPr/>
          </a:p>
          <a:p>
            <a:pPr indent="0" lvl="0" marL="0" rtl="0" algn="l">
              <a:lnSpc>
                <a:spcPct val="100000"/>
              </a:lnSpc>
              <a:spcBef>
                <a:spcPts val="0"/>
              </a:spcBef>
              <a:spcAft>
                <a:spcPts val="0"/>
              </a:spcAft>
              <a:buSzPts val="1100"/>
              <a:buNone/>
            </a:pPr>
            <a:r>
              <a:rPr lang="en"/>
              <a:t>• ML: Computer science and artificial intelligence (term invented in 1959 at IBM, resurgence in 1990s); deep idea that</a:t>
            </a:r>
            <a:endParaRPr/>
          </a:p>
          <a:p>
            <a:pPr indent="0" lvl="0" marL="0" rtl="0" algn="l">
              <a:lnSpc>
                <a:spcPct val="100000"/>
              </a:lnSpc>
              <a:spcBef>
                <a:spcPts val="0"/>
              </a:spcBef>
              <a:spcAft>
                <a:spcPts val="0"/>
              </a:spcAft>
              <a:buSzPts val="1100"/>
              <a:buNone/>
            </a:pPr>
            <a:r>
              <a:rPr lang="en"/>
              <a:t>computers can learn from data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 Some tradeoffs:</a:t>
            </a:r>
            <a:endParaRPr/>
          </a:p>
          <a:p>
            <a:pPr indent="0" lvl="0" marL="0" rtl="0" algn="l">
              <a:lnSpc>
                <a:spcPct val="100000"/>
              </a:lnSpc>
              <a:spcBef>
                <a:spcPts val="0"/>
              </a:spcBef>
              <a:spcAft>
                <a:spcPts val="0"/>
              </a:spcAft>
              <a:buSzPts val="1100"/>
              <a:buNone/>
            </a:pPr>
            <a:r>
              <a:rPr lang="en"/>
              <a:t>• Statistics: We have to think carefully about how the data was measured and collected, formulate a model of how the</a:t>
            </a:r>
            <a:endParaRPr/>
          </a:p>
          <a:p>
            <a:pPr indent="0" lvl="0" marL="0" rtl="0" algn="l">
              <a:lnSpc>
                <a:spcPct val="100000"/>
              </a:lnSpc>
              <a:spcBef>
                <a:spcPts val="0"/>
              </a:spcBef>
              <a:spcAft>
                <a:spcPts val="0"/>
              </a:spcAft>
              <a:buSzPts val="1100"/>
              <a:buNone/>
            </a:pPr>
            <a:r>
              <a:rPr lang="en"/>
              <a:t>variables are related, understand the statistical properties of outputs (p-values, coefficients, etc.), underlying distribution</a:t>
            </a:r>
            <a:endParaRPr/>
          </a:p>
          <a:p>
            <a:pPr indent="0" lvl="0" marL="0" rtl="0" algn="l">
              <a:lnSpc>
                <a:spcPct val="100000"/>
              </a:lnSpc>
              <a:spcBef>
                <a:spcPts val="0"/>
              </a:spcBef>
              <a:spcAft>
                <a:spcPts val="0"/>
              </a:spcAft>
              <a:buSzPts val="1100"/>
              <a:buNone/>
            </a:pPr>
            <a:r>
              <a:rPr lang="en"/>
              <a:t>of the population, LLN (ideas and inferences about what would happen if we did the same study many times). BUT: we do</a:t>
            </a:r>
            <a:endParaRPr/>
          </a:p>
          <a:p>
            <a:pPr indent="0" lvl="0" marL="0" rtl="0" algn="l">
              <a:lnSpc>
                <a:spcPct val="100000"/>
              </a:lnSpc>
              <a:spcBef>
                <a:spcPts val="0"/>
              </a:spcBef>
              <a:spcAft>
                <a:spcPts val="0"/>
              </a:spcAft>
              <a:buSzPts val="1100"/>
              <a:buNone/>
            </a:pPr>
            <a:r>
              <a:rPr lang="en"/>
              <a:t>get a bit more insight to understand relationships between variables</a:t>
            </a:r>
            <a:endParaRPr/>
          </a:p>
          <a:p>
            <a:pPr indent="0" lvl="0" marL="0" rtl="0" algn="l">
              <a:lnSpc>
                <a:spcPct val="100000"/>
              </a:lnSpc>
              <a:spcBef>
                <a:spcPts val="0"/>
              </a:spcBef>
              <a:spcAft>
                <a:spcPts val="0"/>
              </a:spcAft>
              <a:buSzPts val="1100"/>
              <a:buNone/>
            </a:pPr>
            <a:r>
              <a:rPr lang="en"/>
              <a:t>• Machine learning: Not necessary to have prior assumptions about the relationships between the variables, generally</a:t>
            </a:r>
            <a:endParaRPr/>
          </a:p>
          <a:p>
            <a:pPr indent="0" lvl="0" marL="0" rtl="0" algn="l">
              <a:lnSpc>
                <a:spcPct val="100000"/>
              </a:lnSpc>
              <a:spcBef>
                <a:spcPts val="0"/>
              </a:spcBef>
              <a:spcAft>
                <a:spcPts val="0"/>
              </a:spcAft>
              <a:buSzPts val="1100"/>
              <a:buNone/>
            </a:pPr>
            <a:r>
              <a:rPr lang="en"/>
              <a:t>need a lot of data for prediction. BUT: the output can be a black box — we don’t necessarily know why the prediction is</a:t>
            </a:r>
            <a:endParaRPr/>
          </a:p>
          <a:p>
            <a:pPr indent="0" lvl="0" marL="0" rtl="0" algn="l">
              <a:lnSpc>
                <a:spcPct val="100000"/>
              </a:lnSpc>
              <a:spcBef>
                <a:spcPts val="0"/>
              </a:spcBef>
              <a:spcAft>
                <a:spcPts val="0"/>
              </a:spcAft>
              <a:buSzPts val="1100"/>
              <a:buNone/>
            </a:pPr>
            <a:r>
              <a:rPr lang="en"/>
              <a:t>what it is, or better understand the relationship between underlying variables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b5eb710b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13b5eb710b0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Two paths to one common goal</a:t>
            </a:r>
            <a:endParaRPr sz="1400">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Overall differences:</a:t>
            </a:r>
            <a:endParaRPr/>
          </a:p>
          <a:p>
            <a:pPr indent="0" lvl="0" marL="0" rtl="0" algn="l">
              <a:lnSpc>
                <a:spcPct val="100000"/>
              </a:lnSpc>
              <a:spcBef>
                <a:spcPts val="0"/>
              </a:spcBef>
              <a:spcAft>
                <a:spcPts val="0"/>
              </a:spcAft>
              <a:buSzPts val="1100"/>
              <a:buNone/>
            </a:pPr>
            <a:r>
              <a:rPr lang="en"/>
              <a:t>• Statistics: Mathematical formalization of relationships between variables, expressed in models that are then tested</a:t>
            </a:r>
            <a:endParaRPr/>
          </a:p>
          <a:p>
            <a:pPr indent="0" lvl="0" marL="0" rtl="0" algn="l">
              <a:lnSpc>
                <a:spcPct val="100000"/>
              </a:lnSpc>
              <a:spcBef>
                <a:spcPts val="0"/>
              </a:spcBef>
              <a:spcAft>
                <a:spcPts val="0"/>
              </a:spcAft>
              <a:buSzPts val="1100"/>
              <a:buNone/>
            </a:pPr>
            <a:r>
              <a:rPr lang="en"/>
              <a:t>• Machine learning: Using algorithms to learn from data without necessarily specifying the model at the outset</a:t>
            </a:r>
            <a:endParaRPr/>
          </a:p>
          <a:p>
            <a:pPr indent="0" lvl="0" marL="0" rtl="0" algn="l">
              <a:lnSpc>
                <a:spcPct val="100000"/>
              </a:lnSpc>
              <a:spcBef>
                <a:spcPts val="0"/>
              </a:spcBef>
              <a:spcAft>
                <a:spcPts val="0"/>
              </a:spcAft>
              <a:buSzPts val="1100"/>
              <a:buNone/>
            </a:pPr>
            <a:r>
              <a:rPr lang="en"/>
              <a:t>• Goals, broadly, on average are both to learn from data, but they diverge slightly:</a:t>
            </a:r>
            <a:endParaRPr/>
          </a:p>
          <a:p>
            <a:pPr indent="0" lvl="0" marL="0" rtl="0" algn="l">
              <a:lnSpc>
                <a:spcPct val="100000"/>
              </a:lnSpc>
              <a:spcBef>
                <a:spcPts val="0"/>
              </a:spcBef>
              <a:spcAft>
                <a:spcPts val="0"/>
              </a:spcAft>
              <a:buSzPts val="1100"/>
              <a:buNone/>
            </a:pPr>
            <a:r>
              <a:rPr lang="en"/>
              <a:t>• Statistics: Inference (Why is something happening? What is the relationship between variables of interest? What causes</a:t>
            </a:r>
            <a:endParaRPr/>
          </a:p>
          <a:p>
            <a:pPr indent="0" lvl="0" marL="0" rtl="0" algn="l">
              <a:lnSpc>
                <a:spcPct val="100000"/>
              </a:lnSpc>
              <a:spcBef>
                <a:spcPts val="0"/>
              </a:spcBef>
              <a:spcAft>
                <a:spcPts val="0"/>
              </a:spcAft>
              <a:buSzPts val="1100"/>
              <a:buNone/>
            </a:pPr>
            <a:r>
              <a:rPr lang="en"/>
              <a:t>economic growth?)</a:t>
            </a:r>
            <a:endParaRPr/>
          </a:p>
          <a:p>
            <a:pPr indent="0" lvl="0" marL="0" rtl="0" algn="l">
              <a:lnSpc>
                <a:spcPct val="100000"/>
              </a:lnSpc>
              <a:spcBef>
                <a:spcPts val="0"/>
              </a:spcBef>
              <a:spcAft>
                <a:spcPts val="0"/>
              </a:spcAft>
              <a:buSzPts val="1100"/>
              <a:buNone/>
            </a:pPr>
            <a:r>
              <a:rPr lang="en"/>
              <a:t>• ML: Prediction (What is going to happen next? Will people who do X also do Y? What will be the level of the stock market</a:t>
            </a:r>
            <a:endParaRPr/>
          </a:p>
          <a:p>
            <a:pPr indent="0" lvl="0" marL="0" rtl="0" algn="l">
              <a:lnSpc>
                <a:spcPct val="100000"/>
              </a:lnSpc>
              <a:spcBef>
                <a:spcPts val="0"/>
              </a:spcBef>
              <a:spcAft>
                <a:spcPts val="0"/>
              </a:spcAft>
              <a:buSzPts val="1100"/>
              <a:buNone/>
            </a:pPr>
            <a:r>
              <a:rPr lang="en"/>
              <a:t>one month from today?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 Origins:</a:t>
            </a:r>
            <a:endParaRPr/>
          </a:p>
          <a:p>
            <a:pPr indent="0" lvl="0" marL="0" rtl="0" algn="l">
              <a:lnSpc>
                <a:spcPct val="100000"/>
              </a:lnSpc>
              <a:spcBef>
                <a:spcPts val="0"/>
              </a:spcBef>
              <a:spcAft>
                <a:spcPts val="0"/>
              </a:spcAft>
              <a:buSzPts val="1100"/>
              <a:buNone/>
            </a:pPr>
            <a:r>
              <a:rPr lang="en"/>
              <a:t>• Statistics: Mathematics (hundreds of years!); mathematics of collections of observations!</a:t>
            </a:r>
            <a:endParaRPr/>
          </a:p>
          <a:p>
            <a:pPr indent="0" lvl="0" marL="0" rtl="0" algn="l">
              <a:lnSpc>
                <a:spcPct val="100000"/>
              </a:lnSpc>
              <a:spcBef>
                <a:spcPts val="0"/>
              </a:spcBef>
              <a:spcAft>
                <a:spcPts val="0"/>
              </a:spcAft>
              <a:buSzPts val="1100"/>
              <a:buNone/>
            </a:pPr>
            <a:r>
              <a:rPr lang="en"/>
              <a:t>• ML: Computer science and artificial intelligence (term invented in 1959 at IBM, resurgence in 1990s); deep idea that</a:t>
            </a:r>
            <a:endParaRPr/>
          </a:p>
          <a:p>
            <a:pPr indent="0" lvl="0" marL="0" rtl="0" algn="l">
              <a:lnSpc>
                <a:spcPct val="100000"/>
              </a:lnSpc>
              <a:spcBef>
                <a:spcPts val="0"/>
              </a:spcBef>
              <a:spcAft>
                <a:spcPts val="0"/>
              </a:spcAft>
              <a:buSzPts val="1100"/>
              <a:buNone/>
            </a:pPr>
            <a:r>
              <a:rPr lang="en"/>
              <a:t>computers can learn from data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 Some tradeoffs:</a:t>
            </a:r>
            <a:endParaRPr/>
          </a:p>
          <a:p>
            <a:pPr indent="0" lvl="0" marL="0" rtl="0" algn="l">
              <a:lnSpc>
                <a:spcPct val="100000"/>
              </a:lnSpc>
              <a:spcBef>
                <a:spcPts val="0"/>
              </a:spcBef>
              <a:spcAft>
                <a:spcPts val="0"/>
              </a:spcAft>
              <a:buSzPts val="1100"/>
              <a:buNone/>
            </a:pPr>
            <a:r>
              <a:rPr lang="en"/>
              <a:t>• Statistics: We have to think carefully about how the data was measured and collected, formulate a model of how the</a:t>
            </a:r>
            <a:endParaRPr/>
          </a:p>
          <a:p>
            <a:pPr indent="0" lvl="0" marL="0" rtl="0" algn="l">
              <a:lnSpc>
                <a:spcPct val="100000"/>
              </a:lnSpc>
              <a:spcBef>
                <a:spcPts val="0"/>
              </a:spcBef>
              <a:spcAft>
                <a:spcPts val="0"/>
              </a:spcAft>
              <a:buSzPts val="1100"/>
              <a:buNone/>
            </a:pPr>
            <a:r>
              <a:rPr lang="en"/>
              <a:t>variables are related, understand the statistical properties of outputs (p-values, coefficients, etc.), underlying distribution</a:t>
            </a:r>
            <a:endParaRPr/>
          </a:p>
          <a:p>
            <a:pPr indent="0" lvl="0" marL="0" rtl="0" algn="l">
              <a:lnSpc>
                <a:spcPct val="100000"/>
              </a:lnSpc>
              <a:spcBef>
                <a:spcPts val="0"/>
              </a:spcBef>
              <a:spcAft>
                <a:spcPts val="0"/>
              </a:spcAft>
              <a:buSzPts val="1100"/>
              <a:buNone/>
            </a:pPr>
            <a:r>
              <a:rPr lang="en"/>
              <a:t>of the population, LLN (ideas and inferences about what would happen if we did the same study many times). BUT: we do</a:t>
            </a:r>
            <a:endParaRPr/>
          </a:p>
          <a:p>
            <a:pPr indent="0" lvl="0" marL="0" rtl="0" algn="l">
              <a:lnSpc>
                <a:spcPct val="100000"/>
              </a:lnSpc>
              <a:spcBef>
                <a:spcPts val="0"/>
              </a:spcBef>
              <a:spcAft>
                <a:spcPts val="0"/>
              </a:spcAft>
              <a:buSzPts val="1100"/>
              <a:buNone/>
            </a:pPr>
            <a:r>
              <a:rPr lang="en"/>
              <a:t>get a bit more insight to understand relationships between variables</a:t>
            </a:r>
            <a:endParaRPr/>
          </a:p>
          <a:p>
            <a:pPr indent="0" lvl="0" marL="0" rtl="0" algn="l">
              <a:lnSpc>
                <a:spcPct val="100000"/>
              </a:lnSpc>
              <a:spcBef>
                <a:spcPts val="0"/>
              </a:spcBef>
              <a:spcAft>
                <a:spcPts val="0"/>
              </a:spcAft>
              <a:buSzPts val="1100"/>
              <a:buNone/>
            </a:pPr>
            <a:r>
              <a:rPr lang="en"/>
              <a:t>• Machine learning: Not necessary to have prior assumptions about the relationships between the variables, generally</a:t>
            </a:r>
            <a:endParaRPr/>
          </a:p>
          <a:p>
            <a:pPr indent="0" lvl="0" marL="0" rtl="0" algn="l">
              <a:lnSpc>
                <a:spcPct val="100000"/>
              </a:lnSpc>
              <a:spcBef>
                <a:spcPts val="0"/>
              </a:spcBef>
              <a:spcAft>
                <a:spcPts val="0"/>
              </a:spcAft>
              <a:buSzPts val="1100"/>
              <a:buNone/>
            </a:pPr>
            <a:r>
              <a:rPr lang="en"/>
              <a:t>need a lot of data for prediction. BUT: the output can be a black box — we don’t necessarily know why the prediction is</a:t>
            </a:r>
            <a:endParaRPr/>
          </a:p>
          <a:p>
            <a:pPr indent="0" lvl="0" marL="0" rtl="0" algn="l">
              <a:lnSpc>
                <a:spcPct val="100000"/>
              </a:lnSpc>
              <a:spcBef>
                <a:spcPts val="0"/>
              </a:spcBef>
              <a:spcAft>
                <a:spcPts val="0"/>
              </a:spcAft>
              <a:buSzPts val="1100"/>
              <a:buNone/>
            </a:pPr>
            <a:r>
              <a:rPr lang="en"/>
              <a:t>what it is, or better understand the relationship between underlying variables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b5eb710b0_0_3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95" name="Google Shape;195;g13b5eb710b0_0_3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g13b5eb710b0_0_353"/>
          <p:cNvSpPr txBox="1"/>
          <p:nvPr>
            <p:ph type="title"/>
          </p:nvPr>
        </p:nvSpPr>
        <p:spPr>
          <a:xfrm>
            <a:off x="628650" y="273844"/>
            <a:ext cx="7886700" cy="994200"/>
          </a:xfrm>
          <a:prstGeom prst="rect">
            <a:avLst/>
          </a:prstGeom>
          <a:noFill/>
          <a:ln>
            <a:noFill/>
          </a:ln>
        </p:spPr>
        <p:txBody>
          <a:bodyPr anchorCtr="0" anchor="ctr" bIns="17150" lIns="34275" spcFirstLastPara="1" rIns="34275" wrap="square" tIns="17150">
            <a:normAutofit/>
          </a:bodyPr>
          <a:lstStyle>
            <a:lvl1pPr lvl="0" rtl="0" algn="l">
              <a:lnSpc>
                <a:spcPct val="90000"/>
              </a:lnSpc>
              <a:spcBef>
                <a:spcPts val="0"/>
              </a:spcBef>
              <a:spcAft>
                <a:spcPts val="0"/>
              </a:spcAft>
              <a:buClr>
                <a:schemeClr val="dk1"/>
              </a:buClr>
              <a:buSzPts val="700"/>
              <a:buNone/>
              <a:defRPr/>
            </a:lvl1pPr>
            <a:lvl2pPr lvl="1" rtl="0" algn="l">
              <a:lnSpc>
                <a:spcPct val="100000"/>
              </a:lnSpc>
              <a:spcBef>
                <a:spcPts val="0"/>
              </a:spcBef>
              <a:spcAft>
                <a:spcPts val="0"/>
              </a:spcAft>
              <a:buSzPts val="500"/>
              <a:buNone/>
              <a:defRPr/>
            </a:lvl2pPr>
            <a:lvl3pPr lvl="2" rtl="0" algn="l">
              <a:lnSpc>
                <a:spcPct val="100000"/>
              </a:lnSpc>
              <a:spcBef>
                <a:spcPts val="0"/>
              </a:spcBef>
              <a:spcAft>
                <a:spcPts val="0"/>
              </a:spcAft>
              <a:buSzPts val="500"/>
              <a:buNone/>
              <a:defRPr/>
            </a:lvl3pPr>
            <a:lvl4pPr lvl="3" rtl="0" algn="l">
              <a:lnSpc>
                <a:spcPct val="100000"/>
              </a:lnSpc>
              <a:spcBef>
                <a:spcPts val="0"/>
              </a:spcBef>
              <a:spcAft>
                <a:spcPts val="0"/>
              </a:spcAft>
              <a:buSzPts val="500"/>
              <a:buNone/>
              <a:defRPr/>
            </a:lvl4pPr>
            <a:lvl5pPr lvl="4" rtl="0" algn="l">
              <a:lnSpc>
                <a:spcPct val="100000"/>
              </a:lnSpc>
              <a:spcBef>
                <a:spcPts val="0"/>
              </a:spcBef>
              <a:spcAft>
                <a:spcPts val="0"/>
              </a:spcAft>
              <a:buSzPts val="500"/>
              <a:buNone/>
              <a:defRPr/>
            </a:lvl5pPr>
            <a:lvl6pPr lvl="5" rtl="0" algn="l">
              <a:lnSpc>
                <a:spcPct val="100000"/>
              </a:lnSpc>
              <a:spcBef>
                <a:spcPts val="0"/>
              </a:spcBef>
              <a:spcAft>
                <a:spcPts val="0"/>
              </a:spcAft>
              <a:buSzPts val="500"/>
              <a:buNone/>
              <a:defRPr/>
            </a:lvl6pPr>
            <a:lvl7pPr lvl="6" rtl="0" algn="l">
              <a:lnSpc>
                <a:spcPct val="100000"/>
              </a:lnSpc>
              <a:spcBef>
                <a:spcPts val="0"/>
              </a:spcBef>
              <a:spcAft>
                <a:spcPts val="0"/>
              </a:spcAft>
              <a:buSzPts val="500"/>
              <a:buNone/>
              <a:defRPr/>
            </a:lvl7pPr>
            <a:lvl8pPr lvl="7" rtl="0" algn="l">
              <a:lnSpc>
                <a:spcPct val="100000"/>
              </a:lnSpc>
              <a:spcBef>
                <a:spcPts val="0"/>
              </a:spcBef>
              <a:spcAft>
                <a:spcPts val="0"/>
              </a:spcAft>
              <a:buSzPts val="500"/>
              <a:buNone/>
              <a:defRPr/>
            </a:lvl8pPr>
            <a:lvl9pPr lvl="8" rtl="0" algn="l">
              <a:lnSpc>
                <a:spcPct val="100000"/>
              </a:lnSpc>
              <a:spcBef>
                <a:spcPts val="0"/>
              </a:spcBef>
              <a:spcAft>
                <a:spcPts val="0"/>
              </a:spcAft>
              <a:buSzPts val="500"/>
              <a:buNone/>
              <a:defRPr/>
            </a:lvl9pPr>
          </a:lstStyle>
          <a:p/>
        </p:txBody>
      </p:sp>
      <p:sp>
        <p:nvSpPr>
          <p:cNvPr id="60" name="Google Shape;60;g13b5eb710b0_0_353"/>
          <p:cNvSpPr txBox="1"/>
          <p:nvPr>
            <p:ph idx="1" type="body"/>
          </p:nvPr>
        </p:nvSpPr>
        <p:spPr>
          <a:xfrm>
            <a:off x="628650" y="1369219"/>
            <a:ext cx="7886700" cy="3263400"/>
          </a:xfrm>
          <a:prstGeom prst="rect">
            <a:avLst/>
          </a:prstGeom>
          <a:noFill/>
          <a:ln>
            <a:noFill/>
          </a:ln>
        </p:spPr>
        <p:txBody>
          <a:bodyPr anchorCtr="0" anchor="t" bIns="17150" lIns="34275" spcFirstLastPara="1" rIns="34275" wrap="square" tIns="17150">
            <a:normAutofit/>
          </a:bodyPr>
          <a:lstStyle>
            <a:lvl1pPr indent="-361950" lvl="0" marL="457200" rtl="0" algn="l">
              <a:lnSpc>
                <a:spcPct val="100000"/>
              </a:lnSpc>
              <a:spcBef>
                <a:spcPts val="0"/>
              </a:spcBef>
              <a:spcAft>
                <a:spcPts val="0"/>
              </a:spcAft>
              <a:buClr>
                <a:schemeClr val="dk1"/>
              </a:buClr>
              <a:buSzPts val="2100"/>
              <a:buChar char="•"/>
              <a:defRPr/>
            </a:lvl1pPr>
            <a:lvl2pPr indent="-342900" lvl="1" marL="914400" rtl="0" algn="l">
              <a:lnSpc>
                <a:spcPct val="100000"/>
              </a:lnSpc>
              <a:spcBef>
                <a:spcPts val="500"/>
              </a:spcBef>
              <a:spcAft>
                <a:spcPts val="0"/>
              </a:spcAft>
              <a:buClr>
                <a:schemeClr val="dk1"/>
              </a:buClr>
              <a:buSzPts val="1800"/>
              <a:buChar char="•"/>
              <a:defRPr/>
            </a:lvl2pPr>
            <a:lvl3pPr indent="-323850" lvl="2" marL="1371600" rtl="0" algn="l">
              <a:lnSpc>
                <a:spcPct val="100000"/>
              </a:lnSpc>
              <a:spcBef>
                <a:spcPts val="500"/>
              </a:spcBef>
              <a:spcAft>
                <a:spcPts val="0"/>
              </a:spcAft>
              <a:buClr>
                <a:schemeClr val="dk1"/>
              </a:buClr>
              <a:buSzPts val="1500"/>
              <a:buChar char="•"/>
              <a:defRPr/>
            </a:lvl3pPr>
            <a:lvl4pPr indent="-317500" lvl="3" marL="1828800" rtl="0" algn="l">
              <a:lnSpc>
                <a:spcPct val="100000"/>
              </a:lnSpc>
              <a:spcBef>
                <a:spcPts val="500"/>
              </a:spcBef>
              <a:spcAft>
                <a:spcPts val="0"/>
              </a:spcAft>
              <a:buClr>
                <a:schemeClr val="dk1"/>
              </a:buClr>
              <a:buSzPts val="1400"/>
              <a:buChar char="•"/>
              <a:defRPr/>
            </a:lvl4pPr>
            <a:lvl5pPr indent="-317500" lvl="4" marL="2286000" rtl="0" algn="l">
              <a:lnSpc>
                <a:spcPct val="100000"/>
              </a:lnSpc>
              <a:spcBef>
                <a:spcPts val="500"/>
              </a:spcBef>
              <a:spcAft>
                <a:spcPts val="0"/>
              </a:spcAft>
              <a:buClr>
                <a:schemeClr val="dk1"/>
              </a:buClr>
              <a:buSzPts val="1400"/>
              <a:buChar char="•"/>
              <a:defRPr/>
            </a:lvl5pPr>
            <a:lvl6pPr indent="-273050" lvl="5" marL="2743200" rtl="0" algn="l">
              <a:lnSpc>
                <a:spcPct val="90000"/>
              </a:lnSpc>
              <a:spcBef>
                <a:spcPts val="500"/>
              </a:spcBef>
              <a:spcAft>
                <a:spcPts val="0"/>
              </a:spcAft>
              <a:buClr>
                <a:schemeClr val="dk1"/>
              </a:buClr>
              <a:buSzPts val="700"/>
              <a:buChar char="•"/>
              <a:defRPr/>
            </a:lvl6pPr>
            <a:lvl7pPr indent="-273050" lvl="6" marL="3200400" rtl="0" algn="l">
              <a:lnSpc>
                <a:spcPct val="90000"/>
              </a:lnSpc>
              <a:spcBef>
                <a:spcPts val="400"/>
              </a:spcBef>
              <a:spcAft>
                <a:spcPts val="0"/>
              </a:spcAft>
              <a:buClr>
                <a:schemeClr val="dk1"/>
              </a:buClr>
              <a:buSzPts val="700"/>
              <a:buChar char="•"/>
              <a:defRPr/>
            </a:lvl7pPr>
            <a:lvl8pPr indent="-273050" lvl="7" marL="3657600" rtl="0" algn="l">
              <a:lnSpc>
                <a:spcPct val="90000"/>
              </a:lnSpc>
              <a:spcBef>
                <a:spcPts val="400"/>
              </a:spcBef>
              <a:spcAft>
                <a:spcPts val="0"/>
              </a:spcAft>
              <a:buClr>
                <a:schemeClr val="dk1"/>
              </a:buClr>
              <a:buSzPts val="700"/>
              <a:buChar char="•"/>
              <a:defRPr/>
            </a:lvl8pPr>
            <a:lvl9pPr indent="-273050" lvl="8" marL="4114800" rtl="0" algn="l">
              <a:lnSpc>
                <a:spcPct val="90000"/>
              </a:lnSpc>
              <a:spcBef>
                <a:spcPts val="400"/>
              </a:spcBef>
              <a:spcAft>
                <a:spcPts val="0"/>
              </a:spcAft>
              <a:buClr>
                <a:schemeClr val="dk1"/>
              </a:buClr>
              <a:buSzPts val="700"/>
              <a:buChar char="•"/>
              <a:defRPr/>
            </a:lvl9pPr>
          </a:lstStyle>
          <a:p/>
        </p:txBody>
      </p:sp>
      <p:sp>
        <p:nvSpPr>
          <p:cNvPr id="61" name="Google Shape;61;g13b5eb710b0_0_353"/>
          <p:cNvSpPr txBox="1"/>
          <p:nvPr>
            <p:ph idx="10" type="dt"/>
          </p:nvPr>
        </p:nvSpPr>
        <p:spPr>
          <a:xfrm>
            <a:off x="628650" y="4767263"/>
            <a:ext cx="2057400" cy="273900"/>
          </a:xfrm>
          <a:prstGeom prst="rect">
            <a:avLst/>
          </a:prstGeom>
          <a:noFill/>
          <a:ln>
            <a:noFill/>
          </a:ln>
        </p:spPr>
        <p:txBody>
          <a:bodyPr anchorCtr="0" anchor="ctr" bIns="17150" lIns="34275" spcFirstLastPara="1" rIns="34275" wrap="square" tIns="17150">
            <a:noAutofit/>
          </a:bodyPr>
          <a:lstStyle>
            <a:lvl1pPr lvl="0" rtl="0" algn="l">
              <a:lnSpc>
                <a:spcPct val="100000"/>
              </a:lnSpc>
              <a:spcBef>
                <a:spcPts val="0"/>
              </a:spcBef>
              <a:spcAft>
                <a:spcPts val="0"/>
              </a:spcAft>
              <a:buSzPts val="500"/>
              <a:buNone/>
              <a:defRPr/>
            </a:lvl1pPr>
            <a:lvl2pPr lvl="1" rtl="0" algn="l">
              <a:lnSpc>
                <a:spcPct val="100000"/>
              </a:lnSpc>
              <a:spcBef>
                <a:spcPts val="0"/>
              </a:spcBef>
              <a:spcAft>
                <a:spcPts val="0"/>
              </a:spcAft>
              <a:buSzPts val="500"/>
              <a:buNone/>
              <a:defRPr/>
            </a:lvl2pPr>
            <a:lvl3pPr lvl="2" rtl="0" algn="l">
              <a:lnSpc>
                <a:spcPct val="100000"/>
              </a:lnSpc>
              <a:spcBef>
                <a:spcPts val="0"/>
              </a:spcBef>
              <a:spcAft>
                <a:spcPts val="0"/>
              </a:spcAft>
              <a:buSzPts val="500"/>
              <a:buNone/>
              <a:defRPr/>
            </a:lvl3pPr>
            <a:lvl4pPr lvl="3" rtl="0" algn="l">
              <a:lnSpc>
                <a:spcPct val="100000"/>
              </a:lnSpc>
              <a:spcBef>
                <a:spcPts val="0"/>
              </a:spcBef>
              <a:spcAft>
                <a:spcPts val="0"/>
              </a:spcAft>
              <a:buSzPts val="500"/>
              <a:buNone/>
              <a:defRPr/>
            </a:lvl4pPr>
            <a:lvl5pPr lvl="4" rtl="0" algn="l">
              <a:lnSpc>
                <a:spcPct val="100000"/>
              </a:lnSpc>
              <a:spcBef>
                <a:spcPts val="0"/>
              </a:spcBef>
              <a:spcAft>
                <a:spcPts val="0"/>
              </a:spcAft>
              <a:buSzPts val="500"/>
              <a:buNone/>
              <a:defRPr/>
            </a:lvl5pPr>
            <a:lvl6pPr lvl="5" rtl="0" algn="l">
              <a:lnSpc>
                <a:spcPct val="100000"/>
              </a:lnSpc>
              <a:spcBef>
                <a:spcPts val="0"/>
              </a:spcBef>
              <a:spcAft>
                <a:spcPts val="0"/>
              </a:spcAft>
              <a:buSzPts val="500"/>
              <a:buNone/>
              <a:defRPr/>
            </a:lvl6pPr>
            <a:lvl7pPr lvl="6" rtl="0" algn="l">
              <a:lnSpc>
                <a:spcPct val="100000"/>
              </a:lnSpc>
              <a:spcBef>
                <a:spcPts val="0"/>
              </a:spcBef>
              <a:spcAft>
                <a:spcPts val="0"/>
              </a:spcAft>
              <a:buSzPts val="500"/>
              <a:buNone/>
              <a:defRPr/>
            </a:lvl7pPr>
            <a:lvl8pPr lvl="7" rtl="0" algn="l">
              <a:lnSpc>
                <a:spcPct val="100000"/>
              </a:lnSpc>
              <a:spcBef>
                <a:spcPts val="0"/>
              </a:spcBef>
              <a:spcAft>
                <a:spcPts val="0"/>
              </a:spcAft>
              <a:buSzPts val="500"/>
              <a:buNone/>
              <a:defRPr/>
            </a:lvl8pPr>
            <a:lvl9pPr lvl="8" rtl="0" algn="l">
              <a:lnSpc>
                <a:spcPct val="100000"/>
              </a:lnSpc>
              <a:spcBef>
                <a:spcPts val="0"/>
              </a:spcBef>
              <a:spcAft>
                <a:spcPts val="0"/>
              </a:spcAft>
              <a:buSzPts val="500"/>
              <a:buNone/>
              <a:defRPr/>
            </a:lvl9pPr>
          </a:lstStyle>
          <a:p/>
        </p:txBody>
      </p:sp>
      <p:sp>
        <p:nvSpPr>
          <p:cNvPr id="62" name="Google Shape;62;g13b5eb710b0_0_353"/>
          <p:cNvSpPr txBox="1"/>
          <p:nvPr>
            <p:ph idx="11" type="ftr"/>
          </p:nvPr>
        </p:nvSpPr>
        <p:spPr>
          <a:xfrm>
            <a:off x="3028950" y="4767263"/>
            <a:ext cx="3086100" cy="273900"/>
          </a:xfrm>
          <a:prstGeom prst="rect">
            <a:avLst/>
          </a:prstGeom>
          <a:noFill/>
          <a:ln>
            <a:noFill/>
          </a:ln>
        </p:spPr>
        <p:txBody>
          <a:bodyPr anchorCtr="0" anchor="ctr" bIns="17150" lIns="34275" spcFirstLastPara="1" rIns="34275" wrap="square" tIns="17150">
            <a:noAutofit/>
          </a:bodyPr>
          <a:lstStyle>
            <a:lvl1pPr lvl="0" rtl="0" algn="ctr">
              <a:lnSpc>
                <a:spcPct val="100000"/>
              </a:lnSpc>
              <a:spcBef>
                <a:spcPts val="0"/>
              </a:spcBef>
              <a:spcAft>
                <a:spcPts val="0"/>
              </a:spcAft>
              <a:buSzPts val="500"/>
              <a:buNone/>
              <a:defRPr/>
            </a:lvl1pPr>
            <a:lvl2pPr lvl="1" rtl="0" algn="l">
              <a:lnSpc>
                <a:spcPct val="100000"/>
              </a:lnSpc>
              <a:spcBef>
                <a:spcPts val="0"/>
              </a:spcBef>
              <a:spcAft>
                <a:spcPts val="0"/>
              </a:spcAft>
              <a:buSzPts val="500"/>
              <a:buNone/>
              <a:defRPr/>
            </a:lvl2pPr>
            <a:lvl3pPr lvl="2" rtl="0" algn="l">
              <a:lnSpc>
                <a:spcPct val="100000"/>
              </a:lnSpc>
              <a:spcBef>
                <a:spcPts val="0"/>
              </a:spcBef>
              <a:spcAft>
                <a:spcPts val="0"/>
              </a:spcAft>
              <a:buSzPts val="500"/>
              <a:buNone/>
              <a:defRPr/>
            </a:lvl3pPr>
            <a:lvl4pPr lvl="3" rtl="0" algn="l">
              <a:lnSpc>
                <a:spcPct val="100000"/>
              </a:lnSpc>
              <a:spcBef>
                <a:spcPts val="0"/>
              </a:spcBef>
              <a:spcAft>
                <a:spcPts val="0"/>
              </a:spcAft>
              <a:buSzPts val="500"/>
              <a:buNone/>
              <a:defRPr/>
            </a:lvl4pPr>
            <a:lvl5pPr lvl="4" rtl="0" algn="l">
              <a:lnSpc>
                <a:spcPct val="100000"/>
              </a:lnSpc>
              <a:spcBef>
                <a:spcPts val="0"/>
              </a:spcBef>
              <a:spcAft>
                <a:spcPts val="0"/>
              </a:spcAft>
              <a:buSzPts val="500"/>
              <a:buNone/>
              <a:defRPr/>
            </a:lvl5pPr>
            <a:lvl6pPr lvl="5" rtl="0" algn="l">
              <a:lnSpc>
                <a:spcPct val="100000"/>
              </a:lnSpc>
              <a:spcBef>
                <a:spcPts val="0"/>
              </a:spcBef>
              <a:spcAft>
                <a:spcPts val="0"/>
              </a:spcAft>
              <a:buSzPts val="500"/>
              <a:buNone/>
              <a:defRPr/>
            </a:lvl6pPr>
            <a:lvl7pPr lvl="6" rtl="0" algn="l">
              <a:lnSpc>
                <a:spcPct val="100000"/>
              </a:lnSpc>
              <a:spcBef>
                <a:spcPts val="0"/>
              </a:spcBef>
              <a:spcAft>
                <a:spcPts val="0"/>
              </a:spcAft>
              <a:buSzPts val="500"/>
              <a:buNone/>
              <a:defRPr/>
            </a:lvl7pPr>
            <a:lvl8pPr lvl="7" rtl="0" algn="l">
              <a:lnSpc>
                <a:spcPct val="100000"/>
              </a:lnSpc>
              <a:spcBef>
                <a:spcPts val="0"/>
              </a:spcBef>
              <a:spcAft>
                <a:spcPts val="0"/>
              </a:spcAft>
              <a:buSzPts val="500"/>
              <a:buNone/>
              <a:defRPr/>
            </a:lvl8pPr>
            <a:lvl9pPr lvl="8" rtl="0" algn="l">
              <a:lnSpc>
                <a:spcPct val="100000"/>
              </a:lnSpc>
              <a:spcBef>
                <a:spcPts val="0"/>
              </a:spcBef>
              <a:spcAft>
                <a:spcPts val="0"/>
              </a:spcAft>
              <a:buSzPts val="500"/>
              <a:buNone/>
              <a:defRPr/>
            </a:lvl9pPr>
          </a:lstStyle>
          <a:p/>
        </p:txBody>
      </p:sp>
      <p:sp>
        <p:nvSpPr>
          <p:cNvPr id="63" name="Google Shape;63;g13b5eb710b0_0_353"/>
          <p:cNvSpPr txBox="1"/>
          <p:nvPr>
            <p:ph idx="12" type="sldNum"/>
          </p:nvPr>
        </p:nvSpPr>
        <p:spPr>
          <a:xfrm>
            <a:off x="6457950" y="4767263"/>
            <a:ext cx="2057400" cy="273900"/>
          </a:xfrm>
          <a:prstGeom prst="rect">
            <a:avLst/>
          </a:prstGeom>
          <a:noFill/>
          <a:ln>
            <a:noFill/>
          </a:ln>
        </p:spPr>
        <p:txBody>
          <a:bodyPr anchorCtr="0" anchor="ctr" bIns="17150" lIns="34275" spcFirstLastPara="1" rIns="34275" wrap="square" tIns="1715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4" name="Shape 64"/>
        <p:cNvGrpSpPr/>
        <p:nvPr/>
      </p:nvGrpSpPr>
      <p:grpSpPr>
        <a:xfrm>
          <a:off x="0" y="0"/>
          <a:ext cx="0" cy="0"/>
          <a:chOff x="0" y="0"/>
          <a:chExt cx="0" cy="0"/>
        </a:xfrm>
      </p:grpSpPr>
      <p:pic>
        <p:nvPicPr>
          <p:cNvPr id="65" name="Google Shape;65;g13b5eb710b0_0_359"/>
          <p:cNvPicPr preferRelativeResize="0"/>
          <p:nvPr/>
        </p:nvPicPr>
        <p:blipFill rotWithShape="1">
          <a:blip r:embed="rId2">
            <a:alphaModFix/>
          </a:blip>
          <a:srcRect b="0" l="0" r="0" t="0"/>
          <a:stretch/>
        </p:blipFill>
        <p:spPr>
          <a:xfrm>
            <a:off x="0" y="0"/>
            <a:ext cx="9143998" cy="5143500"/>
          </a:xfrm>
          <a:prstGeom prst="rect">
            <a:avLst/>
          </a:prstGeom>
          <a:noFill/>
          <a:ln>
            <a:noFill/>
          </a:ln>
        </p:spPr>
      </p:pic>
      <p:sp>
        <p:nvSpPr>
          <p:cNvPr id="66" name="Google Shape;66;g13b5eb710b0_0_359"/>
          <p:cNvSpPr txBox="1"/>
          <p:nvPr>
            <p:ph type="ctrTitle"/>
          </p:nvPr>
        </p:nvSpPr>
        <p:spPr>
          <a:xfrm>
            <a:off x="1143000" y="1527566"/>
            <a:ext cx="6858000" cy="1790700"/>
          </a:xfrm>
          <a:prstGeom prst="rect">
            <a:avLst/>
          </a:prstGeom>
          <a:noFill/>
          <a:ln>
            <a:noFill/>
          </a:ln>
        </p:spPr>
        <p:txBody>
          <a:bodyPr anchorCtr="0" anchor="b" bIns="17150" lIns="34275" spcFirstLastPara="1" rIns="34275" wrap="square" tIns="17150">
            <a:normAutofit/>
          </a:bodyPr>
          <a:lstStyle>
            <a:lvl1pPr lvl="0" rtl="0" algn="ctr">
              <a:lnSpc>
                <a:spcPct val="100000"/>
              </a:lnSpc>
              <a:spcBef>
                <a:spcPts val="0"/>
              </a:spcBef>
              <a:spcAft>
                <a:spcPts val="0"/>
              </a:spcAft>
              <a:buClr>
                <a:schemeClr val="dk1"/>
              </a:buClr>
              <a:buSzPts val="4500"/>
              <a:buFont typeface="Libre Franklin Thin"/>
              <a:buNone/>
              <a:defRPr sz="4500"/>
            </a:lvl1pPr>
            <a:lvl2pPr lvl="1" rtl="0" algn="l">
              <a:lnSpc>
                <a:spcPct val="100000"/>
              </a:lnSpc>
              <a:spcBef>
                <a:spcPts val="0"/>
              </a:spcBef>
              <a:spcAft>
                <a:spcPts val="0"/>
              </a:spcAft>
              <a:buSzPts val="500"/>
              <a:buNone/>
              <a:defRPr/>
            </a:lvl2pPr>
            <a:lvl3pPr lvl="2" rtl="0" algn="l">
              <a:lnSpc>
                <a:spcPct val="100000"/>
              </a:lnSpc>
              <a:spcBef>
                <a:spcPts val="0"/>
              </a:spcBef>
              <a:spcAft>
                <a:spcPts val="0"/>
              </a:spcAft>
              <a:buSzPts val="500"/>
              <a:buNone/>
              <a:defRPr/>
            </a:lvl3pPr>
            <a:lvl4pPr lvl="3" rtl="0" algn="l">
              <a:lnSpc>
                <a:spcPct val="100000"/>
              </a:lnSpc>
              <a:spcBef>
                <a:spcPts val="0"/>
              </a:spcBef>
              <a:spcAft>
                <a:spcPts val="0"/>
              </a:spcAft>
              <a:buSzPts val="500"/>
              <a:buNone/>
              <a:defRPr/>
            </a:lvl4pPr>
            <a:lvl5pPr lvl="4" rtl="0" algn="l">
              <a:lnSpc>
                <a:spcPct val="100000"/>
              </a:lnSpc>
              <a:spcBef>
                <a:spcPts val="0"/>
              </a:spcBef>
              <a:spcAft>
                <a:spcPts val="0"/>
              </a:spcAft>
              <a:buSzPts val="500"/>
              <a:buNone/>
              <a:defRPr/>
            </a:lvl5pPr>
            <a:lvl6pPr lvl="5" rtl="0" algn="l">
              <a:lnSpc>
                <a:spcPct val="100000"/>
              </a:lnSpc>
              <a:spcBef>
                <a:spcPts val="0"/>
              </a:spcBef>
              <a:spcAft>
                <a:spcPts val="0"/>
              </a:spcAft>
              <a:buSzPts val="500"/>
              <a:buNone/>
              <a:defRPr/>
            </a:lvl6pPr>
            <a:lvl7pPr lvl="6" rtl="0" algn="l">
              <a:lnSpc>
                <a:spcPct val="100000"/>
              </a:lnSpc>
              <a:spcBef>
                <a:spcPts val="0"/>
              </a:spcBef>
              <a:spcAft>
                <a:spcPts val="0"/>
              </a:spcAft>
              <a:buSzPts val="500"/>
              <a:buNone/>
              <a:defRPr/>
            </a:lvl7pPr>
            <a:lvl8pPr lvl="7" rtl="0" algn="l">
              <a:lnSpc>
                <a:spcPct val="100000"/>
              </a:lnSpc>
              <a:spcBef>
                <a:spcPts val="0"/>
              </a:spcBef>
              <a:spcAft>
                <a:spcPts val="0"/>
              </a:spcAft>
              <a:buSzPts val="500"/>
              <a:buNone/>
              <a:defRPr/>
            </a:lvl8pPr>
            <a:lvl9pPr lvl="8" rtl="0" algn="l">
              <a:lnSpc>
                <a:spcPct val="100000"/>
              </a:lnSpc>
              <a:spcBef>
                <a:spcPts val="0"/>
              </a:spcBef>
              <a:spcAft>
                <a:spcPts val="0"/>
              </a:spcAft>
              <a:buSzPts val="500"/>
              <a:buNone/>
              <a:defRPr/>
            </a:lvl9pPr>
          </a:lstStyle>
          <a:p/>
        </p:txBody>
      </p:sp>
      <p:sp>
        <p:nvSpPr>
          <p:cNvPr id="67" name="Google Shape;67;g13b5eb710b0_0_359"/>
          <p:cNvSpPr txBox="1"/>
          <p:nvPr>
            <p:ph idx="1" type="subTitle"/>
          </p:nvPr>
        </p:nvSpPr>
        <p:spPr>
          <a:xfrm>
            <a:off x="1143000" y="3387323"/>
            <a:ext cx="6858000" cy="1241700"/>
          </a:xfrm>
          <a:prstGeom prst="rect">
            <a:avLst/>
          </a:prstGeom>
          <a:noFill/>
          <a:ln>
            <a:noFill/>
          </a:ln>
        </p:spPr>
        <p:txBody>
          <a:bodyPr anchorCtr="0" anchor="t" bIns="17150" lIns="34275" spcFirstLastPara="1" rIns="34275" wrap="square" tIns="17150">
            <a:normAutofit/>
          </a:bodyPr>
          <a:lstStyle>
            <a:lvl1pPr lvl="0" rtl="0" algn="ctr">
              <a:lnSpc>
                <a:spcPct val="100000"/>
              </a:lnSpc>
              <a:spcBef>
                <a:spcPts val="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68" name="Google Shape;68;g13b5eb710b0_0_359"/>
          <p:cNvSpPr txBox="1"/>
          <p:nvPr>
            <p:ph idx="10" type="dt"/>
          </p:nvPr>
        </p:nvSpPr>
        <p:spPr>
          <a:xfrm>
            <a:off x="628650" y="4767263"/>
            <a:ext cx="2057400" cy="273900"/>
          </a:xfrm>
          <a:prstGeom prst="rect">
            <a:avLst/>
          </a:prstGeom>
          <a:noFill/>
          <a:ln>
            <a:noFill/>
          </a:ln>
        </p:spPr>
        <p:txBody>
          <a:bodyPr anchorCtr="0" anchor="ctr" bIns="17150" lIns="34275" spcFirstLastPara="1" rIns="34275" wrap="square" tIns="17150">
            <a:noAutofit/>
          </a:bodyPr>
          <a:lstStyle>
            <a:lvl1pPr lvl="0" rtl="0" algn="l">
              <a:lnSpc>
                <a:spcPct val="100000"/>
              </a:lnSpc>
              <a:spcBef>
                <a:spcPts val="0"/>
              </a:spcBef>
              <a:spcAft>
                <a:spcPts val="0"/>
              </a:spcAft>
              <a:buSzPts val="500"/>
              <a:buNone/>
              <a:defRPr/>
            </a:lvl1pPr>
            <a:lvl2pPr lvl="1" rtl="0" algn="l">
              <a:lnSpc>
                <a:spcPct val="100000"/>
              </a:lnSpc>
              <a:spcBef>
                <a:spcPts val="0"/>
              </a:spcBef>
              <a:spcAft>
                <a:spcPts val="0"/>
              </a:spcAft>
              <a:buSzPts val="500"/>
              <a:buNone/>
              <a:defRPr/>
            </a:lvl2pPr>
            <a:lvl3pPr lvl="2" rtl="0" algn="l">
              <a:lnSpc>
                <a:spcPct val="100000"/>
              </a:lnSpc>
              <a:spcBef>
                <a:spcPts val="0"/>
              </a:spcBef>
              <a:spcAft>
                <a:spcPts val="0"/>
              </a:spcAft>
              <a:buSzPts val="500"/>
              <a:buNone/>
              <a:defRPr/>
            </a:lvl3pPr>
            <a:lvl4pPr lvl="3" rtl="0" algn="l">
              <a:lnSpc>
                <a:spcPct val="100000"/>
              </a:lnSpc>
              <a:spcBef>
                <a:spcPts val="0"/>
              </a:spcBef>
              <a:spcAft>
                <a:spcPts val="0"/>
              </a:spcAft>
              <a:buSzPts val="500"/>
              <a:buNone/>
              <a:defRPr/>
            </a:lvl4pPr>
            <a:lvl5pPr lvl="4" rtl="0" algn="l">
              <a:lnSpc>
                <a:spcPct val="100000"/>
              </a:lnSpc>
              <a:spcBef>
                <a:spcPts val="0"/>
              </a:spcBef>
              <a:spcAft>
                <a:spcPts val="0"/>
              </a:spcAft>
              <a:buSzPts val="500"/>
              <a:buNone/>
              <a:defRPr/>
            </a:lvl5pPr>
            <a:lvl6pPr lvl="5" rtl="0" algn="l">
              <a:lnSpc>
                <a:spcPct val="100000"/>
              </a:lnSpc>
              <a:spcBef>
                <a:spcPts val="0"/>
              </a:spcBef>
              <a:spcAft>
                <a:spcPts val="0"/>
              </a:spcAft>
              <a:buSzPts val="500"/>
              <a:buNone/>
              <a:defRPr/>
            </a:lvl6pPr>
            <a:lvl7pPr lvl="6" rtl="0" algn="l">
              <a:lnSpc>
                <a:spcPct val="100000"/>
              </a:lnSpc>
              <a:spcBef>
                <a:spcPts val="0"/>
              </a:spcBef>
              <a:spcAft>
                <a:spcPts val="0"/>
              </a:spcAft>
              <a:buSzPts val="500"/>
              <a:buNone/>
              <a:defRPr/>
            </a:lvl7pPr>
            <a:lvl8pPr lvl="7" rtl="0" algn="l">
              <a:lnSpc>
                <a:spcPct val="100000"/>
              </a:lnSpc>
              <a:spcBef>
                <a:spcPts val="0"/>
              </a:spcBef>
              <a:spcAft>
                <a:spcPts val="0"/>
              </a:spcAft>
              <a:buSzPts val="500"/>
              <a:buNone/>
              <a:defRPr/>
            </a:lvl8pPr>
            <a:lvl9pPr lvl="8" rtl="0" algn="l">
              <a:lnSpc>
                <a:spcPct val="100000"/>
              </a:lnSpc>
              <a:spcBef>
                <a:spcPts val="0"/>
              </a:spcBef>
              <a:spcAft>
                <a:spcPts val="0"/>
              </a:spcAft>
              <a:buSzPts val="500"/>
              <a:buNone/>
              <a:defRPr/>
            </a:lvl9pPr>
          </a:lstStyle>
          <a:p/>
        </p:txBody>
      </p:sp>
      <p:sp>
        <p:nvSpPr>
          <p:cNvPr id="69" name="Google Shape;69;g13b5eb710b0_0_359"/>
          <p:cNvSpPr txBox="1"/>
          <p:nvPr>
            <p:ph idx="11" type="ftr"/>
          </p:nvPr>
        </p:nvSpPr>
        <p:spPr>
          <a:xfrm>
            <a:off x="3028950" y="4767263"/>
            <a:ext cx="3086100" cy="273900"/>
          </a:xfrm>
          <a:prstGeom prst="rect">
            <a:avLst/>
          </a:prstGeom>
          <a:noFill/>
          <a:ln>
            <a:noFill/>
          </a:ln>
        </p:spPr>
        <p:txBody>
          <a:bodyPr anchorCtr="0" anchor="ctr" bIns="17150" lIns="34275" spcFirstLastPara="1" rIns="34275" wrap="square" tIns="17150">
            <a:noAutofit/>
          </a:bodyPr>
          <a:lstStyle>
            <a:lvl1pPr lvl="0" rtl="0" algn="ctr">
              <a:lnSpc>
                <a:spcPct val="100000"/>
              </a:lnSpc>
              <a:spcBef>
                <a:spcPts val="0"/>
              </a:spcBef>
              <a:spcAft>
                <a:spcPts val="0"/>
              </a:spcAft>
              <a:buSzPts val="500"/>
              <a:buNone/>
              <a:defRPr/>
            </a:lvl1pPr>
            <a:lvl2pPr lvl="1" rtl="0" algn="l">
              <a:lnSpc>
                <a:spcPct val="100000"/>
              </a:lnSpc>
              <a:spcBef>
                <a:spcPts val="0"/>
              </a:spcBef>
              <a:spcAft>
                <a:spcPts val="0"/>
              </a:spcAft>
              <a:buSzPts val="500"/>
              <a:buNone/>
              <a:defRPr/>
            </a:lvl2pPr>
            <a:lvl3pPr lvl="2" rtl="0" algn="l">
              <a:lnSpc>
                <a:spcPct val="100000"/>
              </a:lnSpc>
              <a:spcBef>
                <a:spcPts val="0"/>
              </a:spcBef>
              <a:spcAft>
                <a:spcPts val="0"/>
              </a:spcAft>
              <a:buSzPts val="500"/>
              <a:buNone/>
              <a:defRPr/>
            </a:lvl3pPr>
            <a:lvl4pPr lvl="3" rtl="0" algn="l">
              <a:lnSpc>
                <a:spcPct val="100000"/>
              </a:lnSpc>
              <a:spcBef>
                <a:spcPts val="0"/>
              </a:spcBef>
              <a:spcAft>
                <a:spcPts val="0"/>
              </a:spcAft>
              <a:buSzPts val="500"/>
              <a:buNone/>
              <a:defRPr/>
            </a:lvl4pPr>
            <a:lvl5pPr lvl="4" rtl="0" algn="l">
              <a:lnSpc>
                <a:spcPct val="100000"/>
              </a:lnSpc>
              <a:spcBef>
                <a:spcPts val="0"/>
              </a:spcBef>
              <a:spcAft>
                <a:spcPts val="0"/>
              </a:spcAft>
              <a:buSzPts val="500"/>
              <a:buNone/>
              <a:defRPr/>
            </a:lvl5pPr>
            <a:lvl6pPr lvl="5" rtl="0" algn="l">
              <a:lnSpc>
                <a:spcPct val="100000"/>
              </a:lnSpc>
              <a:spcBef>
                <a:spcPts val="0"/>
              </a:spcBef>
              <a:spcAft>
                <a:spcPts val="0"/>
              </a:spcAft>
              <a:buSzPts val="500"/>
              <a:buNone/>
              <a:defRPr/>
            </a:lvl6pPr>
            <a:lvl7pPr lvl="6" rtl="0" algn="l">
              <a:lnSpc>
                <a:spcPct val="100000"/>
              </a:lnSpc>
              <a:spcBef>
                <a:spcPts val="0"/>
              </a:spcBef>
              <a:spcAft>
                <a:spcPts val="0"/>
              </a:spcAft>
              <a:buSzPts val="500"/>
              <a:buNone/>
              <a:defRPr/>
            </a:lvl7pPr>
            <a:lvl8pPr lvl="7" rtl="0" algn="l">
              <a:lnSpc>
                <a:spcPct val="100000"/>
              </a:lnSpc>
              <a:spcBef>
                <a:spcPts val="0"/>
              </a:spcBef>
              <a:spcAft>
                <a:spcPts val="0"/>
              </a:spcAft>
              <a:buSzPts val="500"/>
              <a:buNone/>
              <a:defRPr/>
            </a:lvl8pPr>
            <a:lvl9pPr lvl="8" rtl="0" algn="l">
              <a:lnSpc>
                <a:spcPct val="100000"/>
              </a:lnSpc>
              <a:spcBef>
                <a:spcPts val="0"/>
              </a:spcBef>
              <a:spcAft>
                <a:spcPts val="0"/>
              </a:spcAft>
              <a:buSzPts val="500"/>
              <a:buNone/>
              <a:defRPr/>
            </a:lvl9pPr>
          </a:lstStyle>
          <a:p/>
        </p:txBody>
      </p:sp>
      <p:sp>
        <p:nvSpPr>
          <p:cNvPr id="70" name="Google Shape;70;g13b5eb710b0_0_359"/>
          <p:cNvSpPr txBox="1"/>
          <p:nvPr>
            <p:ph idx="12" type="sldNum"/>
          </p:nvPr>
        </p:nvSpPr>
        <p:spPr>
          <a:xfrm>
            <a:off x="6457950" y="4767263"/>
            <a:ext cx="2057400" cy="273900"/>
          </a:xfrm>
          <a:prstGeom prst="rect">
            <a:avLst/>
          </a:prstGeom>
          <a:noFill/>
          <a:ln>
            <a:noFill/>
          </a:ln>
        </p:spPr>
        <p:txBody>
          <a:bodyPr anchorCtr="0" anchor="ctr" bIns="17150" lIns="34275" spcFirstLastPara="1" rIns="34275" wrap="square" tIns="1715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1" name="Google Shape;71;g13b5eb710b0_0_359"/>
          <p:cNvPicPr preferRelativeResize="0"/>
          <p:nvPr/>
        </p:nvPicPr>
        <p:blipFill rotWithShape="1">
          <a:blip r:embed="rId3">
            <a:alphaModFix/>
          </a:blip>
          <a:srcRect b="0" l="0" r="0" t="0"/>
          <a:stretch/>
        </p:blipFill>
        <p:spPr>
          <a:xfrm>
            <a:off x="2977138" y="987133"/>
            <a:ext cx="3189725" cy="130302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g13b5eb710b0_0_367"/>
          <p:cNvSpPr txBox="1"/>
          <p:nvPr>
            <p:ph type="title"/>
          </p:nvPr>
        </p:nvSpPr>
        <p:spPr>
          <a:xfrm>
            <a:off x="623888" y="1282304"/>
            <a:ext cx="7886700" cy="2139600"/>
          </a:xfrm>
          <a:prstGeom prst="rect">
            <a:avLst/>
          </a:prstGeom>
          <a:noFill/>
          <a:ln>
            <a:noFill/>
          </a:ln>
        </p:spPr>
        <p:txBody>
          <a:bodyPr anchorCtr="0" anchor="b" bIns="17150" lIns="34275" spcFirstLastPara="1" rIns="34275" wrap="square" tIns="17150">
            <a:normAutofit/>
          </a:bodyPr>
          <a:lstStyle>
            <a:lvl1pPr lvl="0" rtl="0" algn="l">
              <a:lnSpc>
                <a:spcPct val="90000"/>
              </a:lnSpc>
              <a:spcBef>
                <a:spcPts val="0"/>
              </a:spcBef>
              <a:spcAft>
                <a:spcPts val="0"/>
              </a:spcAft>
              <a:buClr>
                <a:schemeClr val="dk1"/>
              </a:buClr>
              <a:buSzPts val="4500"/>
              <a:buFont typeface="Libre Franklin Thin"/>
              <a:buNone/>
              <a:defRPr sz="4500"/>
            </a:lvl1pPr>
            <a:lvl2pPr lvl="1" rtl="0" algn="l">
              <a:lnSpc>
                <a:spcPct val="100000"/>
              </a:lnSpc>
              <a:spcBef>
                <a:spcPts val="0"/>
              </a:spcBef>
              <a:spcAft>
                <a:spcPts val="0"/>
              </a:spcAft>
              <a:buSzPts val="500"/>
              <a:buNone/>
              <a:defRPr/>
            </a:lvl2pPr>
            <a:lvl3pPr lvl="2" rtl="0" algn="l">
              <a:lnSpc>
                <a:spcPct val="100000"/>
              </a:lnSpc>
              <a:spcBef>
                <a:spcPts val="0"/>
              </a:spcBef>
              <a:spcAft>
                <a:spcPts val="0"/>
              </a:spcAft>
              <a:buSzPts val="500"/>
              <a:buNone/>
              <a:defRPr/>
            </a:lvl3pPr>
            <a:lvl4pPr lvl="3" rtl="0" algn="l">
              <a:lnSpc>
                <a:spcPct val="100000"/>
              </a:lnSpc>
              <a:spcBef>
                <a:spcPts val="0"/>
              </a:spcBef>
              <a:spcAft>
                <a:spcPts val="0"/>
              </a:spcAft>
              <a:buSzPts val="500"/>
              <a:buNone/>
              <a:defRPr/>
            </a:lvl4pPr>
            <a:lvl5pPr lvl="4" rtl="0" algn="l">
              <a:lnSpc>
                <a:spcPct val="100000"/>
              </a:lnSpc>
              <a:spcBef>
                <a:spcPts val="0"/>
              </a:spcBef>
              <a:spcAft>
                <a:spcPts val="0"/>
              </a:spcAft>
              <a:buSzPts val="500"/>
              <a:buNone/>
              <a:defRPr/>
            </a:lvl5pPr>
            <a:lvl6pPr lvl="5" rtl="0" algn="l">
              <a:lnSpc>
                <a:spcPct val="100000"/>
              </a:lnSpc>
              <a:spcBef>
                <a:spcPts val="0"/>
              </a:spcBef>
              <a:spcAft>
                <a:spcPts val="0"/>
              </a:spcAft>
              <a:buSzPts val="500"/>
              <a:buNone/>
              <a:defRPr/>
            </a:lvl6pPr>
            <a:lvl7pPr lvl="6" rtl="0" algn="l">
              <a:lnSpc>
                <a:spcPct val="100000"/>
              </a:lnSpc>
              <a:spcBef>
                <a:spcPts val="0"/>
              </a:spcBef>
              <a:spcAft>
                <a:spcPts val="0"/>
              </a:spcAft>
              <a:buSzPts val="500"/>
              <a:buNone/>
              <a:defRPr/>
            </a:lvl7pPr>
            <a:lvl8pPr lvl="7" rtl="0" algn="l">
              <a:lnSpc>
                <a:spcPct val="100000"/>
              </a:lnSpc>
              <a:spcBef>
                <a:spcPts val="0"/>
              </a:spcBef>
              <a:spcAft>
                <a:spcPts val="0"/>
              </a:spcAft>
              <a:buSzPts val="500"/>
              <a:buNone/>
              <a:defRPr/>
            </a:lvl8pPr>
            <a:lvl9pPr lvl="8" rtl="0" algn="l">
              <a:lnSpc>
                <a:spcPct val="100000"/>
              </a:lnSpc>
              <a:spcBef>
                <a:spcPts val="0"/>
              </a:spcBef>
              <a:spcAft>
                <a:spcPts val="0"/>
              </a:spcAft>
              <a:buSzPts val="500"/>
              <a:buNone/>
              <a:defRPr/>
            </a:lvl9pPr>
          </a:lstStyle>
          <a:p/>
        </p:txBody>
      </p:sp>
      <p:sp>
        <p:nvSpPr>
          <p:cNvPr id="74" name="Google Shape;74;g13b5eb710b0_0_367"/>
          <p:cNvSpPr txBox="1"/>
          <p:nvPr>
            <p:ph idx="1" type="body"/>
          </p:nvPr>
        </p:nvSpPr>
        <p:spPr>
          <a:xfrm>
            <a:off x="623888" y="3442098"/>
            <a:ext cx="7886700" cy="1125000"/>
          </a:xfrm>
          <a:prstGeom prst="rect">
            <a:avLst/>
          </a:prstGeom>
          <a:noFill/>
          <a:ln>
            <a:noFill/>
          </a:ln>
        </p:spPr>
        <p:txBody>
          <a:bodyPr anchorCtr="0" anchor="t" bIns="17150" lIns="34275" spcFirstLastPara="1" rIns="34275" wrap="square" tIns="17150">
            <a:normAutofit/>
          </a:bodyPr>
          <a:lstStyle>
            <a:lvl1pPr indent="-228600" lvl="0" marL="457200" rtl="0" algn="l">
              <a:lnSpc>
                <a:spcPct val="90000"/>
              </a:lnSpc>
              <a:spcBef>
                <a:spcPts val="800"/>
              </a:spcBef>
              <a:spcAft>
                <a:spcPts val="0"/>
              </a:spcAft>
              <a:buClr>
                <a:schemeClr val="dk1"/>
              </a:buClr>
              <a:buSzPts val="1800"/>
              <a:buNone/>
              <a:defRPr sz="1800">
                <a:solidFill>
                  <a:schemeClr val="dk1"/>
                </a:solidFill>
              </a:defRPr>
            </a:lvl1pPr>
            <a:lvl2pPr indent="-228600" lvl="1" marL="914400" rtl="0" algn="l">
              <a:lnSpc>
                <a:spcPct val="90000"/>
              </a:lnSpc>
              <a:spcBef>
                <a:spcPts val="400"/>
              </a:spcBef>
              <a:spcAft>
                <a:spcPts val="0"/>
              </a:spcAft>
              <a:buClr>
                <a:schemeClr val="dk1"/>
              </a:buClr>
              <a:buSzPts val="1500"/>
              <a:buNone/>
              <a:defRPr sz="1500">
                <a:solidFill>
                  <a:schemeClr val="dk1"/>
                </a:solidFill>
              </a:defRPr>
            </a:lvl2pPr>
            <a:lvl3pPr indent="-228600" lvl="2" marL="1371600" rtl="0" algn="l">
              <a:lnSpc>
                <a:spcPct val="90000"/>
              </a:lnSpc>
              <a:spcBef>
                <a:spcPts val="400"/>
              </a:spcBef>
              <a:spcAft>
                <a:spcPts val="0"/>
              </a:spcAft>
              <a:buClr>
                <a:schemeClr val="dk1"/>
              </a:buClr>
              <a:buSzPts val="1400"/>
              <a:buNone/>
              <a:defRPr sz="1400">
                <a:solidFill>
                  <a:schemeClr val="dk1"/>
                </a:solidFill>
              </a:defRPr>
            </a:lvl3pPr>
            <a:lvl4pPr indent="-228600" lvl="3" marL="1828800" rtl="0" algn="l">
              <a:lnSpc>
                <a:spcPct val="90000"/>
              </a:lnSpc>
              <a:spcBef>
                <a:spcPts val="400"/>
              </a:spcBef>
              <a:spcAft>
                <a:spcPts val="0"/>
              </a:spcAft>
              <a:buClr>
                <a:schemeClr val="dk1"/>
              </a:buClr>
              <a:buSzPts val="1200"/>
              <a:buNone/>
              <a:defRPr sz="1200">
                <a:solidFill>
                  <a:schemeClr val="dk1"/>
                </a:solidFill>
              </a:defRPr>
            </a:lvl4pPr>
            <a:lvl5pPr indent="-228600" lvl="4" marL="2286000" rtl="0" algn="l">
              <a:lnSpc>
                <a:spcPct val="90000"/>
              </a:lnSpc>
              <a:spcBef>
                <a:spcPts val="400"/>
              </a:spcBef>
              <a:spcAft>
                <a:spcPts val="0"/>
              </a:spcAft>
              <a:buClr>
                <a:schemeClr val="dk1"/>
              </a:buClr>
              <a:buSzPts val="1200"/>
              <a:buNone/>
              <a:defRPr sz="1200">
                <a:solidFill>
                  <a:schemeClr val="dk1"/>
                </a:solidFill>
              </a:defRPr>
            </a:lvl5pPr>
            <a:lvl6pPr indent="-228600" lvl="5" marL="2743200" rtl="0" algn="l">
              <a:lnSpc>
                <a:spcPct val="90000"/>
              </a:lnSpc>
              <a:spcBef>
                <a:spcPts val="400"/>
              </a:spcBef>
              <a:spcAft>
                <a:spcPts val="0"/>
              </a:spcAft>
              <a:buClr>
                <a:schemeClr val="dk1"/>
              </a:buClr>
              <a:buSzPts val="1200"/>
              <a:buNone/>
              <a:defRPr sz="1200">
                <a:solidFill>
                  <a:schemeClr val="dk1"/>
                </a:solidFill>
              </a:defRPr>
            </a:lvl6pPr>
            <a:lvl7pPr indent="-228600" lvl="6" marL="3200400" rtl="0" algn="l">
              <a:lnSpc>
                <a:spcPct val="90000"/>
              </a:lnSpc>
              <a:spcBef>
                <a:spcPts val="400"/>
              </a:spcBef>
              <a:spcAft>
                <a:spcPts val="0"/>
              </a:spcAft>
              <a:buClr>
                <a:schemeClr val="dk1"/>
              </a:buClr>
              <a:buSzPts val="1200"/>
              <a:buNone/>
              <a:defRPr sz="1200">
                <a:solidFill>
                  <a:schemeClr val="dk1"/>
                </a:solidFill>
              </a:defRPr>
            </a:lvl7pPr>
            <a:lvl8pPr indent="-228600" lvl="7" marL="3657600" rtl="0" algn="l">
              <a:lnSpc>
                <a:spcPct val="90000"/>
              </a:lnSpc>
              <a:spcBef>
                <a:spcPts val="400"/>
              </a:spcBef>
              <a:spcAft>
                <a:spcPts val="0"/>
              </a:spcAft>
              <a:buClr>
                <a:schemeClr val="dk1"/>
              </a:buClr>
              <a:buSzPts val="1200"/>
              <a:buNone/>
              <a:defRPr sz="1200">
                <a:solidFill>
                  <a:schemeClr val="dk1"/>
                </a:solidFill>
              </a:defRPr>
            </a:lvl8pPr>
            <a:lvl9pPr indent="-228600" lvl="8" marL="4114800" rtl="0" algn="l">
              <a:lnSpc>
                <a:spcPct val="90000"/>
              </a:lnSpc>
              <a:spcBef>
                <a:spcPts val="400"/>
              </a:spcBef>
              <a:spcAft>
                <a:spcPts val="0"/>
              </a:spcAft>
              <a:buClr>
                <a:schemeClr val="dk1"/>
              </a:buClr>
              <a:buSzPts val="1200"/>
              <a:buNone/>
              <a:defRPr sz="1200">
                <a:solidFill>
                  <a:schemeClr val="dk1"/>
                </a:solidFill>
              </a:defRPr>
            </a:lvl9pPr>
          </a:lstStyle>
          <a:p/>
        </p:txBody>
      </p:sp>
      <p:sp>
        <p:nvSpPr>
          <p:cNvPr id="75" name="Google Shape;75;g13b5eb710b0_0_367"/>
          <p:cNvSpPr txBox="1"/>
          <p:nvPr>
            <p:ph idx="10" type="dt"/>
          </p:nvPr>
        </p:nvSpPr>
        <p:spPr>
          <a:xfrm>
            <a:off x="628650" y="4767263"/>
            <a:ext cx="2057400" cy="273900"/>
          </a:xfrm>
          <a:prstGeom prst="rect">
            <a:avLst/>
          </a:prstGeom>
          <a:noFill/>
          <a:ln>
            <a:noFill/>
          </a:ln>
        </p:spPr>
        <p:txBody>
          <a:bodyPr anchorCtr="0" anchor="ctr" bIns="17150" lIns="34275" spcFirstLastPara="1" rIns="34275" wrap="square" tIns="17150">
            <a:noAutofit/>
          </a:bodyPr>
          <a:lstStyle>
            <a:lvl1pPr lvl="0" rtl="0" algn="l">
              <a:lnSpc>
                <a:spcPct val="100000"/>
              </a:lnSpc>
              <a:spcBef>
                <a:spcPts val="0"/>
              </a:spcBef>
              <a:spcAft>
                <a:spcPts val="0"/>
              </a:spcAft>
              <a:buSzPts val="500"/>
              <a:buNone/>
              <a:defRPr/>
            </a:lvl1pPr>
            <a:lvl2pPr lvl="1" rtl="0" algn="l">
              <a:lnSpc>
                <a:spcPct val="100000"/>
              </a:lnSpc>
              <a:spcBef>
                <a:spcPts val="0"/>
              </a:spcBef>
              <a:spcAft>
                <a:spcPts val="0"/>
              </a:spcAft>
              <a:buSzPts val="500"/>
              <a:buNone/>
              <a:defRPr/>
            </a:lvl2pPr>
            <a:lvl3pPr lvl="2" rtl="0" algn="l">
              <a:lnSpc>
                <a:spcPct val="100000"/>
              </a:lnSpc>
              <a:spcBef>
                <a:spcPts val="0"/>
              </a:spcBef>
              <a:spcAft>
                <a:spcPts val="0"/>
              </a:spcAft>
              <a:buSzPts val="500"/>
              <a:buNone/>
              <a:defRPr/>
            </a:lvl3pPr>
            <a:lvl4pPr lvl="3" rtl="0" algn="l">
              <a:lnSpc>
                <a:spcPct val="100000"/>
              </a:lnSpc>
              <a:spcBef>
                <a:spcPts val="0"/>
              </a:spcBef>
              <a:spcAft>
                <a:spcPts val="0"/>
              </a:spcAft>
              <a:buSzPts val="500"/>
              <a:buNone/>
              <a:defRPr/>
            </a:lvl4pPr>
            <a:lvl5pPr lvl="4" rtl="0" algn="l">
              <a:lnSpc>
                <a:spcPct val="100000"/>
              </a:lnSpc>
              <a:spcBef>
                <a:spcPts val="0"/>
              </a:spcBef>
              <a:spcAft>
                <a:spcPts val="0"/>
              </a:spcAft>
              <a:buSzPts val="500"/>
              <a:buNone/>
              <a:defRPr/>
            </a:lvl5pPr>
            <a:lvl6pPr lvl="5" rtl="0" algn="l">
              <a:lnSpc>
                <a:spcPct val="100000"/>
              </a:lnSpc>
              <a:spcBef>
                <a:spcPts val="0"/>
              </a:spcBef>
              <a:spcAft>
                <a:spcPts val="0"/>
              </a:spcAft>
              <a:buSzPts val="500"/>
              <a:buNone/>
              <a:defRPr/>
            </a:lvl6pPr>
            <a:lvl7pPr lvl="6" rtl="0" algn="l">
              <a:lnSpc>
                <a:spcPct val="100000"/>
              </a:lnSpc>
              <a:spcBef>
                <a:spcPts val="0"/>
              </a:spcBef>
              <a:spcAft>
                <a:spcPts val="0"/>
              </a:spcAft>
              <a:buSzPts val="500"/>
              <a:buNone/>
              <a:defRPr/>
            </a:lvl7pPr>
            <a:lvl8pPr lvl="7" rtl="0" algn="l">
              <a:lnSpc>
                <a:spcPct val="100000"/>
              </a:lnSpc>
              <a:spcBef>
                <a:spcPts val="0"/>
              </a:spcBef>
              <a:spcAft>
                <a:spcPts val="0"/>
              </a:spcAft>
              <a:buSzPts val="500"/>
              <a:buNone/>
              <a:defRPr/>
            </a:lvl8pPr>
            <a:lvl9pPr lvl="8" rtl="0" algn="l">
              <a:lnSpc>
                <a:spcPct val="100000"/>
              </a:lnSpc>
              <a:spcBef>
                <a:spcPts val="0"/>
              </a:spcBef>
              <a:spcAft>
                <a:spcPts val="0"/>
              </a:spcAft>
              <a:buSzPts val="500"/>
              <a:buNone/>
              <a:defRPr/>
            </a:lvl9pPr>
          </a:lstStyle>
          <a:p/>
        </p:txBody>
      </p:sp>
      <p:sp>
        <p:nvSpPr>
          <p:cNvPr id="76" name="Google Shape;76;g13b5eb710b0_0_367"/>
          <p:cNvSpPr txBox="1"/>
          <p:nvPr>
            <p:ph idx="11" type="ftr"/>
          </p:nvPr>
        </p:nvSpPr>
        <p:spPr>
          <a:xfrm>
            <a:off x="3028950" y="4767263"/>
            <a:ext cx="3086100" cy="273900"/>
          </a:xfrm>
          <a:prstGeom prst="rect">
            <a:avLst/>
          </a:prstGeom>
          <a:noFill/>
          <a:ln>
            <a:noFill/>
          </a:ln>
        </p:spPr>
        <p:txBody>
          <a:bodyPr anchorCtr="0" anchor="ctr" bIns="17150" lIns="34275" spcFirstLastPara="1" rIns="34275" wrap="square" tIns="17150">
            <a:noAutofit/>
          </a:bodyPr>
          <a:lstStyle>
            <a:lvl1pPr lvl="0" rtl="0" algn="ctr">
              <a:lnSpc>
                <a:spcPct val="100000"/>
              </a:lnSpc>
              <a:spcBef>
                <a:spcPts val="0"/>
              </a:spcBef>
              <a:spcAft>
                <a:spcPts val="0"/>
              </a:spcAft>
              <a:buSzPts val="500"/>
              <a:buNone/>
              <a:defRPr/>
            </a:lvl1pPr>
            <a:lvl2pPr lvl="1" rtl="0" algn="l">
              <a:lnSpc>
                <a:spcPct val="100000"/>
              </a:lnSpc>
              <a:spcBef>
                <a:spcPts val="0"/>
              </a:spcBef>
              <a:spcAft>
                <a:spcPts val="0"/>
              </a:spcAft>
              <a:buSzPts val="500"/>
              <a:buNone/>
              <a:defRPr/>
            </a:lvl2pPr>
            <a:lvl3pPr lvl="2" rtl="0" algn="l">
              <a:lnSpc>
                <a:spcPct val="100000"/>
              </a:lnSpc>
              <a:spcBef>
                <a:spcPts val="0"/>
              </a:spcBef>
              <a:spcAft>
                <a:spcPts val="0"/>
              </a:spcAft>
              <a:buSzPts val="500"/>
              <a:buNone/>
              <a:defRPr/>
            </a:lvl3pPr>
            <a:lvl4pPr lvl="3" rtl="0" algn="l">
              <a:lnSpc>
                <a:spcPct val="100000"/>
              </a:lnSpc>
              <a:spcBef>
                <a:spcPts val="0"/>
              </a:spcBef>
              <a:spcAft>
                <a:spcPts val="0"/>
              </a:spcAft>
              <a:buSzPts val="500"/>
              <a:buNone/>
              <a:defRPr/>
            </a:lvl4pPr>
            <a:lvl5pPr lvl="4" rtl="0" algn="l">
              <a:lnSpc>
                <a:spcPct val="100000"/>
              </a:lnSpc>
              <a:spcBef>
                <a:spcPts val="0"/>
              </a:spcBef>
              <a:spcAft>
                <a:spcPts val="0"/>
              </a:spcAft>
              <a:buSzPts val="500"/>
              <a:buNone/>
              <a:defRPr/>
            </a:lvl5pPr>
            <a:lvl6pPr lvl="5" rtl="0" algn="l">
              <a:lnSpc>
                <a:spcPct val="100000"/>
              </a:lnSpc>
              <a:spcBef>
                <a:spcPts val="0"/>
              </a:spcBef>
              <a:spcAft>
                <a:spcPts val="0"/>
              </a:spcAft>
              <a:buSzPts val="500"/>
              <a:buNone/>
              <a:defRPr/>
            </a:lvl6pPr>
            <a:lvl7pPr lvl="6" rtl="0" algn="l">
              <a:lnSpc>
                <a:spcPct val="100000"/>
              </a:lnSpc>
              <a:spcBef>
                <a:spcPts val="0"/>
              </a:spcBef>
              <a:spcAft>
                <a:spcPts val="0"/>
              </a:spcAft>
              <a:buSzPts val="500"/>
              <a:buNone/>
              <a:defRPr/>
            </a:lvl7pPr>
            <a:lvl8pPr lvl="7" rtl="0" algn="l">
              <a:lnSpc>
                <a:spcPct val="100000"/>
              </a:lnSpc>
              <a:spcBef>
                <a:spcPts val="0"/>
              </a:spcBef>
              <a:spcAft>
                <a:spcPts val="0"/>
              </a:spcAft>
              <a:buSzPts val="500"/>
              <a:buNone/>
              <a:defRPr/>
            </a:lvl8pPr>
            <a:lvl9pPr lvl="8" rtl="0" algn="l">
              <a:lnSpc>
                <a:spcPct val="100000"/>
              </a:lnSpc>
              <a:spcBef>
                <a:spcPts val="0"/>
              </a:spcBef>
              <a:spcAft>
                <a:spcPts val="0"/>
              </a:spcAft>
              <a:buSzPts val="500"/>
              <a:buNone/>
              <a:defRPr/>
            </a:lvl9pPr>
          </a:lstStyle>
          <a:p/>
        </p:txBody>
      </p:sp>
      <p:sp>
        <p:nvSpPr>
          <p:cNvPr id="77" name="Google Shape;77;g13b5eb710b0_0_367"/>
          <p:cNvSpPr txBox="1"/>
          <p:nvPr>
            <p:ph idx="12" type="sldNum"/>
          </p:nvPr>
        </p:nvSpPr>
        <p:spPr>
          <a:xfrm>
            <a:off x="6457950" y="4767263"/>
            <a:ext cx="2057400" cy="273900"/>
          </a:xfrm>
          <a:prstGeom prst="rect">
            <a:avLst/>
          </a:prstGeom>
          <a:noFill/>
          <a:ln>
            <a:noFill/>
          </a:ln>
        </p:spPr>
        <p:txBody>
          <a:bodyPr anchorCtr="0" anchor="ctr" bIns="17150" lIns="34275" spcFirstLastPara="1" rIns="34275" wrap="square" tIns="1715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g13b5eb710b0_0_373"/>
          <p:cNvSpPr txBox="1"/>
          <p:nvPr>
            <p:ph type="title"/>
          </p:nvPr>
        </p:nvSpPr>
        <p:spPr>
          <a:xfrm>
            <a:off x="628650" y="273844"/>
            <a:ext cx="7886700" cy="994200"/>
          </a:xfrm>
          <a:prstGeom prst="rect">
            <a:avLst/>
          </a:prstGeom>
          <a:noFill/>
          <a:ln>
            <a:noFill/>
          </a:ln>
        </p:spPr>
        <p:txBody>
          <a:bodyPr anchorCtr="0" anchor="ctr" bIns="17150" lIns="34275" spcFirstLastPara="1" rIns="34275" wrap="square" tIns="17150">
            <a:normAutofit/>
          </a:bodyPr>
          <a:lstStyle>
            <a:lvl1pPr lvl="0" rtl="0" algn="l">
              <a:lnSpc>
                <a:spcPct val="90000"/>
              </a:lnSpc>
              <a:spcBef>
                <a:spcPts val="0"/>
              </a:spcBef>
              <a:spcAft>
                <a:spcPts val="0"/>
              </a:spcAft>
              <a:buClr>
                <a:schemeClr val="dk1"/>
              </a:buClr>
              <a:buSzPts val="700"/>
              <a:buNone/>
              <a:defRPr/>
            </a:lvl1pPr>
            <a:lvl2pPr lvl="1" rtl="0" algn="l">
              <a:lnSpc>
                <a:spcPct val="100000"/>
              </a:lnSpc>
              <a:spcBef>
                <a:spcPts val="0"/>
              </a:spcBef>
              <a:spcAft>
                <a:spcPts val="0"/>
              </a:spcAft>
              <a:buSzPts val="500"/>
              <a:buNone/>
              <a:defRPr/>
            </a:lvl2pPr>
            <a:lvl3pPr lvl="2" rtl="0" algn="l">
              <a:lnSpc>
                <a:spcPct val="100000"/>
              </a:lnSpc>
              <a:spcBef>
                <a:spcPts val="0"/>
              </a:spcBef>
              <a:spcAft>
                <a:spcPts val="0"/>
              </a:spcAft>
              <a:buSzPts val="500"/>
              <a:buNone/>
              <a:defRPr/>
            </a:lvl3pPr>
            <a:lvl4pPr lvl="3" rtl="0" algn="l">
              <a:lnSpc>
                <a:spcPct val="100000"/>
              </a:lnSpc>
              <a:spcBef>
                <a:spcPts val="0"/>
              </a:spcBef>
              <a:spcAft>
                <a:spcPts val="0"/>
              </a:spcAft>
              <a:buSzPts val="500"/>
              <a:buNone/>
              <a:defRPr/>
            </a:lvl4pPr>
            <a:lvl5pPr lvl="4" rtl="0" algn="l">
              <a:lnSpc>
                <a:spcPct val="100000"/>
              </a:lnSpc>
              <a:spcBef>
                <a:spcPts val="0"/>
              </a:spcBef>
              <a:spcAft>
                <a:spcPts val="0"/>
              </a:spcAft>
              <a:buSzPts val="500"/>
              <a:buNone/>
              <a:defRPr/>
            </a:lvl5pPr>
            <a:lvl6pPr lvl="5" rtl="0" algn="l">
              <a:lnSpc>
                <a:spcPct val="100000"/>
              </a:lnSpc>
              <a:spcBef>
                <a:spcPts val="0"/>
              </a:spcBef>
              <a:spcAft>
                <a:spcPts val="0"/>
              </a:spcAft>
              <a:buSzPts val="500"/>
              <a:buNone/>
              <a:defRPr/>
            </a:lvl6pPr>
            <a:lvl7pPr lvl="6" rtl="0" algn="l">
              <a:lnSpc>
                <a:spcPct val="100000"/>
              </a:lnSpc>
              <a:spcBef>
                <a:spcPts val="0"/>
              </a:spcBef>
              <a:spcAft>
                <a:spcPts val="0"/>
              </a:spcAft>
              <a:buSzPts val="500"/>
              <a:buNone/>
              <a:defRPr/>
            </a:lvl7pPr>
            <a:lvl8pPr lvl="7" rtl="0" algn="l">
              <a:lnSpc>
                <a:spcPct val="100000"/>
              </a:lnSpc>
              <a:spcBef>
                <a:spcPts val="0"/>
              </a:spcBef>
              <a:spcAft>
                <a:spcPts val="0"/>
              </a:spcAft>
              <a:buSzPts val="500"/>
              <a:buNone/>
              <a:defRPr/>
            </a:lvl8pPr>
            <a:lvl9pPr lvl="8" rtl="0" algn="l">
              <a:lnSpc>
                <a:spcPct val="100000"/>
              </a:lnSpc>
              <a:spcBef>
                <a:spcPts val="0"/>
              </a:spcBef>
              <a:spcAft>
                <a:spcPts val="0"/>
              </a:spcAft>
              <a:buSzPts val="500"/>
              <a:buNone/>
              <a:defRPr/>
            </a:lvl9pPr>
          </a:lstStyle>
          <a:p/>
        </p:txBody>
      </p:sp>
      <p:sp>
        <p:nvSpPr>
          <p:cNvPr id="80" name="Google Shape;80;g13b5eb710b0_0_373"/>
          <p:cNvSpPr txBox="1"/>
          <p:nvPr>
            <p:ph idx="1" type="body"/>
          </p:nvPr>
        </p:nvSpPr>
        <p:spPr>
          <a:xfrm>
            <a:off x="628650" y="1369219"/>
            <a:ext cx="3886200" cy="3263400"/>
          </a:xfrm>
          <a:prstGeom prst="rect">
            <a:avLst/>
          </a:prstGeom>
          <a:noFill/>
          <a:ln>
            <a:noFill/>
          </a:ln>
        </p:spPr>
        <p:txBody>
          <a:bodyPr anchorCtr="0" anchor="t" bIns="17150" lIns="34275" spcFirstLastPara="1" rIns="34275" wrap="square" tIns="17150">
            <a:normAutofit/>
          </a:bodyPr>
          <a:lstStyle>
            <a:lvl1pPr indent="-273050" lvl="0" marL="457200" rtl="0" algn="l">
              <a:lnSpc>
                <a:spcPct val="90000"/>
              </a:lnSpc>
              <a:spcBef>
                <a:spcPts val="800"/>
              </a:spcBef>
              <a:spcAft>
                <a:spcPts val="0"/>
              </a:spcAft>
              <a:buClr>
                <a:schemeClr val="dk1"/>
              </a:buClr>
              <a:buSzPts val="700"/>
              <a:buChar char="•"/>
              <a:defRPr/>
            </a:lvl1pPr>
            <a:lvl2pPr indent="-273050" lvl="1" marL="914400" rtl="0" algn="l">
              <a:lnSpc>
                <a:spcPct val="90000"/>
              </a:lnSpc>
              <a:spcBef>
                <a:spcPts val="400"/>
              </a:spcBef>
              <a:spcAft>
                <a:spcPts val="0"/>
              </a:spcAft>
              <a:buClr>
                <a:schemeClr val="dk1"/>
              </a:buClr>
              <a:buSzPts val="700"/>
              <a:buChar char="•"/>
              <a:defRPr/>
            </a:lvl2pPr>
            <a:lvl3pPr indent="-273050" lvl="2" marL="1371600" rtl="0" algn="l">
              <a:lnSpc>
                <a:spcPct val="90000"/>
              </a:lnSpc>
              <a:spcBef>
                <a:spcPts val="400"/>
              </a:spcBef>
              <a:spcAft>
                <a:spcPts val="0"/>
              </a:spcAft>
              <a:buClr>
                <a:schemeClr val="dk1"/>
              </a:buClr>
              <a:buSzPts val="700"/>
              <a:buChar char="•"/>
              <a:defRPr/>
            </a:lvl3pPr>
            <a:lvl4pPr indent="-273050" lvl="3" marL="1828800" rtl="0" algn="l">
              <a:lnSpc>
                <a:spcPct val="90000"/>
              </a:lnSpc>
              <a:spcBef>
                <a:spcPts val="400"/>
              </a:spcBef>
              <a:spcAft>
                <a:spcPts val="0"/>
              </a:spcAft>
              <a:buClr>
                <a:schemeClr val="dk1"/>
              </a:buClr>
              <a:buSzPts val="700"/>
              <a:buChar char="•"/>
              <a:defRPr/>
            </a:lvl4pPr>
            <a:lvl5pPr indent="-273050" lvl="4" marL="2286000" rtl="0" algn="l">
              <a:lnSpc>
                <a:spcPct val="90000"/>
              </a:lnSpc>
              <a:spcBef>
                <a:spcPts val="400"/>
              </a:spcBef>
              <a:spcAft>
                <a:spcPts val="0"/>
              </a:spcAft>
              <a:buClr>
                <a:schemeClr val="dk1"/>
              </a:buClr>
              <a:buSzPts val="700"/>
              <a:buChar char="•"/>
              <a:defRPr/>
            </a:lvl5pPr>
            <a:lvl6pPr indent="-273050" lvl="5" marL="2743200" rtl="0" algn="l">
              <a:lnSpc>
                <a:spcPct val="90000"/>
              </a:lnSpc>
              <a:spcBef>
                <a:spcPts val="400"/>
              </a:spcBef>
              <a:spcAft>
                <a:spcPts val="0"/>
              </a:spcAft>
              <a:buClr>
                <a:schemeClr val="dk1"/>
              </a:buClr>
              <a:buSzPts val="700"/>
              <a:buChar char="•"/>
              <a:defRPr/>
            </a:lvl6pPr>
            <a:lvl7pPr indent="-273050" lvl="6" marL="3200400" rtl="0" algn="l">
              <a:lnSpc>
                <a:spcPct val="90000"/>
              </a:lnSpc>
              <a:spcBef>
                <a:spcPts val="400"/>
              </a:spcBef>
              <a:spcAft>
                <a:spcPts val="0"/>
              </a:spcAft>
              <a:buClr>
                <a:schemeClr val="dk1"/>
              </a:buClr>
              <a:buSzPts val="700"/>
              <a:buChar char="•"/>
              <a:defRPr/>
            </a:lvl7pPr>
            <a:lvl8pPr indent="-273050" lvl="7" marL="3657600" rtl="0" algn="l">
              <a:lnSpc>
                <a:spcPct val="90000"/>
              </a:lnSpc>
              <a:spcBef>
                <a:spcPts val="400"/>
              </a:spcBef>
              <a:spcAft>
                <a:spcPts val="0"/>
              </a:spcAft>
              <a:buClr>
                <a:schemeClr val="dk1"/>
              </a:buClr>
              <a:buSzPts val="700"/>
              <a:buChar char="•"/>
              <a:defRPr/>
            </a:lvl8pPr>
            <a:lvl9pPr indent="-273050" lvl="8" marL="4114800" rtl="0" algn="l">
              <a:lnSpc>
                <a:spcPct val="90000"/>
              </a:lnSpc>
              <a:spcBef>
                <a:spcPts val="400"/>
              </a:spcBef>
              <a:spcAft>
                <a:spcPts val="0"/>
              </a:spcAft>
              <a:buClr>
                <a:schemeClr val="dk1"/>
              </a:buClr>
              <a:buSzPts val="700"/>
              <a:buChar char="•"/>
              <a:defRPr/>
            </a:lvl9pPr>
          </a:lstStyle>
          <a:p/>
        </p:txBody>
      </p:sp>
      <p:sp>
        <p:nvSpPr>
          <p:cNvPr id="81" name="Google Shape;81;g13b5eb710b0_0_373"/>
          <p:cNvSpPr txBox="1"/>
          <p:nvPr>
            <p:ph idx="2" type="body"/>
          </p:nvPr>
        </p:nvSpPr>
        <p:spPr>
          <a:xfrm>
            <a:off x="4629150" y="1369219"/>
            <a:ext cx="3886200" cy="3263400"/>
          </a:xfrm>
          <a:prstGeom prst="rect">
            <a:avLst/>
          </a:prstGeom>
          <a:noFill/>
          <a:ln>
            <a:noFill/>
          </a:ln>
        </p:spPr>
        <p:txBody>
          <a:bodyPr anchorCtr="0" anchor="t" bIns="17150" lIns="34275" spcFirstLastPara="1" rIns="34275" wrap="square" tIns="17150">
            <a:normAutofit/>
          </a:bodyPr>
          <a:lstStyle>
            <a:lvl1pPr indent="-273050" lvl="0" marL="457200" rtl="0" algn="l">
              <a:lnSpc>
                <a:spcPct val="90000"/>
              </a:lnSpc>
              <a:spcBef>
                <a:spcPts val="800"/>
              </a:spcBef>
              <a:spcAft>
                <a:spcPts val="0"/>
              </a:spcAft>
              <a:buClr>
                <a:schemeClr val="dk1"/>
              </a:buClr>
              <a:buSzPts val="700"/>
              <a:buChar char="•"/>
              <a:defRPr/>
            </a:lvl1pPr>
            <a:lvl2pPr indent="-273050" lvl="1" marL="914400" rtl="0" algn="l">
              <a:lnSpc>
                <a:spcPct val="90000"/>
              </a:lnSpc>
              <a:spcBef>
                <a:spcPts val="400"/>
              </a:spcBef>
              <a:spcAft>
                <a:spcPts val="0"/>
              </a:spcAft>
              <a:buClr>
                <a:schemeClr val="dk1"/>
              </a:buClr>
              <a:buSzPts val="700"/>
              <a:buChar char="•"/>
              <a:defRPr/>
            </a:lvl2pPr>
            <a:lvl3pPr indent="-273050" lvl="2" marL="1371600" rtl="0" algn="l">
              <a:lnSpc>
                <a:spcPct val="90000"/>
              </a:lnSpc>
              <a:spcBef>
                <a:spcPts val="400"/>
              </a:spcBef>
              <a:spcAft>
                <a:spcPts val="0"/>
              </a:spcAft>
              <a:buClr>
                <a:schemeClr val="dk1"/>
              </a:buClr>
              <a:buSzPts val="700"/>
              <a:buChar char="•"/>
              <a:defRPr/>
            </a:lvl3pPr>
            <a:lvl4pPr indent="-273050" lvl="3" marL="1828800" rtl="0" algn="l">
              <a:lnSpc>
                <a:spcPct val="90000"/>
              </a:lnSpc>
              <a:spcBef>
                <a:spcPts val="400"/>
              </a:spcBef>
              <a:spcAft>
                <a:spcPts val="0"/>
              </a:spcAft>
              <a:buClr>
                <a:schemeClr val="dk1"/>
              </a:buClr>
              <a:buSzPts val="700"/>
              <a:buChar char="•"/>
              <a:defRPr/>
            </a:lvl4pPr>
            <a:lvl5pPr indent="-273050" lvl="4" marL="2286000" rtl="0" algn="l">
              <a:lnSpc>
                <a:spcPct val="90000"/>
              </a:lnSpc>
              <a:spcBef>
                <a:spcPts val="400"/>
              </a:spcBef>
              <a:spcAft>
                <a:spcPts val="0"/>
              </a:spcAft>
              <a:buClr>
                <a:schemeClr val="dk1"/>
              </a:buClr>
              <a:buSzPts val="700"/>
              <a:buChar char="•"/>
              <a:defRPr/>
            </a:lvl5pPr>
            <a:lvl6pPr indent="-273050" lvl="5" marL="2743200" rtl="0" algn="l">
              <a:lnSpc>
                <a:spcPct val="90000"/>
              </a:lnSpc>
              <a:spcBef>
                <a:spcPts val="400"/>
              </a:spcBef>
              <a:spcAft>
                <a:spcPts val="0"/>
              </a:spcAft>
              <a:buClr>
                <a:schemeClr val="dk1"/>
              </a:buClr>
              <a:buSzPts val="700"/>
              <a:buChar char="•"/>
              <a:defRPr/>
            </a:lvl6pPr>
            <a:lvl7pPr indent="-273050" lvl="6" marL="3200400" rtl="0" algn="l">
              <a:lnSpc>
                <a:spcPct val="90000"/>
              </a:lnSpc>
              <a:spcBef>
                <a:spcPts val="400"/>
              </a:spcBef>
              <a:spcAft>
                <a:spcPts val="0"/>
              </a:spcAft>
              <a:buClr>
                <a:schemeClr val="dk1"/>
              </a:buClr>
              <a:buSzPts val="700"/>
              <a:buChar char="•"/>
              <a:defRPr/>
            </a:lvl7pPr>
            <a:lvl8pPr indent="-273050" lvl="7" marL="3657600" rtl="0" algn="l">
              <a:lnSpc>
                <a:spcPct val="90000"/>
              </a:lnSpc>
              <a:spcBef>
                <a:spcPts val="400"/>
              </a:spcBef>
              <a:spcAft>
                <a:spcPts val="0"/>
              </a:spcAft>
              <a:buClr>
                <a:schemeClr val="dk1"/>
              </a:buClr>
              <a:buSzPts val="700"/>
              <a:buChar char="•"/>
              <a:defRPr/>
            </a:lvl8pPr>
            <a:lvl9pPr indent="-273050" lvl="8" marL="4114800" rtl="0" algn="l">
              <a:lnSpc>
                <a:spcPct val="90000"/>
              </a:lnSpc>
              <a:spcBef>
                <a:spcPts val="400"/>
              </a:spcBef>
              <a:spcAft>
                <a:spcPts val="0"/>
              </a:spcAft>
              <a:buClr>
                <a:schemeClr val="dk1"/>
              </a:buClr>
              <a:buSzPts val="700"/>
              <a:buChar char="•"/>
              <a:defRPr/>
            </a:lvl9pPr>
          </a:lstStyle>
          <a:p/>
        </p:txBody>
      </p:sp>
      <p:sp>
        <p:nvSpPr>
          <p:cNvPr id="82" name="Google Shape;82;g13b5eb710b0_0_373"/>
          <p:cNvSpPr txBox="1"/>
          <p:nvPr>
            <p:ph idx="10" type="dt"/>
          </p:nvPr>
        </p:nvSpPr>
        <p:spPr>
          <a:xfrm>
            <a:off x="628650" y="4767263"/>
            <a:ext cx="2057400" cy="273900"/>
          </a:xfrm>
          <a:prstGeom prst="rect">
            <a:avLst/>
          </a:prstGeom>
          <a:noFill/>
          <a:ln>
            <a:noFill/>
          </a:ln>
        </p:spPr>
        <p:txBody>
          <a:bodyPr anchorCtr="0" anchor="ctr" bIns="17150" lIns="34275" spcFirstLastPara="1" rIns="34275" wrap="square" tIns="17150">
            <a:noAutofit/>
          </a:bodyPr>
          <a:lstStyle>
            <a:lvl1pPr lvl="0" rtl="0" algn="l">
              <a:lnSpc>
                <a:spcPct val="100000"/>
              </a:lnSpc>
              <a:spcBef>
                <a:spcPts val="0"/>
              </a:spcBef>
              <a:spcAft>
                <a:spcPts val="0"/>
              </a:spcAft>
              <a:buSzPts val="500"/>
              <a:buNone/>
              <a:defRPr/>
            </a:lvl1pPr>
            <a:lvl2pPr lvl="1" rtl="0" algn="l">
              <a:lnSpc>
                <a:spcPct val="100000"/>
              </a:lnSpc>
              <a:spcBef>
                <a:spcPts val="0"/>
              </a:spcBef>
              <a:spcAft>
                <a:spcPts val="0"/>
              </a:spcAft>
              <a:buSzPts val="500"/>
              <a:buNone/>
              <a:defRPr/>
            </a:lvl2pPr>
            <a:lvl3pPr lvl="2" rtl="0" algn="l">
              <a:lnSpc>
                <a:spcPct val="100000"/>
              </a:lnSpc>
              <a:spcBef>
                <a:spcPts val="0"/>
              </a:spcBef>
              <a:spcAft>
                <a:spcPts val="0"/>
              </a:spcAft>
              <a:buSzPts val="500"/>
              <a:buNone/>
              <a:defRPr/>
            </a:lvl3pPr>
            <a:lvl4pPr lvl="3" rtl="0" algn="l">
              <a:lnSpc>
                <a:spcPct val="100000"/>
              </a:lnSpc>
              <a:spcBef>
                <a:spcPts val="0"/>
              </a:spcBef>
              <a:spcAft>
                <a:spcPts val="0"/>
              </a:spcAft>
              <a:buSzPts val="500"/>
              <a:buNone/>
              <a:defRPr/>
            </a:lvl4pPr>
            <a:lvl5pPr lvl="4" rtl="0" algn="l">
              <a:lnSpc>
                <a:spcPct val="100000"/>
              </a:lnSpc>
              <a:spcBef>
                <a:spcPts val="0"/>
              </a:spcBef>
              <a:spcAft>
                <a:spcPts val="0"/>
              </a:spcAft>
              <a:buSzPts val="500"/>
              <a:buNone/>
              <a:defRPr/>
            </a:lvl5pPr>
            <a:lvl6pPr lvl="5" rtl="0" algn="l">
              <a:lnSpc>
                <a:spcPct val="100000"/>
              </a:lnSpc>
              <a:spcBef>
                <a:spcPts val="0"/>
              </a:spcBef>
              <a:spcAft>
                <a:spcPts val="0"/>
              </a:spcAft>
              <a:buSzPts val="500"/>
              <a:buNone/>
              <a:defRPr/>
            </a:lvl6pPr>
            <a:lvl7pPr lvl="6" rtl="0" algn="l">
              <a:lnSpc>
                <a:spcPct val="100000"/>
              </a:lnSpc>
              <a:spcBef>
                <a:spcPts val="0"/>
              </a:spcBef>
              <a:spcAft>
                <a:spcPts val="0"/>
              </a:spcAft>
              <a:buSzPts val="500"/>
              <a:buNone/>
              <a:defRPr/>
            </a:lvl7pPr>
            <a:lvl8pPr lvl="7" rtl="0" algn="l">
              <a:lnSpc>
                <a:spcPct val="100000"/>
              </a:lnSpc>
              <a:spcBef>
                <a:spcPts val="0"/>
              </a:spcBef>
              <a:spcAft>
                <a:spcPts val="0"/>
              </a:spcAft>
              <a:buSzPts val="500"/>
              <a:buNone/>
              <a:defRPr/>
            </a:lvl8pPr>
            <a:lvl9pPr lvl="8" rtl="0" algn="l">
              <a:lnSpc>
                <a:spcPct val="100000"/>
              </a:lnSpc>
              <a:spcBef>
                <a:spcPts val="0"/>
              </a:spcBef>
              <a:spcAft>
                <a:spcPts val="0"/>
              </a:spcAft>
              <a:buSzPts val="500"/>
              <a:buNone/>
              <a:defRPr/>
            </a:lvl9pPr>
          </a:lstStyle>
          <a:p/>
        </p:txBody>
      </p:sp>
      <p:sp>
        <p:nvSpPr>
          <p:cNvPr id="83" name="Google Shape;83;g13b5eb710b0_0_373"/>
          <p:cNvSpPr txBox="1"/>
          <p:nvPr>
            <p:ph idx="11" type="ftr"/>
          </p:nvPr>
        </p:nvSpPr>
        <p:spPr>
          <a:xfrm>
            <a:off x="3028950" y="4767263"/>
            <a:ext cx="3086100" cy="273900"/>
          </a:xfrm>
          <a:prstGeom prst="rect">
            <a:avLst/>
          </a:prstGeom>
          <a:noFill/>
          <a:ln>
            <a:noFill/>
          </a:ln>
        </p:spPr>
        <p:txBody>
          <a:bodyPr anchorCtr="0" anchor="ctr" bIns="17150" lIns="34275" spcFirstLastPara="1" rIns="34275" wrap="square" tIns="17150">
            <a:noAutofit/>
          </a:bodyPr>
          <a:lstStyle>
            <a:lvl1pPr lvl="0" rtl="0" algn="ctr">
              <a:lnSpc>
                <a:spcPct val="100000"/>
              </a:lnSpc>
              <a:spcBef>
                <a:spcPts val="0"/>
              </a:spcBef>
              <a:spcAft>
                <a:spcPts val="0"/>
              </a:spcAft>
              <a:buSzPts val="500"/>
              <a:buNone/>
              <a:defRPr/>
            </a:lvl1pPr>
            <a:lvl2pPr lvl="1" rtl="0" algn="l">
              <a:lnSpc>
                <a:spcPct val="100000"/>
              </a:lnSpc>
              <a:spcBef>
                <a:spcPts val="0"/>
              </a:spcBef>
              <a:spcAft>
                <a:spcPts val="0"/>
              </a:spcAft>
              <a:buSzPts val="500"/>
              <a:buNone/>
              <a:defRPr/>
            </a:lvl2pPr>
            <a:lvl3pPr lvl="2" rtl="0" algn="l">
              <a:lnSpc>
                <a:spcPct val="100000"/>
              </a:lnSpc>
              <a:spcBef>
                <a:spcPts val="0"/>
              </a:spcBef>
              <a:spcAft>
                <a:spcPts val="0"/>
              </a:spcAft>
              <a:buSzPts val="500"/>
              <a:buNone/>
              <a:defRPr/>
            </a:lvl3pPr>
            <a:lvl4pPr lvl="3" rtl="0" algn="l">
              <a:lnSpc>
                <a:spcPct val="100000"/>
              </a:lnSpc>
              <a:spcBef>
                <a:spcPts val="0"/>
              </a:spcBef>
              <a:spcAft>
                <a:spcPts val="0"/>
              </a:spcAft>
              <a:buSzPts val="500"/>
              <a:buNone/>
              <a:defRPr/>
            </a:lvl4pPr>
            <a:lvl5pPr lvl="4" rtl="0" algn="l">
              <a:lnSpc>
                <a:spcPct val="100000"/>
              </a:lnSpc>
              <a:spcBef>
                <a:spcPts val="0"/>
              </a:spcBef>
              <a:spcAft>
                <a:spcPts val="0"/>
              </a:spcAft>
              <a:buSzPts val="500"/>
              <a:buNone/>
              <a:defRPr/>
            </a:lvl5pPr>
            <a:lvl6pPr lvl="5" rtl="0" algn="l">
              <a:lnSpc>
                <a:spcPct val="100000"/>
              </a:lnSpc>
              <a:spcBef>
                <a:spcPts val="0"/>
              </a:spcBef>
              <a:spcAft>
                <a:spcPts val="0"/>
              </a:spcAft>
              <a:buSzPts val="500"/>
              <a:buNone/>
              <a:defRPr/>
            </a:lvl6pPr>
            <a:lvl7pPr lvl="6" rtl="0" algn="l">
              <a:lnSpc>
                <a:spcPct val="100000"/>
              </a:lnSpc>
              <a:spcBef>
                <a:spcPts val="0"/>
              </a:spcBef>
              <a:spcAft>
                <a:spcPts val="0"/>
              </a:spcAft>
              <a:buSzPts val="500"/>
              <a:buNone/>
              <a:defRPr/>
            </a:lvl7pPr>
            <a:lvl8pPr lvl="7" rtl="0" algn="l">
              <a:lnSpc>
                <a:spcPct val="100000"/>
              </a:lnSpc>
              <a:spcBef>
                <a:spcPts val="0"/>
              </a:spcBef>
              <a:spcAft>
                <a:spcPts val="0"/>
              </a:spcAft>
              <a:buSzPts val="500"/>
              <a:buNone/>
              <a:defRPr/>
            </a:lvl8pPr>
            <a:lvl9pPr lvl="8" rtl="0" algn="l">
              <a:lnSpc>
                <a:spcPct val="100000"/>
              </a:lnSpc>
              <a:spcBef>
                <a:spcPts val="0"/>
              </a:spcBef>
              <a:spcAft>
                <a:spcPts val="0"/>
              </a:spcAft>
              <a:buSzPts val="500"/>
              <a:buNone/>
              <a:defRPr/>
            </a:lvl9pPr>
          </a:lstStyle>
          <a:p/>
        </p:txBody>
      </p:sp>
      <p:sp>
        <p:nvSpPr>
          <p:cNvPr id="84" name="Google Shape;84;g13b5eb710b0_0_373"/>
          <p:cNvSpPr txBox="1"/>
          <p:nvPr>
            <p:ph idx="12" type="sldNum"/>
          </p:nvPr>
        </p:nvSpPr>
        <p:spPr>
          <a:xfrm>
            <a:off x="6457950" y="4767263"/>
            <a:ext cx="2057400" cy="273900"/>
          </a:xfrm>
          <a:prstGeom prst="rect">
            <a:avLst/>
          </a:prstGeom>
          <a:noFill/>
          <a:ln>
            <a:noFill/>
          </a:ln>
        </p:spPr>
        <p:txBody>
          <a:bodyPr anchorCtr="0" anchor="ctr" bIns="17150" lIns="34275" spcFirstLastPara="1" rIns="34275" wrap="square" tIns="1715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g13b5eb710b0_0_380"/>
          <p:cNvSpPr txBox="1"/>
          <p:nvPr>
            <p:ph type="title"/>
          </p:nvPr>
        </p:nvSpPr>
        <p:spPr>
          <a:xfrm>
            <a:off x="629841" y="273844"/>
            <a:ext cx="7886700" cy="994200"/>
          </a:xfrm>
          <a:prstGeom prst="rect">
            <a:avLst/>
          </a:prstGeom>
          <a:noFill/>
          <a:ln>
            <a:noFill/>
          </a:ln>
        </p:spPr>
        <p:txBody>
          <a:bodyPr anchorCtr="0" anchor="ctr" bIns="17150" lIns="34275" spcFirstLastPara="1" rIns="34275" wrap="square" tIns="17150">
            <a:normAutofit/>
          </a:bodyPr>
          <a:lstStyle>
            <a:lvl1pPr lvl="0" rtl="0" algn="l">
              <a:lnSpc>
                <a:spcPct val="90000"/>
              </a:lnSpc>
              <a:spcBef>
                <a:spcPts val="0"/>
              </a:spcBef>
              <a:spcAft>
                <a:spcPts val="0"/>
              </a:spcAft>
              <a:buClr>
                <a:schemeClr val="dk1"/>
              </a:buClr>
              <a:buSzPts val="700"/>
              <a:buNone/>
              <a:defRPr/>
            </a:lvl1pPr>
            <a:lvl2pPr lvl="1" rtl="0" algn="l">
              <a:lnSpc>
                <a:spcPct val="100000"/>
              </a:lnSpc>
              <a:spcBef>
                <a:spcPts val="0"/>
              </a:spcBef>
              <a:spcAft>
                <a:spcPts val="0"/>
              </a:spcAft>
              <a:buSzPts val="500"/>
              <a:buNone/>
              <a:defRPr/>
            </a:lvl2pPr>
            <a:lvl3pPr lvl="2" rtl="0" algn="l">
              <a:lnSpc>
                <a:spcPct val="100000"/>
              </a:lnSpc>
              <a:spcBef>
                <a:spcPts val="0"/>
              </a:spcBef>
              <a:spcAft>
                <a:spcPts val="0"/>
              </a:spcAft>
              <a:buSzPts val="500"/>
              <a:buNone/>
              <a:defRPr/>
            </a:lvl3pPr>
            <a:lvl4pPr lvl="3" rtl="0" algn="l">
              <a:lnSpc>
                <a:spcPct val="100000"/>
              </a:lnSpc>
              <a:spcBef>
                <a:spcPts val="0"/>
              </a:spcBef>
              <a:spcAft>
                <a:spcPts val="0"/>
              </a:spcAft>
              <a:buSzPts val="500"/>
              <a:buNone/>
              <a:defRPr/>
            </a:lvl4pPr>
            <a:lvl5pPr lvl="4" rtl="0" algn="l">
              <a:lnSpc>
                <a:spcPct val="100000"/>
              </a:lnSpc>
              <a:spcBef>
                <a:spcPts val="0"/>
              </a:spcBef>
              <a:spcAft>
                <a:spcPts val="0"/>
              </a:spcAft>
              <a:buSzPts val="500"/>
              <a:buNone/>
              <a:defRPr/>
            </a:lvl5pPr>
            <a:lvl6pPr lvl="5" rtl="0" algn="l">
              <a:lnSpc>
                <a:spcPct val="100000"/>
              </a:lnSpc>
              <a:spcBef>
                <a:spcPts val="0"/>
              </a:spcBef>
              <a:spcAft>
                <a:spcPts val="0"/>
              </a:spcAft>
              <a:buSzPts val="500"/>
              <a:buNone/>
              <a:defRPr/>
            </a:lvl6pPr>
            <a:lvl7pPr lvl="6" rtl="0" algn="l">
              <a:lnSpc>
                <a:spcPct val="100000"/>
              </a:lnSpc>
              <a:spcBef>
                <a:spcPts val="0"/>
              </a:spcBef>
              <a:spcAft>
                <a:spcPts val="0"/>
              </a:spcAft>
              <a:buSzPts val="500"/>
              <a:buNone/>
              <a:defRPr/>
            </a:lvl7pPr>
            <a:lvl8pPr lvl="7" rtl="0" algn="l">
              <a:lnSpc>
                <a:spcPct val="100000"/>
              </a:lnSpc>
              <a:spcBef>
                <a:spcPts val="0"/>
              </a:spcBef>
              <a:spcAft>
                <a:spcPts val="0"/>
              </a:spcAft>
              <a:buSzPts val="500"/>
              <a:buNone/>
              <a:defRPr/>
            </a:lvl8pPr>
            <a:lvl9pPr lvl="8" rtl="0" algn="l">
              <a:lnSpc>
                <a:spcPct val="100000"/>
              </a:lnSpc>
              <a:spcBef>
                <a:spcPts val="0"/>
              </a:spcBef>
              <a:spcAft>
                <a:spcPts val="0"/>
              </a:spcAft>
              <a:buSzPts val="500"/>
              <a:buNone/>
              <a:defRPr/>
            </a:lvl9pPr>
          </a:lstStyle>
          <a:p/>
        </p:txBody>
      </p:sp>
      <p:sp>
        <p:nvSpPr>
          <p:cNvPr id="87" name="Google Shape;87;g13b5eb710b0_0_380"/>
          <p:cNvSpPr txBox="1"/>
          <p:nvPr>
            <p:ph idx="1" type="body"/>
          </p:nvPr>
        </p:nvSpPr>
        <p:spPr>
          <a:xfrm>
            <a:off x="629841" y="1260872"/>
            <a:ext cx="3868200" cy="618000"/>
          </a:xfrm>
          <a:prstGeom prst="rect">
            <a:avLst/>
          </a:prstGeom>
          <a:noFill/>
          <a:ln>
            <a:noFill/>
          </a:ln>
        </p:spPr>
        <p:txBody>
          <a:bodyPr anchorCtr="0" anchor="b" bIns="17150" lIns="34275" spcFirstLastPara="1" rIns="34275" wrap="square" tIns="17150">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88" name="Google Shape;88;g13b5eb710b0_0_380"/>
          <p:cNvSpPr txBox="1"/>
          <p:nvPr>
            <p:ph idx="2" type="body"/>
          </p:nvPr>
        </p:nvSpPr>
        <p:spPr>
          <a:xfrm>
            <a:off x="629841" y="1878806"/>
            <a:ext cx="3868200" cy="2763600"/>
          </a:xfrm>
          <a:prstGeom prst="rect">
            <a:avLst/>
          </a:prstGeom>
          <a:noFill/>
          <a:ln>
            <a:noFill/>
          </a:ln>
        </p:spPr>
        <p:txBody>
          <a:bodyPr anchorCtr="0" anchor="t" bIns="17150" lIns="34275" spcFirstLastPara="1" rIns="34275" wrap="square" tIns="17150">
            <a:normAutofit/>
          </a:bodyPr>
          <a:lstStyle>
            <a:lvl1pPr indent="-273050" lvl="0" marL="457200" rtl="0" algn="l">
              <a:lnSpc>
                <a:spcPct val="90000"/>
              </a:lnSpc>
              <a:spcBef>
                <a:spcPts val="800"/>
              </a:spcBef>
              <a:spcAft>
                <a:spcPts val="0"/>
              </a:spcAft>
              <a:buClr>
                <a:schemeClr val="dk1"/>
              </a:buClr>
              <a:buSzPts val="700"/>
              <a:buChar char="•"/>
              <a:defRPr/>
            </a:lvl1pPr>
            <a:lvl2pPr indent="-273050" lvl="1" marL="914400" rtl="0" algn="l">
              <a:lnSpc>
                <a:spcPct val="90000"/>
              </a:lnSpc>
              <a:spcBef>
                <a:spcPts val="400"/>
              </a:spcBef>
              <a:spcAft>
                <a:spcPts val="0"/>
              </a:spcAft>
              <a:buClr>
                <a:schemeClr val="dk1"/>
              </a:buClr>
              <a:buSzPts val="700"/>
              <a:buChar char="•"/>
              <a:defRPr/>
            </a:lvl2pPr>
            <a:lvl3pPr indent="-273050" lvl="2" marL="1371600" rtl="0" algn="l">
              <a:lnSpc>
                <a:spcPct val="90000"/>
              </a:lnSpc>
              <a:spcBef>
                <a:spcPts val="400"/>
              </a:spcBef>
              <a:spcAft>
                <a:spcPts val="0"/>
              </a:spcAft>
              <a:buClr>
                <a:schemeClr val="dk1"/>
              </a:buClr>
              <a:buSzPts val="700"/>
              <a:buChar char="•"/>
              <a:defRPr/>
            </a:lvl3pPr>
            <a:lvl4pPr indent="-273050" lvl="3" marL="1828800" rtl="0" algn="l">
              <a:lnSpc>
                <a:spcPct val="90000"/>
              </a:lnSpc>
              <a:spcBef>
                <a:spcPts val="400"/>
              </a:spcBef>
              <a:spcAft>
                <a:spcPts val="0"/>
              </a:spcAft>
              <a:buClr>
                <a:schemeClr val="dk1"/>
              </a:buClr>
              <a:buSzPts val="700"/>
              <a:buChar char="•"/>
              <a:defRPr/>
            </a:lvl4pPr>
            <a:lvl5pPr indent="-273050" lvl="4" marL="2286000" rtl="0" algn="l">
              <a:lnSpc>
                <a:spcPct val="90000"/>
              </a:lnSpc>
              <a:spcBef>
                <a:spcPts val="400"/>
              </a:spcBef>
              <a:spcAft>
                <a:spcPts val="0"/>
              </a:spcAft>
              <a:buClr>
                <a:schemeClr val="dk1"/>
              </a:buClr>
              <a:buSzPts val="700"/>
              <a:buChar char="•"/>
              <a:defRPr/>
            </a:lvl5pPr>
            <a:lvl6pPr indent="-273050" lvl="5" marL="2743200" rtl="0" algn="l">
              <a:lnSpc>
                <a:spcPct val="90000"/>
              </a:lnSpc>
              <a:spcBef>
                <a:spcPts val="400"/>
              </a:spcBef>
              <a:spcAft>
                <a:spcPts val="0"/>
              </a:spcAft>
              <a:buClr>
                <a:schemeClr val="dk1"/>
              </a:buClr>
              <a:buSzPts val="700"/>
              <a:buChar char="•"/>
              <a:defRPr/>
            </a:lvl6pPr>
            <a:lvl7pPr indent="-273050" lvl="6" marL="3200400" rtl="0" algn="l">
              <a:lnSpc>
                <a:spcPct val="90000"/>
              </a:lnSpc>
              <a:spcBef>
                <a:spcPts val="400"/>
              </a:spcBef>
              <a:spcAft>
                <a:spcPts val="0"/>
              </a:spcAft>
              <a:buClr>
                <a:schemeClr val="dk1"/>
              </a:buClr>
              <a:buSzPts val="700"/>
              <a:buChar char="•"/>
              <a:defRPr/>
            </a:lvl7pPr>
            <a:lvl8pPr indent="-273050" lvl="7" marL="3657600" rtl="0" algn="l">
              <a:lnSpc>
                <a:spcPct val="90000"/>
              </a:lnSpc>
              <a:spcBef>
                <a:spcPts val="400"/>
              </a:spcBef>
              <a:spcAft>
                <a:spcPts val="0"/>
              </a:spcAft>
              <a:buClr>
                <a:schemeClr val="dk1"/>
              </a:buClr>
              <a:buSzPts val="700"/>
              <a:buChar char="•"/>
              <a:defRPr/>
            </a:lvl8pPr>
            <a:lvl9pPr indent="-273050" lvl="8" marL="4114800" rtl="0" algn="l">
              <a:lnSpc>
                <a:spcPct val="90000"/>
              </a:lnSpc>
              <a:spcBef>
                <a:spcPts val="400"/>
              </a:spcBef>
              <a:spcAft>
                <a:spcPts val="0"/>
              </a:spcAft>
              <a:buClr>
                <a:schemeClr val="dk1"/>
              </a:buClr>
              <a:buSzPts val="700"/>
              <a:buChar char="•"/>
              <a:defRPr/>
            </a:lvl9pPr>
          </a:lstStyle>
          <a:p/>
        </p:txBody>
      </p:sp>
      <p:sp>
        <p:nvSpPr>
          <p:cNvPr id="89" name="Google Shape;89;g13b5eb710b0_0_380"/>
          <p:cNvSpPr txBox="1"/>
          <p:nvPr>
            <p:ph idx="3" type="body"/>
          </p:nvPr>
        </p:nvSpPr>
        <p:spPr>
          <a:xfrm>
            <a:off x="4629150" y="1260872"/>
            <a:ext cx="3887400" cy="618000"/>
          </a:xfrm>
          <a:prstGeom prst="rect">
            <a:avLst/>
          </a:prstGeom>
          <a:noFill/>
          <a:ln>
            <a:noFill/>
          </a:ln>
        </p:spPr>
        <p:txBody>
          <a:bodyPr anchorCtr="0" anchor="b" bIns="17150" lIns="34275" spcFirstLastPara="1" rIns="34275" wrap="square" tIns="17150">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0" name="Google Shape;90;g13b5eb710b0_0_380"/>
          <p:cNvSpPr txBox="1"/>
          <p:nvPr>
            <p:ph idx="4" type="body"/>
          </p:nvPr>
        </p:nvSpPr>
        <p:spPr>
          <a:xfrm>
            <a:off x="4629150" y="1878806"/>
            <a:ext cx="3887400" cy="2763600"/>
          </a:xfrm>
          <a:prstGeom prst="rect">
            <a:avLst/>
          </a:prstGeom>
          <a:noFill/>
          <a:ln>
            <a:noFill/>
          </a:ln>
        </p:spPr>
        <p:txBody>
          <a:bodyPr anchorCtr="0" anchor="t" bIns="17150" lIns="34275" spcFirstLastPara="1" rIns="34275" wrap="square" tIns="17150">
            <a:normAutofit/>
          </a:bodyPr>
          <a:lstStyle>
            <a:lvl1pPr indent="-273050" lvl="0" marL="457200" rtl="0" algn="l">
              <a:lnSpc>
                <a:spcPct val="90000"/>
              </a:lnSpc>
              <a:spcBef>
                <a:spcPts val="800"/>
              </a:spcBef>
              <a:spcAft>
                <a:spcPts val="0"/>
              </a:spcAft>
              <a:buClr>
                <a:schemeClr val="dk1"/>
              </a:buClr>
              <a:buSzPts val="700"/>
              <a:buChar char="•"/>
              <a:defRPr/>
            </a:lvl1pPr>
            <a:lvl2pPr indent="-273050" lvl="1" marL="914400" rtl="0" algn="l">
              <a:lnSpc>
                <a:spcPct val="90000"/>
              </a:lnSpc>
              <a:spcBef>
                <a:spcPts val="400"/>
              </a:spcBef>
              <a:spcAft>
                <a:spcPts val="0"/>
              </a:spcAft>
              <a:buClr>
                <a:schemeClr val="dk1"/>
              </a:buClr>
              <a:buSzPts val="700"/>
              <a:buChar char="•"/>
              <a:defRPr/>
            </a:lvl2pPr>
            <a:lvl3pPr indent="-273050" lvl="2" marL="1371600" rtl="0" algn="l">
              <a:lnSpc>
                <a:spcPct val="90000"/>
              </a:lnSpc>
              <a:spcBef>
                <a:spcPts val="400"/>
              </a:spcBef>
              <a:spcAft>
                <a:spcPts val="0"/>
              </a:spcAft>
              <a:buClr>
                <a:schemeClr val="dk1"/>
              </a:buClr>
              <a:buSzPts val="700"/>
              <a:buChar char="•"/>
              <a:defRPr/>
            </a:lvl3pPr>
            <a:lvl4pPr indent="-273050" lvl="3" marL="1828800" rtl="0" algn="l">
              <a:lnSpc>
                <a:spcPct val="90000"/>
              </a:lnSpc>
              <a:spcBef>
                <a:spcPts val="400"/>
              </a:spcBef>
              <a:spcAft>
                <a:spcPts val="0"/>
              </a:spcAft>
              <a:buClr>
                <a:schemeClr val="dk1"/>
              </a:buClr>
              <a:buSzPts val="700"/>
              <a:buChar char="•"/>
              <a:defRPr/>
            </a:lvl4pPr>
            <a:lvl5pPr indent="-273050" lvl="4" marL="2286000" rtl="0" algn="l">
              <a:lnSpc>
                <a:spcPct val="90000"/>
              </a:lnSpc>
              <a:spcBef>
                <a:spcPts val="400"/>
              </a:spcBef>
              <a:spcAft>
                <a:spcPts val="0"/>
              </a:spcAft>
              <a:buClr>
                <a:schemeClr val="dk1"/>
              </a:buClr>
              <a:buSzPts val="700"/>
              <a:buChar char="•"/>
              <a:defRPr/>
            </a:lvl5pPr>
            <a:lvl6pPr indent="-273050" lvl="5" marL="2743200" rtl="0" algn="l">
              <a:lnSpc>
                <a:spcPct val="90000"/>
              </a:lnSpc>
              <a:spcBef>
                <a:spcPts val="400"/>
              </a:spcBef>
              <a:spcAft>
                <a:spcPts val="0"/>
              </a:spcAft>
              <a:buClr>
                <a:schemeClr val="dk1"/>
              </a:buClr>
              <a:buSzPts val="700"/>
              <a:buChar char="•"/>
              <a:defRPr/>
            </a:lvl6pPr>
            <a:lvl7pPr indent="-273050" lvl="6" marL="3200400" rtl="0" algn="l">
              <a:lnSpc>
                <a:spcPct val="90000"/>
              </a:lnSpc>
              <a:spcBef>
                <a:spcPts val="400"/>
              </a:spcBef>
              <a:spcAft>
                <a:spcPts val="0"/>
              </a:spcAft>
              <a:buClr>
                <a:schemeClr val="dk1"/>
              </a:buClr>
              <a:buSzPts val="700"/>
              <a:buChar char="•"/>
              <a:defRPr/>
            </a:lvl7pPr>
            <a:lvl8pPr indent="-273050" lvl="7" marL="3657600" rtl="0" algn="l">
              <a:lnSpc>
                <a:spcPct val="90000"/>
              </a:lnSpc>
              <a:spcBef>
                <a:spcPts val="400"/>
              </a:spcBef>
              <a:spcAft>
                <a:spcPts val="0"/>
              </a:spcAft>
              <a:buClr>
                <a:schemeClr val="dk1"/>
              </a:buClr>
              <a:buSzPts val="700"/>
              <a:buChar char="•"/>
              <a:defRPr/>
            </a:lvl8pPr>
            <a:lvl9pPr indent="-273050" lvl="8" marL="4114800" rtl="0" algn="l">
              <a:lnSpc>
                <a:spcPct val="90000"/>
              </a:lnSpc>
              <a:spcBef>
                <a:spcPts val="400"/>
              </a:spcBef>
              <a:spcAft>
                <a:spcPts val="0"/>
              </a:spcAft>
              <a:buClr>
                <a:schemeClr val="dk1"/>
              </a:buClr>
              <a:buSzPts val="700"/>
              <a:buChar char="•"/>
              <a:defRPr/>
            </a:lvl9pPr>
          </a:lstStyle>
          <a:p/>
        </p:txBody>
      </p:sp>
      <p:sp>
        <p:nvSpPr>
          <p:cNvPr id="91" name="Google Shape;91;g13b5eb710b0_0_380"/>
          <p:cNvSpPr txBox="1"/>
          <p:nvPr>
            <p:ph idx="10" type="dt"/>
          </p:nvPr>
        </p:nvSpPr>
        <p:spPr>
          <a:xfrm>
            <a:off x="628650" y="4767263"/>
            <a:ext cx="2057400" cy="273900"/>
          </a:xfrm>
          <a:prstGeom prst="rect">
            <a:avLst/>
          </a:prstGeom>
          <a:noFill/>
          <a:ln>
            <a:noFill/>
          </a:ln>
        </p:spPr>
        <p:txBody>
          <a:bodyPr anchorCtr="0" anchor="ctr" bIns="17150" lIns="34275" spcFirstLastPara="1" rIns="34275" wrap="square" tIns="17150">
            <a:noAutofit/>
          </a:bodyPr>
          <a:lstStyle>
            <a:lvl1pPr lvl="0" rtl="0" algn="l">
              <a:lnSpc>
                <a:spcPct val="100000"/>
              </a:lnSpc>
              <a:spcBef>
                <a:spcPts val="0"/>
              </a:spcBef>
              <a:spcAft>
                <a:spcPts val="0"/>
              </a:spcAft>
              <a:buSzPts val="500"/>
              <a:buNone/>
              <a:defRPr/>
            </a:lvl1pPr>
            <a:lvl2pPr lvl="1" rtl="0" algn="l">
              <a:lnSpc>
                <a:spcPct val="100000"/>
              </a:lnSpc>
              <a:spcBef>
                <a:spcPts val="0"/>
              </a:spcBef>
              <a:spcAft>
                <a:spcPts val="0"/>
              </a:spcAft>
              <a:buSzPts val="500"/>
              <a:buNone/>
              <a:defRPr/>
            </a:lvl2pPr>
            <a:lvl3pPr lvl="2" rtl="0" algn="l">
              <a:lnSpc>
                <a:spcPct val="100000"/>
              </a:lnSpc>
              <a:spcBef>
                <a:spcPts val="0"/>
              </a:spcBef>
              <a:spcAft>
                <a:spcPts val="0"/>
              </a:spcAft>
              <a:buSzPts val="500"/>
              <a:buNone/>
              <a:defRPr/>
            </a:lvl3pPr>
            <a:lvl4pPr lvl="3" rtl="0" algn="l">
              <a:lnSpc>
                <a:spcPct val="100000"/>
              </a:lnSpc>
              <a:spcBef>
                <a:spcPts val="0"/>
              </a:spcBef>
              <a:spcAft>
                <a:spcPts val="0"/>
              </a:spcAft>
              <a:buSzPts val="500"/>
              <a:buNone/>
              <a:defRPr/>
            </a:lvl4pPr>
            <a:lvl5pPr lvl="4" rtl="0" algn="l">
              <a:lnSpc>
                <a:spcPct val="100000"/>
              </a:lnSpc>
              <a:spcBef>
                <a:spcPts val="0"/>
              </a:spcBef>
              <a:spcAft>
                <a:spcPts val="0"/>
              </a:spcAft>
              <a:buSzPts val="500"/>
              <a:buNone/>
              <a:defRPr/>
            </a:lvl5pPr>
            <a:lvl6pPr lvl="5" rtl="0" algn="l">
              <a:lnSpc>
                <a:spcPct val="100000"/>
              </a:lnSpc>
              <a:spcBef>
                <a:spcPts val="0"/>
              </a:spcBef>
              <a:spcAft>
                <a:spcPts val="0"/>
              </a:spcAft>
              <a:buSzPts val="500"/>
              <a:buNone/>
              <a:defRPr/>
            </a:lvl6pPr>
            <a:lvl7pPr lvl="6" rtl="0" algn="l">
              <a:lnSpc>
                <a:spcPct val="100000"/>
              </a:lnSpc>
              <a:spcBef>
                <a:spcPts val="0"/>
              </a:spcBef>
              <a:spcAft>
                <a:spcPts val="0"/>
              </a:spcAft>
              <a:buSzPts val="500"/>
              <a:buNone/>
              <a:defRPr/>
            </a:lvl7pPr>
            <a:lvl8pPr lvl="7" rtl="0" algn="l">
              <a:lnSpc>
                <a:spcPct val="100000"/>
              </a:lnSpc>
              <a:spcBef>
                <a:spcPts val="0"/>
              </a:spcBef>
              <a:spcAft>
                <a:spcPts val="0"/>
              </a:spcAft>
              <a:buSzPts val="500"/>
              <a:buNone/>
              <a:defRPr/>
            </a:lvl8pPr>
            <a:lvl9pPr lvl="8" rtl="0" algn="l">
              <a:lnSpc>
                <a:spcPct val="100000"/>
              </a:lnSpc>
              <a:spcBef>
                <a:spcPts val="0"/>
              </a:spcBef>
              <a:spcAft>
                <a:spcPts val="0"/>
              </a:spcAft>
              <a:buSzPts val="500"/>
              <a:buNone/>
              <a:defRPr/>
            </a:lvl9pPr>
          </a:lstStyle>
          <a:p/>
        </p:txBody>
      </p:sp>
      <p:sp>
        <p:nvSpPr>
          <p:cNvPr id="92" name="Google Shape;92;g13b5eb710b0_0_380"/>
          <p:cNvSpPr txBox="1"/>
          <p:nvPr>
            <p:ph idx="11" type="ftr"/>
          </p:nvPr>
        </p:nvSpPr>
        <p:spPr>
          <a:xfrm>
            <a:off x="3028950" y="4767263"/>
            <a:ext cx="3086100" cy="273900"/>
          </a:xfrm>
          <a:prstGeom prst="rect">
            <a:avLst/>
          </a:prstGeom>
          <a:noFill/>
          <a:ln>
            <a:noFill/>
          </a:ln>
        </p:spPr>
        <p:txBody>
          <a:bodyPr anchorCtr="0" anchor="ctr" bIns="17150" lIns="34275" spcFirstLastPara="1" rIns="34275" wrap="square" tIns="17150">
            <a:noAutofit/>
          </a:bodyPr>
          <a:lstStyle>
            <a:lvl1pPr lvl="0" rtl="0" algn="ctr">
              <a:lnSpc>
                <a:spcPct val="100000"/>
              </a:lnSpc>
              <a:spcBef>
                <a:spcPts val="0"/>
              </a:spcBef>
              <a:spcAft>
                <a:spcPts val="0"/>
              </a:spcAft>
              <a:buSzPts val="500"/>
              <a:buNone/>
              <a:defRPr/>
            </a:lvl1pPr>
            <a:lvl2pPr lvl="1" rtl="0" algn="l">
              <a:lnSpc>
                <a:spcPct val="100000"/>
              </a:lnSpc>
              <a:spcBef>
                <a:spcPts val="0"/>
              </a:spcBef>
              <a:spcAft>
                <a:spcPts val="0"/>
              </a:spcAft>
              <a:buSzPts val="500"/>
              <a:buNone/>
              <a:defRPr/>
            </a:lvl2pPr>
            <a:lvl3pPr lvl="2" rtl="0" algn="l">
              <a:lnSpc>
                <a:spcPct val="100000"/>
              </a:lnSpc>
              <a:spcBef>
                <a:spcPts val="0"/>
              </a:spcBef>
              <a:spcAft>
                <a:spcPts val="0"/>
              </a:spcAft>
              <a:buSzPts val="500"/>
              <a:buNone/>
              <a:defRPr/>
            </a:lvl3pPr>
            <a:lvl4pPr lvl="3" rtl="0" algn="l">
              <a:lnSpc>
                <a:spcPct val="100000"/>
              </a:lnSpc>
              <a:spcBef>
                <a:spcPts val="0"/>
              </a:spcBef>
              <a:spcAft>
                <a:spcPts val="0"/>
              </a:spcAft>
              <a:buSzPts val="500"/>
              <a:buNone/>
              <a:defRPr/>
            </a:lvl4pPr>
            <a:lvl5pPr lvl="4" rtl="0" algn="l">
              <a:lnSpc>
                <a:spcPct val="100000"/>
              </a:lnSpc>
              <a:spcBef>
                <a:spcPts val="0"/>
              </a:spcBef>
              <a:spcAft>
                <a:spcPts val="0"/>
              </a:spcAft>
              <a:buSzPts val="500"/>
              <a:buNone/>
              <a:defRPr/>
            </a:lvl5pPr>
            <a:lvl6pPr lvl="5" rtl="0" algn="l">
              <a:lnSpc>
                <a:spcPct val="100000"/>
              </a:lnSpc>
              <a:spcBef>
                <a:spcPts val="0"/>
              </a:spcBef>
              <a:spcAft>
                <a:spcPts val="0"/>
              </a:spcAft>
              <a:buSzPts val="500"/>
              <a:buNone/>
              <a:defRPr/>
            </a:lvl6pPr>
            <a:lvl7pPr lvl="6" rtl="0" algn="l">
              <a:lnSpc>
                <a:spcPct val="100000"/>
              </a:lnSpc>
              <a:spcBef>
                <a:spcPts val="0"/>
              </a:spcBef>
              <a:spcAft>
                <a:spcPts val="0"/>
              </a:spcAft>
              <a:buSzPts val="500"/>
              <a:buNone/>
              <a:defRPr/>
            </a:lvl7pPr>
            <a:lvl8pPr lvl="7" rtl="0" algn="l">
              <a:lnSpc>
                <a:spcPct val="100000"/>
              </a:lnSpc>
              <a:spcBef>
                <a:spcPts val="0"/>
              </a:spcBef>
              <a:spcAft>
                <a:spcPts val="0"/>
              </a:spcAft>
              <a:buSzPts val="500"/>
              <a:buNone/>
              <a:defRPr/>
            </a:lvl8pPr>
            <a:lvl9pPr lvl="8" rtl="0" algn="l">
              <a:lnSpc>
                <a:spcPct val="100000"/>
              </a:lnSpc>
              <a:spcBef>
                <a:spcPts val="0"/>
              </a:spcBef>
              <a:spcAft>
                <a:spcPts val="0"/>
              </a:spcAft>
              <a:buSzPts val="500"/>
              <a:buNone/>
              <a:defRPr/>
            </a:lvl9pPr>
          </a:lstStyle>
          <a:p/>
        </p:txBody>
      </p:sp>
      <p:sp>
        <p:nvSpPr>
          <p:cNvPr id="93" name="Google Shape;93;g13b5eb710b0_0_380"/>
          <p:cNvSpPr txBox="1"/>
          <p:nvPr>
            <p:ph idx="12" type="sldNum"/>
          </p:nvPr>
        </p:nvSpPr>
        <p:spPr>
          <a:xfrm>
            <a:off x="6457950" y="4767263"/>
            <a:ext cx="2057400" cy="273900"/>
          </a:xfrm>
          <a:prstGeom prst="rect">
            <a:avLst/>
          </a:prstGeom>
          <a:noFill/>
          <a:ln>
            <a:noFill/>
          </a:ln>
        </p:spPr>
        <p:txBody>
          <a:bodyPr anchorCtr="0" anchor="ctr" bIns="17150" lIns="34275" spcFirstLastPara="1" rIns="34275" wrap="square" tIns="1715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g13b5eb710b0_0_389"/>
          <p:cNvSpPr txBox="1"/>
          <p:nvPr>
            <p:ph type="title"/>
          </p:nvPr>
        </p:nvSpPr>
        <p:spPr>
          <a:xfrm>
            <a:off x="628650" y="273844"/>
            <a:ext cx="7886700" cy="994200"/>
          </a:xfrm>
          <a:prstGeom prst="rect">
            <a:avLst/>
          </a:prstGeom>
          <a:noFill/>
          <a:ln>
            <a:noFill/>
          </a:ln>
        </p:spPr>
        <p:txBody>
          <a:bodyPr anchorCtr="0" anchor="ctr" bIns="17150" lIns="34275" spcFirstLastPara="1" rIns="34275" wrap="square" tIns="17150">
            <a:normAutofit/>
          </a:bodyPr>
          <a:lstStyle>
            <a:lvl1pPr lvl="0" rtl="0" algn="l">
              <a:lnSpc>
                <a:spcPct val="90000"/>
              </a:lnSpc>
              <a:spcBef>
                <a:spcPts val="0"/>
              </a:spcBef>
              <a:spcAft>
                <a:spcPts val="0"/>
              </a:spcAft>
              <a:buClr>
                <a:schemeClr val="dk1"/>
              </a:buClr>
              <a:buSzPts val="700"/>
              <a:buNone/>
              <a:defRPr/>
            </a:lvl1pPr>
            <a:lvl2pPr lvl="1" rtl="0" algn="l">
              <a:lnSpc>
                <a:spcPct val="100000"/>
              </a:lnSpc>
              <a:spcBef>
                <a:spcPts val="0"/>
              </a:spcBef>
              <a:spcAft>
                <a:spcPts val="0"/>
              </a:spcAft>
              <a:buSzPts val="500"/>
              <a:buNone/>
              <a:defRPr/>
            </a:lvl2pPr>
            <a:lvl3pPr lvl="2" rtl="0" algn="l">
              <a:lnSpc>
                <a:spcPct val="100000"/>
              </a:lnSpc>
              <a:spcBef>
                <a:spcPts val="0"/>
              </a:spcBef>
              <a:spcAft>
                <a:spcPts val="0"/>
              </a:spcAft>
              <a:buSzPts val="500"/>
              <a:buNone/>
              <a:defRPr/>
            </a:lvl3pPr>
            <a:lvl4pPr lvl="3" rtl="0" algn="l">
              <a:lnSpc>
                <a:spcPct val="100000"/>
              </a:lnSpc>
              <a:spcBef>
                <a:spcPts val="0"/>
              </a:spcBef>
              <a:spcAft>
                <a:spcPts val="0"/>
              </a:spcAft>
              <a:buSzPts val="500"/>
              <a:buNone/>
              <a:defRPr/>
            </a:lvl4pPr>
            <a:lvl5pPr lvl="4" rtl="0" algn="l">
              <a:lnSpc>
                <a:spcPct val="100000"/>
              </a:lnSpc>
              <a:spcBef>
                <a:spcPts val="0"/>
              </a:spcBef>
              <a:spcAft>
                <a:spcPts val="0"/>
              </a:spcAft>
              <a:buSzPts val="500"/>
              <a:buNone/>
              <a:defRPr/>
            </a:lvl5pPr>
            <a:lvl6pPr lvl="5" rtl="0" algn="l">
              <a:lnSpc>
                <a:spcPct val="100000"/>
              </a:lnSpc>
              <a:spcBef>
                <a:spcPts val="0"/>
              </a:spcBef>
              <a:spcAft>
                <a:spcPts val="0"/>
              </a:spcAft>
              <a:buSzPts val="500"/>
              <a:buNone/>
              <a:defRPr/>
            </a:lvl6pPr>
            <a:lvl7pPr lvl="6" rtl="0" algn="l">
              <a:lnSpc>
                <a:spcPct val="100000"/>
              </a:lnSpc>
              <a:spcBef>
                <a:spcPts val="0"/>
              </a:spcBef>
              <a:spcAft>
                <a:spcPts val="0"/>
              </a:spcAft>
              <a:buSzPts val="500"/>
              <a:buNone/>
              <a:defRPr/>
            </a:lvl7pPr>
            <a:lvl8pPr lvl="7" rtl="0" algn="l">
              <a:lnSpc>
                <a:spcPct val="100000"/>
              </a:lnSpc>
              <a:spcBef>
                <a:spcPts val="0"/>
              </a:spcBef>
              <a:spcAft>
                <a:spcPts val="0"/>
              </a:spcAft>
              <a:buSzPts val="500"/>
              <a:buNone/>
              <a:defRPr/>
            </a:lvl8pPr>
            <a:lvl9pPr lvl="8" rtl="0" algn="l">
              <a:lnSpc>
                <a:spcPct val="100000"/>
              </a:lnSpc>
              <a:spcBef>
                <a:spcPts val="0"/>
              </a:spcBef>
              <a:spcAft>
                <a:spcPts val="0"/>
              </a:spcAft>
              <a:buSzPts val="500"/>
              <a:buNone/>
              <a:defRPr/>
            </a:lvl9pPr>
          </a:lstStyle>
          <a:p/>
        </p:txBody>
      </p:sp>
      <p:sp>
        <p:nvSpPr>
          <p:cNvPr id="96" name="Google Shape;96;g13b5eb710b0_0_389"/>
          <p:cNvSpPr txBox="1"/>
          <p:nvPr>
            <p:ph idx="10" type="dt"/>
          </p:nvPr>
        </p:nvSpPr>
        <p:spPr>
          <a:xfrm>
            <a:off x="628650" y="4767263"/>
            <a:ext cx="2057400" cy="273900"/>
          </a:xfrm>
          <a:prstGeom prst="rect">
            <a:avLst/>
          </a:prstGeom>
          <a:noFill/>
          <a:ln>
            <a:noFill/>
          </a:ln>
        </p:spPr>
        <p:txBody>
          <a:bodyPr anchorCtr="0" anchor="ctr" bIns="17150" lIns="34275" spcFirstLastPara="1" rIns="34275" wrap="square" tIns="17150">
            <a:noAutofit/>
          </a:bodyPr>
          <a:lstStyle>
            <a:lvl1pPr lvl="0" rtl="0" algn="l">
              <a:lnSpc>
                <a:spcPct val="100000"/>
              </a:lnSpc>
              <a:spcBef>
                <a:spcPts val="0"/>
              </a:spcBef>
              <a:spcAft>
                <a:spcPts val="0"/>
              </a:spcAft>
              <a:buSzPts val="500"/>
              <a:buNone/>
              <a:defRPr/>
            </a:lvl1pPr>
            <a:lvl2pPr lvl="1" rtl="0" algn="l">
              <a:lnSpc>
                <a:spcPct val="100000"/>
              </a:lnSpc>
              <a:spcBef>
                <a:spcPts val="0"/>
              </a:spcBef>
              <a:spcAft>
                <a:spcPts val="0"/>
              </a:spcAft>
              <a:buSzPts val="500"/>
              <a:buNone/>
              <a:defRPr/>
            </a:lvl2pPr>
            <a:lvl3pPr lvl="2" rtl="0" algn="l">
              <a:lnSpc>
                <a:spcPct val="100000"/>
              </a:lnSpc>
              <a:spcBef>
                <a:spcPts val="0"/>
              </a:spcBef>
              <a:spcAft>
                <a:spcPts val="0"/>
              </a:spcAft>
              <a:buSzPts val="500"/>
              <a:buNone/>
              <a:defRPr/>
            </a:lvl3pPr>
            <a:lvl4pPr lvl="3" rtl="0" algn="l">
              <a:lnSpc>
                <a:spcPct val="100000"/>
              </a:lnSpc>
              <a:spcBef>
                <a:spcPts val="0"/>
              </a:spcBef>
              <a:spcAft>
                <a:spcPts val="0"/>
              </a:spcAft>
              <a:buSzPts val="500"/>
              <a:buNone/>
              <a:defRPr/>
            </a:lvl4pPr>
            <a:lvl5pPr lvl="4" rtl="0" algn="l">
              <a:lnSpc>
                <a:spcPct val="100000"/>
              </a:lnSpc>
              <a:spcBef>
                <a:spcPts val="0"/>
              </a:spcBef>
              <a:spcAft>
                <a:spcPts val="0"/>
              </a:spcAft>
              <a:buSzPts val="500"/>
              <a:buNone/>
              <a:defRPr/>
            </a:lvl5pPr>
            <a:lvl6pPr lvl="5" rtl="0" algn="l">
              <a:lnSpc>
                <a:spcPct val="100000"/>
              </a:lnSpc>
              <a:spcBef>
                <a:spcPts val="0"/>
              </a:spcBef>
              <a:spcAft>
                <a:spcPts val="0"/>
              </a:spcAft>
              <a:buSzPts val="500"/>
              <a:buNone/>
              <a:defRPr/>
            </a:lvl6pPr>
            <a:lvl7pPr lvl="6" rtl="0" algn="l">
              <a:lnSpc>
                <a:spcPct val="100000"/>
              </a:lnSpc>
              <a:spcBef>
                <a:spcPts val="0"/>
              </a:spcBef>
              <a:spcAft>
                <a:spcPts val="0"/>
              </a:spcAft>
              <a:buSzPts val="500"/>
              <a:buNone/>
              <a:defRPr/>
            </a:lvl7pPr>
            <a:lvl8pPr lvl="7" rtl="0" algn="l">
              <a:lnSpc>
                <a:spcPct val="100000"/>
              </a:lnSpc>
              <a:spcBef>
                <a:spcPts val="0"/>
              </a:spcBef>
              <a:spcAft>
                <a:spcPts val="0"/>
              </a:spcAft>
              <a:buSzPts val="500"/>
              <a:buNone/>
              <a:defRPr/>
            </a:lvl8pPr>
            <a:lvl9pPr lvl="8" rtl="0" algn="l">
              <a:lnSpc>
                <a:spcPct val="100000"/>
              </a:lnSpc>
              <a:spcBef>
                <a:spcPts val="0"/>
              </a:spcBef>
              <a:spcAft>
                <a:spcPts val="0"/>
              </a:spcAft>
              <a:buSzPts val="500"/>
              <a:buNone/>
              <a:defRPr/>
            </a:lvl9pPr>
          </a:lstStyle>
          <a:p/>
        </p:txBody>
      </p:sp>
      <p:sp>
        <p:nvSpPr>
          <p:cNvPr id="97" name="Google Shape;97;g13b5eb710b0_0_389"/>
          <p:cNvSpPr txBox="1"/>
          <p:nvPr>
            <p:ph idx="11" type="ftr"/>
          </p:nvPr>
        </p:nvSpPr>
        <p:spPr>
          <a:xfrm>
            <a:off x="3028950" y="4767263"/>
            <a:ext cx="3086100" cy="273900"/>
          </a:xfrm>
          <a:prstGeom prst="rect">
            <a:avLst/>
          </a:prstGeom>
          <a:noFill/>
          <a:ln>
            <a:noFill/>
          </a:ln>
        </p:spPr>
        <p:txBody>
          <a:bodyPr anchorCtr="0" anchor="ctr" bIns="17150" lIns="34275" spcFirstLastPara="1" rIns="34275" wrap="square" tIns="17150">
            <a:noAutofit/>
          </a:bodyPr>
          <a:lstStyle>
            <a:lvl1pPr lvl="0" rtl="0" algn="ctr">
              <a:lnSpc>
                <a:spcPct val="100000"/>
              </a:lnSpc>
              <a:spcBef>
                <a:spcPts val="0"/>
              </a:spcBef>
              <a:spcAft>
                <a:spcPts val="0"/>
              </a:spcAft>
              <a:buSzPts val="500"/>
              <a:buNone/>
              <a:defRPr/>
            </a:lvl1pPr>
            <a:lvl2pPr lvl="1" rtl="0" algn="l">
              <a:lnSpc>
                <a:spcPct val="100000"/>
              </a:lnSpc>
              <a:spcBef>
                <a:spcPts val="0"/>
              </a:spcBef>
              <a:spcAft>
                <a:spcPts val="0"/>
              </a:spcAft>
              <a:buSzPts val="500"/>
              <a:buNone/>
              <a:defRPr/>
            </a:lvl2pPr>
            <a:lvl3pPr lvl="2" rtl="0" algn="l">
              <a:lnSpc>
                <a:spcPct val="100000"/>
              </a:lnSpc>
              <a:spcBef>
                <a:spcPts val="0"/>
              </a:spcBef>
              <a:spcAft>
                <a:spcPts val="0"/>
              </a:spcAft>
              <a:buSzPts val="500"/>
              <a:buNone/>
              <a:defRPr/>
            </a:lvl3pPr>
            <a:lvl4pPr lvl="3" rtl="0" algn="l">
              <a:lnSpc>
                <a:spcPct val="100000"/>
              </a:lnSpc>
              <a:spcBef>
                <a:spcPts val="0"/>
              </a:spcBef>
              <a:spcAft>
                <a:spcPts val="0"/>
              </a:spcAft>
              <a:buSzPts val="500"/>
              <a:buNone/>
              <a:defRPr/>
            </a:lvl4pPr>
            <a:lvl5pPr lvl="4" rtl="0" algn="l">
              <a:lnSpc>
                <a:spcPct val="100000"/>
              </a:lnSpc>
              <a:spcBef>
                <a:spcPts val="0"/>
              </a:spcBef>
              <a:spcAft>
                <a:spcPts val="0"/>
              </a:spcAft>
              <a:buSzPts val="500"/>
              <a:buNone/>
              <a:defRPr/>
            </a:lvl5pPr>
            <a:lvl6pPr lvl="5" rtl="0" algn="l">
              <a:lnSpc>
                <a:spcPct val="100000"/>
              </a:lnSpc>
              <a:spcBef>
                <a:spcPts val="0"/>
              </a:spcBef>
              <a:spcAft>
                <a:spcPts val="0"/>
              </a:spcAft>
              <a:buSzPts val="500"/>
              <a:buNone/>
              <a:defRPr/>
            </a:lvl6pPr>
            <a:lvl7pPr lvl="6" rtl="0" algn="l">
              <a:lnSpc>
                <a:spcPct val="100000"/>
              </a:lnSpc>
              <a:spcBef>
                <a:spcPts val="0"/>
              </a:spcBef>
              <a:spcAft>
                <a:spcPts val="0"/>
              </a:spcAft>
              <a:buSzPts val="500"/>
              <a:buNone/>
              <a:defRPr/>
            </a:lvl7pPr>
            <a:lvl8pPr lvl="7" rtl="0" algn="l">
              <a:lnSpc>
                <a:spcPct val="100000"/>
              </a:lnSpc>
              <a:spcBef>
                <a:spcPts val="0"/>
              </a:spcBef>
              <a:spcAft>
                <a:spcPts val="0"/>
              </a:spcAft>
              <a:buSzPts val="500"/>
              <a:buNone/>
              <a:defRPr/>
            </a:lvl8pPr>
            <a:lvl9pPr lvl="8" rtl="0" algn="l">
              <a:lnSpc>
                <a:spcPct val="100000"/>
              </a:lnSpc>
              <a:spcBef>
                <a:spcPts val="0"/>
              </a:spcBef>
              <a:spcAft>
                <a:spcPts val="0"/>
              </a:spcAft>
              <a:buSzPts val="500"/>
              <a:buNone/>
              <a:defRPr/>
            </a:lvl9pPr>
          </a:lstStyle>
          <a:p/>
        </p:txBody>
      </p:sp>
      <p:sp>
        <p:nvSpPr>
          <p:cNvPr id="98" name="Google Shape;98;g13b5eb710b0_0_389"/>
          <p:cNvSpPr txBox="1"/>
          <p:nvPr>
            <p:ph idx="12" type="sldNum"/>
          </p:nvPr>
        </p:nvSpPr>
        <p:spPr>
          <a:xfrm>
            <a:off x="6457950" y="4767263"/>
            <a:ext cx="2057400" cy="273900"/>
          </a:xfrm>
          <a:prstGeom prst="rect">
            <a:avLst/>
          </a:prstGeom>
          <a:noFill/>
          <a:ln>
            <a:noFill/>
          </a:ln>
        </p:spPr>
        <p:txBody>
          <a:bodyPr anchorCtr="0" anchor="ctr" bIns="17150" lIns="34275" spcFirstLastPara="1" rIns="34275" wrap="square" tIns="1715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g13b5eb710b0_0_394"/>
          <p:cNvSpPr txBox="1"/>
          <p:nvPr>
            <p:ph idx="10" type="dt"/>
          </p:nvPr>
        </p:nvSpPr>
        <p:spPr>
          <a:xfrm>
            <a:off x="628650" y="4767263"/>
            <a:ext cx="2057400" cy="273900"/>
          </a:xfrm>
          <a:prstGeom prst="rect">
            <a:avLst/>
          </a:prstGeom>
          <a:noFill/>
          <a:ln>
            <a:noFill/>
          </a:ln>
        </p:spPr>
        <p:txBody>
          <a:bodyPr anchorCtr="0" anchor="ctr" bIns="17150" lIns="34275" spcFirstLastPara="1" rIns="34275" wrap="square" tIns="17150">
            <a:noAutofit/>
          </a:bodyPr>
          <a:lstStyle>
            <a:lvl1pPr lvl="0" rtl="0" algn="l">
              <a:lnSpc>
                <a:spcPct val="100000"/>
              </a:lnSpc>
              <a:spcBef>
                <a:spcPts val="0"/>
              </a:spcBef>
              <a:spcAft>
                <a:spcPts val="0"/>
              </a:spcAft>
              <a:buSzPts val="500"/>
              <a:buNone/>
              <a:defRPr/>
            </a:lvl1pPr>
            <a:lvl2pPr lvl="1" rtl="0" algn="l">
              <a:lnSpc>
                <a:spcPct val="100000"/>
              </a:lnSpc>
              <a:spcBef>
                <a:spcPts val="0"/>
              </a:spcBef>
              <a:spcAft>
                <a:spcPts val="0"/>
              </a:spcAft>
              <a:buSzPts val="500"/>
              <a:buNone/>
              <a:defRPr/>
            </a:lvl2pPr>
            <a:lvl3pPr lvl="2" rtl="0" algn="l">
              <a:lnSpc>
                <a:spcPct val="100000"/>
              </a:lnSpc>
              <a:spcBef>
                <a:spcPts val="0"/>
              </a:spcBef>
              <a:spcAft>
                <a:spcPts val="0"/>
              </a:spcAft>
              <a:buSzPts val="500"/>
              <a:buNone/>
              <a:defRPr/>
            </a:lvl3pPr>
            <a:lvl4pPr lvl="3" rtl="0" algn="l">
              <a:lnSpc>
                <a:spcPct val="100000"/>
              </a:lnSpc>
              <a:spcBef>
                <a:spcPts val="0"/>
              </a:spcBef>
              <a:spcAft>
                <a:spcPts val="0"/>
              </a:spcAft>
              <a:buSzPts val="500"/>
              <a:buNone/>
              <a:defRPr/>
            </a:lvl4pPr>
            <a:lvl5pPr lvl="4" rtl="0" algn="l">
              <a:lnSpc>
                <a:spcPct val="100000"/>
              </a:lnSpc>
              <a:spcBef>
                <a:spcPts val="0"/>
              </a:spcBef>
              <a:spcAft>
                <a:spcPts val="0"/>
              </a:spcAft>
              <a:buSzPts val="500"/>
              <a:buNone/>
              <a:defRPr/>
            </a:lvl5pPr>
            <a:lvl6pPr lvl="5" rtl="0" algn="l">
              <a:lnSpc>
                <a:spcPct val="100000"/>
              </a:lnSpc>
              <a:spcBef>
                <a:spcPts val="0"/>
              </a:spcBef>
              <a:spcAft>
                <a:spcPts val="0"/>
              </a:spcAft>
              <a:buSzPts val="500"/>
              <a:buNone/>
              <a:defRPr/>
            </a:lvl6pPr>
            <a:lvl7pPr lvl="6" rtl="0" algn="l">
              <a:lnSpc>
                <a:spcPct val="100000"/>
              </a:lnSpc>
              <a:spcBef>
                <a:spcPts val="0"/>
              </a:spcBef>
              <a:spcAft>
                <a:spcPts val="0"/>
              </a:spcAft>
              <a:buSzPts val="500"/>
              <a:buNone/>
              <a:defRPr/>
            </a:lvl7pPr>
            <a:lvl8pPr lvl="7" rtl="0" algn="l">
              <a:lnSpc>
                <a:spcPct val="100000"/>
              </a:lnSpc>
              <a:spcBef>
                <a:spcPts val="0"/>
              </a:spcBef>
              <a:spcAft>
                <a:spcPts val="0"/>
              </a:spcAft>
              <a:buSzPts val="500"/>
              <a:buNone/>
              <a:defRPr/>
            </a:lvl8pPr>
            <a:lvl9pPr lvl="8" rtl="0" algn="l">
              <a:lnSpc>
                <a:spcPct val="100000"/>
              </a:lnSpc>
              <a:spcBef>
                <a:spcPts val="0"/>
              </a:spcBef>
              <a:spcAft>
                <a:spcPts val="0"/>
              </a:spcAft>
              <a:buSzPts val="500"/>
              <a:buNone/>
              <a:defRPr/>
            </a:lvl9pPr>
          </a:lstStyle>
          <a:p/>
        </p:txBody>
      </p:sp>
      <p:sp>
        <p:nvSpPr>
          <p:cNvPr id="101" name="Google Shape;101;g13b5eb710b0_0_394"/>
          <p:cNvSpPr txBox="1"/>
          <p:nvPr>
            <p:ph idx="11" type="ftr"/>
          </p:nvPr>
        </p:nvSpPr>
        <p:spPr>
          <a:xfrm>
            <a:off x="3028950" y="4767263"/>
            <a:ext cx="3086100" cy="273900"/>
          </a:xfrm>
          <a:prstGeom prst="rect">
            <a:avLst/>
          </a:prstGeom>
          <a:noFill/>
          <a:ln>
            <a:noFill/>
          </a:ln>
        </p:spPr>
        <p:txBody>
          <a:bodyPr anchorCtr="0" anchor="ctr" bIns="17150" lIns="34275" spcFirstLastPara="1" rIns="34275" wrap="square" tIns="17150">
            <a:noAutofit/>
          </a:bodyPr>
          <a:lstStyle>
            <a:lvl1pPr lvl="0" rtl="0" algn="ctr">
              <a:lnSpc>
                <a:spcPct val="100000"/>
              </a:lnSpc>
              <a:spcBef>
                <a:spcPts val="0"/>
              </a:spcBef>
              <a:spcAft>
                <a:spcPts val="0"/>
              </a:spcAft>
              <a:buSzPts val="500"/>
              <a:buNone/>
              <a:defRPr/>
            </a:lvl1pPr>
            <a:lvl2pPr lvl="1" rtl="0" algn="l">
              <a:lnSpc>
                <a:spcPct val="100000"/>
              </a:lnSpc>
              <a:spcBef>
                <a:spcPts val="0"/>
              </a:spcBef>
              <a:spcAft>
                <a:spcPts val="0"/>
              </a:spcAft>
              <a:buSzPts val="500"/>
              <a:buNone/>
              <a:defRPr/>
            </a:lvl2pPr>
            <a:lvl3pPr lvl="2" rtl="0" algn="l">
              <a:lnSpc>
                <a:spcPct val="100000"/>
              </a:lnSpc>
              <a:spcBef>
                <a:spcPts val="0"/>
              </a:spcBef>
              <a:spcAft>
                <a:spcPts val="0"/>
              </a:spcAft>
              <a:buSzPts val="500"/>
              <a:buNone/>
              <a:defRPr/>
            </a:lvl3pPr>
            <a:lvl4pPr lvl="3" rtl="0" algn="l">
              <a:lnSpc>
                <a:spcPct val="100000"/>
              </a:lnSpc>
              <a:spcBef>
                <a:spcPts val="0"/>
              </a:spcBef>
              <a:spcAft>
                <a:spcPts val="0"/>
              </a:spcAft>
              <a:buSzPts val="500"/>
              <a:buNone/>
              <a:defRPr/>
            </a:lvl4pPr>
            <a:lvl5pPr lvl="4" rtl="0" algn="l">
              <a:lnSpc>
                <a:spcPct val="100000"/>
              </a:lnSpc>
              <a:spcBef>
                <a:spcPts val="0"/>
              </a:spcBef>
              <a:spcAft>
                <a:spcPts val="0"/>
              </a:spcAft>
              <a:buSzPts val="500"/>
              <a:buNone/>
              <a:defRPr/>
            </a:lvl5pPr>
            <a:lvl6pPr lvl="5" rtl="0" algn="l">
              <a:lnSpc>
                <a:spcPct val="100000"/>
              </a:lnSpc>
              <a:spcBef>
                <a:spcPts val="0"/>
              </a:spcBef>
              <a:spcAft>
                <a:spcPts val="0"/>
              </a:spcAft>
              <a:buSzPts val="500"/>
              <a:buNone/>
              <a:defRPr/>
            </a:lvl6pPr>
            <a:lvl7pPr lvl="6" rtl="0" algn="l">
              <a:lnSpc>
                <a:spcPct val="100000"/>
              </a:lnSpc>
              <a:spcBef>
                <a:spcPts val="0"/>
              </a:spcBef>
              <a:spcAft>
                <a:spcPts val="0"/>
              </a:spcAft>
              <a:buSzPts val="500"/>
              <a:buNone/>
              <a:defRPr/>
            </a:lvl7pPr>
            <a:lvl8pPr lvl="7" rtl="0" algn="l">
              <a:lnSpc>
                <a:spcPct val="100000"/>
              </a:lnSpc>
              <a:spcBef>
                <a:spcPts val="0"/>
              </a:spcBef>
              <a:spcAft>
                <a:spcPts val="0"/>
              </a:spcAft>
              <a:buSzPts val="500"/>
              <a:buNone/>
              <a:defRPr/>
            </a:lvl8pPr>
            <a:lvl9pPr lvl="8" rtl="0" algn="l">
              <a:lnSpc>
                <a:spcPct val="100000"/>
              </a:lnSpc>
              <a:spcBef>
                <a:spcPts val="0"/>
              </a:spcBef>
              <a:spcAft>
                <a:spcPts val="0"/>
              </a:spcAft>
              <a:buSzPts val="500"/>
              <a:buNone/>
              <a:defRPr/>
            </a:lvl9pPr>
          </a:lstStyle>
          <a:p/>
        </p:txBody>
      </p:sp>
      <p:sp>
        <p:nvSpPr>
          <p:cNvPr id="102" name="Google Shape;102;g13b5eb710b0_0_394"/>
          <p:cNvSpPr txBox="1"/>
          <p:nvPr>
            <p:ph idx="12" type="sldNum"/>
          </p:nvPr>
        </p:nvSpPr>
        <p:spPr>
          <a:xfrm>
            <a:off x="6457950" y="4767263"/>
            <a:ext cx="2057400" cy="273900"/>
          </a:xfrm>
          <a:prstGeom prst="rect">
            <a:avLst/>
          </a:prstGeom>
          <a:noFill/>
          <a:ln>
            <a:noFill/>
          </a:ln>
        </p:spPr>
        <p:txBody>
          <a:bodyPr anchorCtr="0" anchor="ctr" bIns="17150" lIns="34275" spcFirstLastPara="1" rIns="34275" wrap="square" tIns="1715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3" name="Shape 103"/>
        <p:cNvGrpSpPr/>
        <p:nvPr/>
      </p:nvGrpSpPr>
      <p:grpSpPr>
        <a:xfrm>
          <a:off x="0" y="0"/>
          <a:ext cx="0" cy="0"/>
          <a:chOff x="0" y="0"/>
          <a:chExt cx="0" cy="0"/>
        </a:xfrm>
      </p:grpSpPr>
      <p:sp>
        <p:nvSpPr>
          <p:cNvPr id="104" name="Google Shape;104;g13b5eb710b0_0_398"/>
          <p:cNvSpPr txBox="1"/>
          <p:nvPr>
            <p:ph type="title"/>
          </p:nvPr>
        </p:nvSpPr>
        <p:spPr>
          <a:xfrm>
            <a:off x="629841" y="342900"/>
            <a:ext cx="2949300" cy="1200300"/>
          </a:xfrm>
          <a:prstGeom prst="rect">
            <a:avLst/>
          </a:prstGeom>
          <a:noFill/>
          <a:ln>
            <a:noFill/>
          </a:ln>
        </p:spPr>
        <p:txBody>
          <a:bodyPr anchorCtr="0" anchor="b" bIns="17150" lIns="34275" spcFirstLastPara="1" rIns="34275" wrap="square" tIns="17150">
            <a:normAutofit/>
          </a:bodyPr>
          <a:lstStyle>
            <a:lvl1pPr lvl="0" rtl="0" algn="l">
              <a:lnSpc>
                <a:spcPct val="90000"/>
              </a:lnSpc>
              <a:spcBef>
                <a:spcPts val="0"/>
              </a:spcBef>
              <a:spcAft>
                <a:spcPts val="0"/>
              </a:spcAft>
              <a:buClr>
                <a:schemeClr val="dk1"/>
              </a:buClr>
              <a:buSzPts val="2400"/>
              <a:buFont typeface="Libre Franklin Thin"/>
              <a:buNone/>
              <a:defRPr sz="2400"/>
            </a:lvl1pPr>
            <a:lvl2pPr lvl="1" rtl="0" algn="l">
              <a:lnSpc>
                <a:spcPct val="100000"/>
              </a:lnSpc>
              <a:spcBef>
                <a:spcPts val="0"/>
              </a:spcBef>
              <a:spcAft>
                <a:spcPts val="0"/>
              </a:spcAft>
              <a:buSzPts val="500"/>
              <a:buNone/>
              <a:defRPr/>
            </a:lvl2pPr>
            <a:lvl3pPr lvl="2" rtl="0" algn="l">
              <a:lnSpc>
                <a:spcPct val="100000"/>
              </a:lnSpc>
              <a:spcBef>
                <a:spcPts val="0"/>
              </a:spcBef>
              <a:spcAft>
                <a:spcPts val="0"/>
              </a:spcAft>
              <a:buSzPts val="500"/>
              <a:buNone/>
              <a:defRPr/>
            </a:lvl3pPr>
            <a:lvl4pPr lvl="3" rtl="0" algn="l">
              <a:lnSpc>
                <a:spcPct val="100000"/>
              </a:lnSpc>
              <a:spcBef>
                <a:spcPts val="0"/>
              </a:spcBef>
              <a:spcAft>
                <a:spcPts val="0"/>
              </a:spcAft>
              <a:buSzPts val="500"/>
              <a:buNone/>
              <a:defRPr/>
            </a:lvl4pPr>
            <a:lvl5pPr lvl="4" rtl="0" algn="l">
              <a:lnSpc>
                <a:spcPct val="100000"/>
              </a:lnSpc>
              <a:spcBef>
                <a:spcPts val="0"/>
              </a:spcBef>
              <a:spcAft>
                <a:spcPts val="0"/>
              </a:spcAft>
              <a:buSzPts val="500"/>
              <a:buNone/>
              <a:defRPr/>
            </a:lvl5pPr>
            <a:lvl6pPr lvl="5" rtl="0" algn="l">
              <a:lnSpc>
                <a:spcPct val="100000"/>
              </a:lnSpc>
              <a:spcBef>
                <a:spcPts val="0"/>
              </a:spcBef>
              <a:spcAft>
                <a:spcPts val="0"/>
              </a:spcAft>
              <a:buSzPts val="500"/>
              <a:buNone/>
              <a:defRPr/>
            </a:lvl6pPr>
            <a:lvl7pPr lvl="6" rtl="0" algn="l">
              <a:lnSpc>
                <a:spcPct val="100000"/>
              </a:lnSpc>
              <a:spcBef>
                <a:spcPts val="0"/>
              </a:spcBef>
              <a:spcAft>
                <a:spcPts val="0"/>
              </a:spcAft>
              <a:buSzPts val="500"/>
              <a:buNone/>
              <a:defRPr/>
            </a:lvl7pPr>
            <a:lvl8pPr lvl="7" rtl="0" algn="l">
              <a:lnSpc>
                <a:spcPct val="100000"/>
              </a:lnSpc>
              <a:spcBef>
                <a:spcPts val="0"/>
              </a:spcBef>
              <a:spcAft>
                <a:spcPts val="0"/>
              </a:spcAft>
              <a:buSzPts val="500"/>
              <a:buNone/>
              <a:defRPr/>
            </a:lvl8pPr>
            <a:lvl9pPr lvl="8" rtl="0" algn="l">
              <a:lnSpc>
                <a:spcPct val="100000"/>
              </a:lnSpc>
              <a:spcBef>
                <a:spcPts val="0"/>
              </a:spcBef>
              <a:spcAft>
                <a:spcPts val="0"/>
              </a:spcAft>
              <a:buSzPts val="500"/>
              <a:buNone/>
              <a:defRPr/>
            </a:lvl9pPr>
          </a:lstStyle>
          <a:p/>
        </p:txBody>
      </p:sp>
      <p:sp>
        <p:nvSpPr>
          <p:cNvPr id="105" name="Google Shape;105;g13b5eb710b0_0_398"/>
          <p:cNvSpPr txBox="1"/>
          <p:nvPr>
            <p:ph idx="1" type="body"/>
          </p:nvPr>
        </p:nvSpPr>
        <p:spPr>
          <a:xfrm>
            <a:off x="3887391" y="740569"/>
            <a:ext cx="4629300" cy="3655200"/>
          </a:xfrm>
          <a:prstGeom prst="rect">
            <a:avLst/>
          </a:prstGeom>
          <a:noFill/>
          <a:ln>
            <a:noFill/>
          </a:ln>
        </p:spPr>
        <p:txBody>
          <a:bodyPr anchorCtr="0" anchor="t" bIns="17150" lIns="34275" spcFirstLastPara="1" rIns="34275" wrap="square" tIns="17150">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6" name="Google Shape;106;g13b5eb710b0_0_398"/>
          <p:cNvSpPr txBox="1"/>
          <p:nvPr>
            <p:ph idx="2" type="body"/>
          </p:nvPr>
        </p:nvSpPr>
        <p:spPr>
          <a:xfrm>
            <a:off x="629841" y="1543050"/>
            <a:ext cx="2949300" cy="2858700"/>
          </a:xfrm>
          <a:prstGeom prst="rect">
            <a:avLst/>
          </a:prstGeom>
          <a:noFill/>
          <a:ln>
            <a:noFill/>
          </a:ln>
        </p:spPr>
        <p:txBody>
          <a:bodyPr anchorCtr="0" anchor="t" bIns="17150" lIns="34275" spcFirstLastPara="1" rIns="34275" wrap="square" tIns="17150">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7" name="Google Shape;107;g13b5eb710b0_0_398"/>
          <p:cNvSpPr txBox="1"/>
          <p:nvPr>
            <p:ph idx="10" type="dt"/>
          </p:nvPr>
        </p:nvSpPr>
        <p:spPr>
          <a:xfrm>
            <a:off x="628650" y="4767263"/>
            <a:ext cx="2057400" cy="273900"/>
          </a:xfrm>
          <a:prstGeom prst="rect">
            <a:avLst/>
          </a:prstGeom>
          <a:noFill/>
          <a:ln>
            <a:noFill/>
          </a:ln>
        </p:spPr>
        <p:txBody>
          <a:bodyPr anchorCtr="0" anchor="ctr" bIns="17150" lIns="34275" spcFirstLastPara="1" rIns="34275" wrap="square" tIns="17150">
            <a:noAutofit/>
          </a:bodyPr>
          <a:lstStyle>
            <a:lvl1pPr lvl="0" rtl="0" algn="l">
              <a:lnSpc>
                <a:spcPct val="100000"/>
              </a:lnSpc>
              <a:spcBef>
                <a:spcPts val="0"/>
              </a:spcBef>
              <a:spcAft>
                <a:spcPts val="0"/>
              </a:spcAft>
              <a:buSzPts val="500"/>
              <a:buNone/>
              <a:defRPr/>
            </a:lvl1pPr>
            <a:lvl2pPr lvl="1" rtl="0" algn="l">
              <a:lnSpc>
                <a:spcPct val="100000"/>
              </a:lnSpc>
              <a:spcBef>
                <a:spcPts val="0"/>
              </a:spcBef>
              <a:spcAft>
                <a:spcPts val="0"/>
              </a:spcAft>
              <a:buSzPts val="500"/>
              <a:buNone/>
              <a:defRPr/>
            </a:lvl2pPr>
            <a:lvl3pPr lvl="2" rtl="0" algn="l">
              <a:lnSpc>
                <a:spcPct val="100000"/>
              </a:lnSpc>
              <a:spcBef>
                <a:spcPts val="0"/>
              </a:spcBef>
              <a:spcAft>
                <a:spcPts val="0"/>
              </a:spcAft>
              <a:buSzPts val="500"/>
              <a:buNone/>
              <a:defRPr/>
            </a:lvl3pPr>
            <a:lvl4pPr lvl="3" rtl="0" algn="l">
              <a:lnSpc>
                <a:spcPct val="100000"/>
              </a:lnSpc>
              <a:spcBef>
                <a:spcPts val="0"/>
              </a:spcBef>
              <a:spcAft>
                <a:spcPts val="0"/>
              </a:spcAft>
              <a:buSzPts val="500"/>
              <a:buNone/>
              <a:defRPr/>
            </a:lvl4pPr>
            <a:lvl5pPr lvl="4" rtl="0" algn="l">
              <a:lnSpc>
                <a:spcPct val="100000"/>
              </a:lnSpc>
              <a:spcBef>
                <a:spcPts val="0"/>
              </a:spcBef>
              <a:spcAft>
                <a:spcPts val="0"/>
              </a:spcAft>
              <a:buSzPts val="500"/>
              <a:buNone/>
              <a:defRPr/>
            </a:lvl5pPr>
            <a:lvl6pPr lvl="5" rtl="0" algn="l">
              <a:lnSpc>
                <a:spcPct val="100000"/>
              </a:lnSpc>
              <a:spcBef>
                <a:spcPts val="0"/>
              </a:spcBef>
              <a:spcAft>
                <a:spcPts val="0"/>
              </a:spcAft>
              <a:buSzPts val="500"/>
              <a:buNone/>
              <a:defRPr/>
            </a:lvl6pPr>
            <a:lvl7pPr lvl="6" rtl="0" algn="l">
              <a:lnSpc>
                <a:spcPct val="100000"/>
              </a:lnSpc>
              <a:spcBef>
                <a:spcPts val="0"/>
              </a:spcBef>
              <a:spcAft>
                <a:spcPts val="0"/>
              </a:spcAft>
              <a:buSzPts val="500"/>
              <a:buNone/>
              <a:defRPr/>
            </a:lvl7pPr>
            <a:lvl8pPr lvl="7" rtl="0" algn="l">
              <a:lnSpc>
                <a:spcPct val="100000"/>
              </a:lnSpc>
              <a:spcBef>
                <a:spcPts val="0"/>
              </a:spcBef>
              <a:spcAft>
                <a:spcPts val="0"/>
              </a:spcAft>
              <a:buSzPts val="500"/>
              <a:buNone/>
              <a:defRPr/>
            </a:lvl8pPr>
            <a:lvl9pPr lvl="8" rtl="0" algn="l">
              <a:lnSpc>
                <a:spcPct val="100000"/>
              </a:lnSpc>
              <a:spcBef>
                <a:spcPts val="0"/>
              </a:spcBef>
              <a:spcAft>
                <a:spcPts val="0"/>
              </a:spcAft>
              <a:buSzPts val="500"/>
              <a:buNone/>
              <a:defRPr/>
            </a:lvl9pPr>
          </a:lstStyle>
          <a:p/>
        </p:txBody>
      </p:sp>
      <p:sp>
        <p:nvSpPr>
          <p:cNvPr id="108" name="Google Shape;108;g13b5eb710b0_0_398"/>
          <p:cNvSpPr txBox="1"/>
          <p:nvPr>
            <p:ph idx="11" type="ftr"/>
          </p:nvPr>
        </p:nvSpPr>
        <p:spPr>
          <a:xfrm>
            <a:off x="3028950" y="4767263"/>
            <a:ext cx="3086100" cy="273900"/>
          </a:xfrm>
          <a:prstGeom prst="rect">
            <a:avLst/>
          </a:prstGeom>
          <a:noFill/>
          <a:ln>
            <a:noFill/>
          </a:ln>
        </p:spPr>
        <p:txBody>
          <a:bodyPr anchorCtr="0" anchor="ctr" bIns="17150" lIns="34275" spcFirstLastPara="1" rIns="34275" wrap="square" tIns="17150">
            <a:noAutofit/>
          </a:bodyPr>
          <a:lstStyle>
            <a:lvl1pPr lvl="0" rtl="0" algn="ctr">
              <a:lnSpc>
                <a:spcPct val="100000"/>
              </a:lnSpc>
              <a:spcBef>
                <a:spcPts val="0"/>
              </a:spcBef>
              <a:spcAft>
                <a:spcPts val="0"/>
              </a:spcAft>
              <a:buSzPts val="500"/>
              <a:buNone/>
              <a:defRPr/>
            </a:lvl1pPr>
            <a:lvl2pPr lvl="1" rtl="0" algn="l">
              <a:lnSpc>
                <a:spcPct val="100000"/>
              </a:lnSpc>
              <a:spcBef>
                <a:spcPts val="0"/>
              </a:spcBef>
              <a:spcAft>
                <a:spcPts val="0"/>
              </a:spcAft>
              <a:buSzPts val="500"/>
              <a:buNone/>
              <a:defRPr/>
            </a:lvl2pPr>
            <a:lvl3pPr lvl="2" rtl="0" algn="l">
              <a:lnSpc>
                <a:spcPct val="100000"/>
              </a:lnSpc>
              <a:spcBef>
                <a:spcPts val="0"/>
              </a:spcBef>
              <a:spcAft>
                <a:spcPts val="0"/>
              </a:spcAft>
              <a:buSzPts val="500"/>
              <a:buNone/>
              <a:defRPr/>
            </a:lvl3pPr>
            <a:lvl4pPr lvl="3" rtl="0" algn="l">
              <a:lnSpc>
                <a:spcPct val="100000"/>
              </a:lnSpc>
              <a:spcBef>
                <a:spcPts val="0"/>
              </a:spcBef>
              <a:spcAft>
                <a:spcPts val="0"/>
              </a:spcAft>
              <a:buSzPts val="500"/>
              <a:buNone/>
              <a:defRPr/>
            </a:lvl4pPr>
            <a:lvl5pPr lvl="4" rtl="0" algn="l">
              <a:lnSpc>
                <a:spcPct val="100000"/>
              </a:lnSpc>
              <a:spcBef>
                <a:spcPts val="0"/>
              </a:spcBef>
              <a:spcAft>
                <a:spcPts val="0"/>
              </a:spcAft>
              <a:buSzPts val="500"/>
              <a:buNone/>
              <a:defRPr/>
            </a:lvl5pPr>
            <a:lvl6pPr lvl="5" rtl="0" algn="l">
              <a:lnSpc>
                <a:spcPct val="100000"/>
              </a:lnSpc>
              <a:spcBef>
                <a:spcPts val="0"/>
              </a:spcBef>
              <a:spcAft>
                <a:spcPts val="0"/>
              </a:spcAft>
              <a:buSzPts val="500"/>
              <a:buNone/>
              <a:defRPr/>
            </a:lvl6pPr>
            <a:lvl7pPr lvl="6" rtl="0" algn="l">
              <a:lnSpc>
                <a:spcPct val="100000"/>
              </a:lnSpc>
              <a:spcBef>
                <a:spcPts val="0"/>
              </a:spcBef>
              <a:spcAft>
                <a:spcPts val="0"/>
              </a:spcAft>
              <a:buSzPts val="500"/>
              <a:buNone/>
              <a:defRPr/>
            </a:lvl7pPr>
            <a:lvl8pPr lvl="7" rtl="0" algn="l">
              <a:lnSpc>
                <a:spcPct val="100000"/>
              </a:lnSpc>
              <a:spcBef>
                <a:spcPts val="0"/>
              </a:spcBef>
              <a:spcAft>
                <a:spcPts val="0"/>
              </a:spcAft>
              <a:buSzPts val="500"/>
              <a:buNone/>
              <a:defRPr/>
            </a:lvl8pPr>
            <a:lvl9pPr lvl="8" rtl="0" algn="l">
              <a:lnSpc>
                <a:spcPct val="100000"/>
              </a:lnSpc>
              <a:spcBef>
                <a:spcPts val="0"/>
              </a:spcBef>
              <a:spcAft>
                <a:spcPts val="0"/>
              </a:spcAft>
              <a:buSzPts val="500"/>
              <a:buNone/>
              <a:defRPr/>
            </a:lvl9pPr>
          </a:lstStyle>
          <a:p/>
        </p:txBody>
      </p:sp>
      <p:sp>
        <p:nvSpPr>
          <p:cNvPr id="109" name="Google Shape;109;g13b5eb710b0_0_398"/>
          <p:cNvSpPr txBox="1"/>
          <p:nvPr>
            <p:ph idx="12" type="sldNum"/>
          </p:nvPr>
        </p:nvSpPr>
        <p:spPr>
          <a:xfrm>
            <a:off x="6457950" y="4767263"/>
            <a:ext cx="2057400" cy="273900"/>
          </a:xfrm>
          <a:prstGeom prst="rect">
            <a:avLst/>
          </a:prstGeom>
          <a:noFill/>
          <a:ln>
            <a:noFill/>
          </a:ln>
        </p:spPr>
        <p:txBody>
          <a:bodyPr anchorCtr="0" anchor="ctr" bIns="17150" lIns="34275" spcFirstLastPara="1" rIns="34275" wrap="square" tIns="1715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0" name="Shape 110"/>
        <p:cNvGrpSpPr/>
        <p:nvPr/>
      </p:nvGrpSpPr>
      <p:grpSpPr>
        <a:xfrm>
          <a:off x="0" y="0"/>
          <a:ext cx="0" cy="0"/>
          <a:chOff x="0" y="0"/>
          <a:chExt cx="0" cy="0"/>
        </a:xfrm>
      </p:grpSpPr>
      <p:sp>
        <p:nvSpPr>
          <p:cNvPr id="111" name="Google Shape;111;g13b5eb710b0_0_405"/>
          <p:cNvSpPr txBox="1"/>
          <p:nvPr>
            <p:ph type="title"/>
          </p:nvPr>
        </p:nvSpPr>
        <p:spPr>
          <a:xfrm>
            <a:off x="629841" y="342900"/>
            <a:ext cx="2949300" cy="1200300"/>
          </a:xfrm>
          <a:prstGeom prst="rect">
            <a:avLst/>
          </a:prstGeom>
          <a:noFill/>
          <a:ln>
            <a:noFill/>
          </a:ln>
        </p:spPr>
        <p:txBody>
          <a:bodyPr anchorCtr="0" anchor="b" bIns="17150" lIns="34275" spcFirstLastPara="1" rIns="34275" wrap="square" tIns="17150">
            <a:normAutofit/>
          </a:bodyPr>
          <a:lstStyle>
            <a:lvl1pPr lvl="0" rtl="0" algn="l">
              <a:lnSpc>
                <a:spcPct val="90000"/>
              </a:lnSpc>
              <a:spcBef>
                <a:spcPts val="0"/>
              </a:spcBef>
              <a:spcAft>
                <a:spcPts val="0"/>
              </a:spcAft>
              <a:buClr>
                <a:schemeClr val="dk1"/>
              </a:buClr>
              <a:buSzPts val="2400"/>
              <a:buFont typeface="Libre Franklin Thin"/>
              <a:buNone/>
              <a:defRPr sz="2400"/>
            </a:lvl1pPr>
            <a:lvl2pPr lvl="1" rtl="0" algn="l">
              <a:lnSpc>
                <a:spcPct val="100000"/>
              </a:lnSpc>
              <a:spcBef>
                <a:spcPts val="0"/>
              </a:spcBef>
              <a:spcAft>
                <a:spcPts val="0"/>
              </a:spcAft>
              <a:buSzPts val="500"/>
              <a:buNone/>
              <a:defRPr/>
            </a:lvl2pPr>
            <a:lvl3pPr lvl="2" rtl="0" algn="l">
              <a:lnSpc>
                <a:spcPct val="100000"/>
              </a:lnSpc>
              <a:spcBef>
                <a:spcPts val="0"/>
              </a:spcBef>
              <a:spcAft>
                <a:spcPts val="0"/>
              </a:spcAft>
              <a:buSzPts val="500"/>
              <a:buNone/>
              <a:defRPr/>
            </a:lvl3pPr>
            <a:lvl4pPr lvl="3" rtl="0" algn="l">
              <a:lnSpc>
                <a:spcPct val="100000"/>
              </a:lnSpc>
              <a:spcBef>
                <a:spcPts val="0"/>
              </a:spcBef>
              <a:spcAft>
                <a:spcPts val="0"/>
              </a:spcAft>
              <a:buSzPts val="500"/>
              <a:buNone/>
              <a:defRPr/>
            </a:lvl4pPr>
            <a:lvl5pPr lvl="4" rtl="0" algn="l">
              <a:lnSpc>
                <a:spcPct val="100000"/>
              </a:lnSpc>
              <a:spcBef>
                <a:spcPts val="0"/>
              </a:spcBef>
              <a:spcAft>
                <a:spcPts val="0"/>
              </a:spcAft>
              <a:buSzPts val="500"/>
              <a:buNone/>
              <a:defRPr/>
            </a:lvl5pPr>
            <a:lvl6pPr lvl="5" rtl="0" algn="l">
              <a:lnSpc>
                <a:spcPct val="100000"/>
              </a:lnSpc>
              <a:spcBef>
                <a:spcPts val="0"/>
              </a:spcBef>
              <a:spcAft>
                <a:spcPts val="0"/>
              </a:spcAft>
              <a:buSzPts val="500"/>
              <a:buNone/>
              <a:defRPr/>
            </a:lvl6pPr>
            <a:lvl7pPr lvl="6" rtl="0" algn="l">
              <a:lnSpc>
                <a:spcPct val="100000"/>
              </a:lnSpc>
              <a:spcBef>
                <a:spcPts val="0"/>
              </a:spcBef>
              <a:spcAft>
                <a:spcPts val="0"/>
              </a:spcAft>
              <a:buSzPts val="500"/>
              <a:buNone/>
              <a:defRPr/>
            </a:lvl7pPr>
            <a:lvl8pPr lvl="7" rtl="0" algn="l">
              <a:lnSpc>
                <a:spcPct val="100000"/>
              </a:lnSpc>
              <a:spcBef>
                <a:spcPts val="0"/>
              </a:spcBef>
              <a:spcAft>
                <a:spcPts val="0"/>
              </a:spcAft>
              <a:buSzPts val="500"/>
              <a:buNone/>
              <a:defRPr/>
            </a:lvl8pPr>
            <a:lvl9pPr lvl="8" rtl="0" algn="l">
              <a:lnSpc>
                <a:spcPct val="100000"/>
              </a:lnSpc>
              <a:spcBef>
                <a:spcPts val="0"/>
              </a:spcBef>
              <a:spcAft>
                <a:spcPts val="0"/>
              </a:spcAft>
              <a:buSzPts val="500"/>
              <a:buNone/>
              <a:defRPr/>
            </a:lvl9pPr>
          </a:lstStyle>
          <a:p/>
        </p:txBody>
      </p:sp>
      <p:sp>
        <p:nvSpPr>
          <p:cNvPr id="112" name="Google Shape;112;g13b5eb710b0_0_405"/>
          <p:cNvSpPr/>
          <p:nvPr>
            <p:ph idx="2" type="pic"/>
          </p:nvPr>
        </p:nvSpPr>
        <p:spPr>
          <a:xfrm>
            <a:off x="3887391" y="740569"/>
            <a:ext cx="4629300" cy="3655200"/>
          </a:xfrm>
          <a:prstGeom prst="rect">
            <a:avLst/>
          </a:prstGeom>
          <a:noFill/>
          <a:ln>
            <a:noFill/>
          </a:ln>
        </p:spPr>
      </p:sp>
      <p:sp>
        <p:nvSpPr>
          <p:cNvPr id="113" name="Google Shape;113;g13b5eb710b0_0_405"/>
          <p:cNvSpPr txBox="1"/>
          <p:nvPr>
            <p:ph idx="1" type="body"/>
          </p:nvPr>
        </p:nvSpPr>
        <p:spPr>
          <a:xfrm>
            <a:off x="629841" y="1543050"/>
            <a:ext cx="2949300" cy="2858700"/>
          </a:xfrm>
          <a:prstGeom prst="rect">
            <a:avLst/>
          </a:prstGeom>
          <a:noFill/>
          <a:ln>
            <a:noFill/>
          </a:ln>
        </p:spPr>
        <p:txBody>
          <a:bodyPr anchorCtr="0" anchor="t" bIns="17150" lIns="34275" spcFirstLastPara="1" rIns="34275" wrap="square" tIns="17150">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4" name="Google Shape;114;g13b5eb710b0_0_405"/>
          <p:cNvSpPr txBox="1"/>
          <p:nvPr>
            <p:ph idx="10" type="dt"/>
          </p:nvPr>
        </p:nvSpPr>
        <p:spPr>
          <a:xfrm>
            <a:off x="628650" y="4767263"/>
            <a:ext cx="2057400" cy="273900"/>
          </a:xfrm>
          <a:prstGeom prst="rect">
            <a:avLst/>
          </a:prstGeom>
          <a:noFill/>
          <a:ln>
            <a:noFill/>
          </a:ln>
        </p:spPr>
        <p:txBody>
          <a:bodyPr anchorCtr="0" anchor="ctr" bIns="17150" lIns="34275" spcFirstLastPara="1" rIns="34275" wrap="square" tIns="17150">
            <a:noAutofit/>
          </a:bodyPr>
          <a:lstStyle>
            <a:lvl1pPr lvl="0" rtl="0" algn="l">
              <a:lnSpc>
                <a:spcPct val="100000"/>
              </a:lnSpc>
              <a:spcBef>
                <a:spcPts val="0"/>
              </a:spcBef>
              <a:spcAft>
                <a:spcPts val="0"/>
              </a:spcAft>
              <a:buSzPts val="500"/>
              <a:buNone/>
              <a:defRPr/>
            </a:lvl1pPr>
            <a:lvl2pPr lvl="1" rtl="0" algn="l">
              <a:lnSpc>
                <a:spcPct val="100000"/>
              </a:lnSpc>
              <a:spcBef>
                <a:spcPts val="0"/>
              </a:spcBef>
              <a:spcAft>
                <a:spcPts val="0"/>
              </a:spcAft>
              <a:buSzPts val="500"/>
              <a:buNone/>
              <a:defRPr/>
            </a:lvl2pPr>
            <a:lvl3pPr lvl="2" rtl="0" algn="l">
              <a:lnSpc>
                <a:spcPct val="100000"/>
              </a:lnSpc>
              <a:spcBef>
                <a:spcPts val="0"/>
              </a:spcBef>
              <a:spcAft>
                <a:spcPts val="0"/>
              </a:spcAft>
              <a:buSzPts val="500"/>
              <a:buNone/>
              <a:defRPr/>
            </a:lvl3pPr>
            <a:lvl4pPr lvl="3" rtl="0" algn="l">
              <a:lnSpc>
                <a:spcPct val="100000"/>
              </a:lnSpc>
              <a:spcBef>
                <a:spcPts val="0"/>
              </a:spcBef>
              <a:spcAft>
                <a:spcPts val="0"/>
              </a:spcAft>
              <a:buSzPts val="500"/>
              <a:buNone/>
              <a:defRPr/>
            </a:lvl4pPr>
            <a:lvl5pPr lvl="4" rtl="0" algn="l">
              <a:lnSpc>
                <a:spcPct val="100000"/>
              </a:lnSpc>
              <a:spcBef>
                <a:spcPts val="0"/>
              </a:spcBef>
              <a:spcAft>
                <a:spcPts val="0"/>
              </a:spcAft>
              <a:buSzPts val="500"/>
              <a:buNone/>
              <a:defRPr/>
            </a:lvl5pPr>
            <a:lvl6pPr lvl="5" rtl="0" algn="l">
              <a:lnSpc>
                <a:spcPct val="100000"/>
              </a:lnSpc>
              <a:spcBef>
                <a:spcPts val="0"/>
              </a:spcBef>
              <a:spcAft>
                <a:spcPts val="0"/>
              </a:spcAft>
              <a:buSzPts val="500"/>
              <a:buNone/>
              <a:defRPr/>
            </a:lvl6pPr>
            <a:lvl7pPr lvl="6" rtl="0" algn="l">
              <a:lnSpc>
                <a:spcPct val="100000"/>
              </a:lnSpc>
              <a:spcBef>
                <a:spcPts val="0"/>
              </a:spcBef>
              <a:spcAft>
                <a:spcPts val="0"/>
              </a:spcAft>
              <a:buSzPts val="500"/>
              <a:buNone/>
              <a:defRPr/>
            </a:lvl7pPr>
            <a:lvl8pPr lvl="7" rtl="0" algn="l">
              <a:lnSpc>
                <a:spcPct val="100000"/>
              </a:lnSpc>
              <a:spcBef>
                <a:spcPts val="0"/>
              </a:spcBef>
              <a:spcAft>
                <a:spcPts val="0"/>
              </a:spcAft>
              <a:buSzPts val="500"/>
              <a:buNone/>
              <a:defRPr/>
            </a:lvl8pPr>
            <a:lvl9pPr lvl="8" rtl="0" algn="l">
              <a:lnSpc>
                <a:spcPct val="100000"/>
              </a:lnSpc>
              <a:spcBef>
                <a:spcPts val="0"/>
              </a:spcBef>
              <a:spcAft>
                <a:spcPts val="0"/>
              </a:spcAft>
              <a:buSzPts val="500"/>
              <a:buNone/>
              <a:defRPr/>
            </a:lvl9pPr>
          </a:lstStyle>
          <a:p/>
        </p:txBody>
      </p:sp>
      <p:sp>
        <p:nvSpPr>
          <p:cNvPr id="115" name="Google Shape;115;g13b5eb710b0_0_405"/>
          <p:cNvSpPr txBox="1"/>
          <p:nvPr>
            <p:ph idx="11" type="ftr"/>
          </p:nvPr>
        </p:nvSpPr>
        <p:spPr>
          <a:xfrm>
            <a:off x="3028950" y="4767263"/>
            <a:ext cx="3086100" cy="273900"/>
          </a:xfrm>
          <a:prstGeom prst="rect">
            <a:avLst/>
          </a:prstGeom>
          <a:noFill/>
          <a:ln>
            <a:noFill/>
          </a:ln>
        </p:spPr>
        <p:txBody>
          <a:bodyPr anchorCtr="0" anchor="ctr" bIns="17150" lIns="34275" spcFirstLastPara="1" rIns="34275" wrap="square" tIns="17150">
            <a:noAutofit/>
          </a:bodyPr>
          <a:lstStyle>
            <a:lvl1pPr lvl="0" rtl="0" algn="ctr">
              <a:lnSpc>
                <a:spcPct val="100000"/>
              </a:lnSpc>
              <a:spcBef>
                <a:spcPts val="0"/>
              </a:spcBef>
              <a:spcAft>
                <a:spcPts val="0"/>
              </a:spcAft>
              <a:buSzPts val="500"/>
              <a:buNone/>
              <a:defRPr/>
            </a:lvl1pPr>
            <a:lvl2pPr lvl="1" rtl="0" algn="l">
              <a:lnSpc>
                <a:spcPct val="100000"/>
              </a:lnSpc>
              <a:spcBef>
                <a:spcPts val="0"/>
              </a:spcBef>
              <a:spcAft>
                <a:spcPts val="0"/>
              </a:spcAft>
              <a:buSzPts val="500"/>
              <a:buNone/>
              <a:defRPr/>
            </a:lvl2pPr>
            <a:lvl3pPr lvl="2" rtl="0" algn="l">
              <a:lnSpc>
                <a:spcPct val="100000"/>
              </a:lnSpc>
              <a:spcBef>
                <a:spcPts val="0"/>
              </a:spcBef>
              <a:spcAft>
                <a:spcPts val="0"/>
              </a:spcAft>
              <a:buSzPts val="500"/>
              <a:buNone/>
              <a:defRPr/>
            </a:lvl3pPr>
            <a:lvl4pPr lvl="3" rtl="0" algn="l">
              <a:lnSpc>
                <a:spcPct val="100000"/>
              </a:lnSpc>
              <a:spcBef>
                <a:spcPts val="0"/>
              </a:spcBef>
              <a:spcAft>
                <a:spcPts val="0"/>
              </a:spcAft>
              <a:buSzPts val="500"/>
              <a:buNone/>
              <a:defRPr/>
            </a:lvl4pPr>
            <a:lvl5pPr lvl="4" rtl="0" algn="l">
              <a:lnSpc>
                <a:spcPct val="100000"/>
              </a:lnSpc>
              <a:spcBef>
                <a:spcPts val="0"/>
              </a:spcBef>
              <a:spcAft>
                <a:spcPts val="0"/>
              </a:spcAft>
              <a:buSzPts val="500"/>
              <a:buNone/>
              <a:defRPr/>
            </a:lvl5pPr>
            <a:lvl6pPr lvl="5" rtl="0" algn="l">
              <a:lnSpc>
                <a:spcPct val="100000"/>
              </a:lnSpc>
              <a:spcBef>
                <a:spcPts val="0"/>
              </a:spcBef>
              <a:spcAft>
                <a:spcPts val="0"/>
              </a:spcAft>
              <a:buSzPts val="500"/>
              <a:buNone/>
              <a:defRPr/>
            </a:lvl6pPr>
            <a:lvl7pPr lvl="6" rtl="0" algn="l">
              <a:lnSpc>
                <a:spcPct val="100000"/>
              </a:lnSpc>
              <a:spcBef>
                <a:spcPts val="0"/>
              </a:spcBef>
              <a:spcAft>
                <a:spcPts val="0"/>
              </a:spcAft>
              <a:buSzPts val="500"/>
              <a:buNone/>
              <a:defRPr/>
            </a:lvl7pPr>
            <a:lvl8pPr lvl="7" rtl="0" algn="l">
              <a:lnSpc>
                <a:spcPct val="100000"/>
              </a:lnSpc>
              <a:spcBef>
                <a:spcPts val="0"/>
              </a:spcBef>
              <a:spcAft>
                <a:spcPts val="0"/>
              </a:spcAft>
              <a:buSzPts val="500"/>
              <a:buNone/>
              <a:defRPr/>
            </a:lvl8pPr>
            <a:lvl9pPr lvl="8" rtl="0" algn="l">
              <a:lnSpc>
                <a:spcPct val="100000"/>
              </a:lnSpc>
              <a:spcBef>
                <a:spcPts val="0"/>
              </a:spcBef>
              <a:spcAft>
                <a:spcPts val="0"/>
              </a:spcAft>
              <a:buSzPts val="500"/>
              <a:buNone/>
              <a:defRPr/>
            </a:lvl9pPr>
          </a:lstStyle>
          <a:p/>
        </p:txBody>
      </p:sp>
      <p:sp>
        <p:nvSpPr>
          <p:cNvPr id="116" name="Google Shape;116;g13b5eb710b0_0_405"/>
          <p:cNvSpPr txBox="1"/>
          <p:nvPr>
            <p:ph idx="12" type="sldNum"/>
          </p:nvPr>
        </p:nvSpPr>
        <p:spPr>
          <a:xfrm>
            <a:off x="6457950" y="4767263"/>
            <a:ext cx="2057400" cy="273900"/>
          </a:xfrm>
          <a:prstGeom prst="rect">
            <a:avLst/>
          </a:prstGeom>
          <a:noFill/>
          <a:ln>
            <a:noFill/>
          </a:ln>
        </p:spPr>
        <p:txBody>
          <a:bodyPr anchorCtr="0" anchor="ctr" bIns="17150" lIns="34275" spcFirstLastPara="1" rIns="34275" wrap="square" tIns="1715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7" name="Shape 117"/>
        <p:cNvGrpSpPr/>
        <p:nvPr/>
      </p:nvGrpSpPr>
      <p:grpSpPr>
        <a:xfrm>
          <a:off x="0" y="0"/>
          <a:ext cx="0" cy="0"/>
          <a:chOff x="0" y="0"/>
          <a:chExt cx="0" cy="0"/>
        </a:xfrm>
      </p:grpSpPr>
      <p:sp>
        <p:nvSpPr>
          <p:cNvPr id="118" name="Google Shape;118;g13b5eb710b0_0_412"/>
          <p:cNvSpPr txBox="1"/>
          <p:nvPr>
            <p:ph type="title"/>
          </p:nvPr>
        </p:nvSpPr>
        <p:spPr>
          <a:xfrm>
            <a:off x="628650" y="273844"/>
            <a:ext cx="7886700" cy="994200"/>
          </a:xfrm>
          <a:prstGeom prst="rect">
            <a:avLst/>
          </a:prstGeom>
          <a:noFill/>
          <a:ln>
            <a:noFill/>
          </a:ln>
        </p:spPr>
        <p:txBody>
          <a:bodyPr anchorCtr="0" anchor="ctr" bIns="17150" lIns="34275" spcFirstLastPara="1" rIns="34275" wrap="square" tIns="17150">
            <a:normAutofit/>
          </a:bodyPr>
          <a:lstStyle>
            <a:lvl1pPr lvl="0" rtl="0" algn="l">
              <a:lnSpc>
                <a:spcPct val="90000"/>
              </a:lnSpc>
              <a:spcBef>
                <a:spcPts val="0"/>
              </a:spcBef>
              <a:spcAft>
                <a:spcPts val="0"/>
              </a:spcAft>
              <a:buClr>
                <a:schemeClr val="dk1"/>
              </a:buClr>
              <a:buSzPts val="700"/>
              <a:buNone/>
              <a:defRPr/>
            </a:lvl1pPr>
            <a:lvl2pPr lvl="1" rtl="0" algn="l">
              <a:lnSpc>
                <a:spcPct val="100000"/>
              </a:lnSpc>
              <a:spcBef>
                <a:spcPts val="0"/>
              </a:spcBef>
              <a:spcAft>
                <a:spcPts val="0"/>
              </a:spcAft>
              <a:buSzPts val="500"/>
              <a:buNone/>
              <a:defRPr/>
            </a:lvl2pPr>
            <a:lvl3pPr lvl="2" rtl="0" algn="l">
              <a:lnSpc>
                <a:spcPct val="100000"/>
              </a:lnSpc>
              <a:spcBef>
                <a:spcPts val="0"/>
              </a:spcBef>
              <a:spcAft>
                <a:spcPts val="0"/>
              </a:spcAft>
              <a:buSzPts val="500"/>
              <a:buNone/>
              <a:defRPr/>
            </a:lvl3pPr>
            <a:lvl4pPr lvl="3" rtl="0" algn="l">
              <a:lnSpc>
                <a:spcPct val="100000"/>
              </a:lnSpc>
              <a:spcBef>
                <a:spcPts val="0"/>
              </a:spcBef>
              <a:spcAft>
                <a:spcPts val="0"/>
              </a:spcAft>
              <a:buSzPts val="500"/>
              <a:buNone/>
              <a:defRPr/>
            </a:lvl4pPr>
            <a:lvl5pPr lvl="4" rtl="0" algn="l">
              <a:lnSpc>
                <a:spcPct val="100000"/>
              </a:lnSpc>
              <a:spcBef>
                <a:spcPts val="0"/>
              </a:spcBef>
              <a:spcAft>
                <a:spcPts val="0"/>
              </a:spcAft>
              <a:buSzPts val="500"/>
              <a:buNone/>
              <a:defRPr/>
            </a:lvl5pPr>
            <a:lvl6pPr lvl="5" rtl="0" algn="l">
              <a:lnSpc>
                <a:spcPct val="100000"/>
              </a:lnSpc>
              <a:spcBef>
                <a:spcPts val="0"/>
              </a:spcBef>
              <a:spcAft>
                <a:spcPts val="0"/>
              </a:spcAft>
              <a:buSzPts val="500"/>
              <a:buNone/>
              <a:defRPr/>
            </a:lvl6pPr>
            <a:lvl7pPr lvl="6" rtl="0" algn="l">
              <a:lnSpc>
                <a:spcPct val="100000"/>
              </a:lnSpc>
              <a:spcBef>
                <a:spcPts val="0"/>
              </a:spcBef>
              <a:spcAft>
                <a:spcPts val="0"/>
              </a:spcAft>
              <a:buSzPts val="500"/>
              <a:buNone/>
              <a:defRPr/>
            </a:lvl7pPr>
            <a:lvl8pPr lvl="7" rtl="0" algn="l">
              <a:lnSpc>
                <a:spcPct val="100000"/>
              </a:lnSpc>
              <a:spcBef>
                <a:spcPts val="0"/>
              </a:spcBef>
              <a:spcAft>
                <a:spcPts val="0"/>
              </a:spcAft>
              <a:buSzPts val="500"/>
              <a:buNone/>
              <a:defRPr/>
            </a:lvl8pPr>
            <a:lvl9pPr lvl="8" rtl="0" algn="l">
              <a:lnSpc>
                <a:spcPct val="100000"/>
              </a:lnSpc>
              <a:spcBef>
                <a:spcPts val="0"/>
              </a:spcBef>
              <a:spcAft>
                <a:spcPts val="0"/>
              </a:spcAft>
              <a:buSzPts val="500"/>
              <a:buNone/>
              <a:defRPr/>
            </a:lvl9pPr>
          </a:lstStyle>
          <a:p/>
        </p:txBody>
      </p:sp>
      <p:sp>
        <p:nvSpPr>
          <p:cNvPr id="119" name="Google Shape;119;g13b5eb710b0_0_412"/>
          <p:cNvSpPr txBox="1"/>
          <p:nvPr>
            <p:ph idx="1" type="body"/>
          </p:nvPr>
        </p:nvSpPr>
        <p:spPr>
          <a:xfrm rot="5400000">
            <a:off x="2940300" y="-942431"/>
            <a:ext cx="3263400" cy="7886700"/>
          </a:xfrm>
          <a:prstGeom prst="rect">
            <a:avLst/>
          </a:prstGeom>
          <a:noFill/>
          <a:ln>
            <a:noFill/>
          </a:ln>
        </p:spPr>
        <p:txBody>
          <a:bodyPr anchorCtr="0" anchor="t" bIns="17150" lIns="34275" spcFirstLastPara="1" rIns="34275" wrap="square" tIns="17150">
            <a:normAutofit/>
          </a:bodyPr>
          <a:lstStyle>
            <a:lvl1pPr indent="-273050" lvl="0" marL="457200" rtl="0" algn="l">
              <a:lnSpc>
                <a:spcPct val="90000"/>
              </a:lnSpc>
              <a:spcBef>
                <a:spcPts val="800"/>
              </a:spcBef>
              <a:spcAft>
                <a:spcPts val="0"/>
              </a:spcAft>
              <a:buClr>
                <a:schemeClr val="dk1"/>
              </a:buClr>
              <a:buSzPts val="700"/>
              <a:buChar char="•"/>
              <a:defRPr/>
            </a:lvl1pPr>
            <a:lvl2pPr indent="-273050" lvl="1" marL="914400" rtl="0" algn="l">
              <a:lnSpc>
                <a:spcPct val="90000"/>
              </a:lnSpc>
              <a:spcBef>
                <a:spcPts val="400"/>
              </a:spcBef>
              <a:spcAft>
                <a:spcPts val="0"/>
              </a:spcAft>
              <a:buClr>
                <a:schemeClr val="dk1"/>
              </a:buClr>
              <a:buSzPts val="700"/>
              <a:buChar char="•"/>
              <a:defRPr/>
            </a:lvl2pPr>
            <a:lvl3pPr indent="-273050" lvl="2" marL="1371600" rtl="0" algn="l">
              <a:lnSpc>
                <a:spcPct val="90000"/>
              </a:lnSpc>
              <a:spcBef>
                <a:spcPts val="400"/>
              </a:spcBef>
              <a:spcAft>
                <a:spcPts val="0"/>
              </a:spcAft>
              <a:buClr>
                <a:schemeClr val="dk1"/>
              </a:buClr>
              <a:buSzPts val="700"/>
              <a:buChar char="•"/>
              <a:defRPr/>
            </a:lvl3pPr>
            <a:lvl4pPr indent="-273050" lvl="3" marL="1828800" rtl="0" algn="l">
              <a:lnSpc>
                <a:spcPct val="90000"/>
              </a:lnSpc>
              <a:spcBef>
                <a:spcPts val="400"/>
              </a:spcBef>
              <a:spcAft>
                <a:spcPts val="0"/>
              </a:spcAft>
              <a:buClr>
                <a:schemeClr val="dk1"/>
              </a:buClr>
              <a:buSzPts val="700"/>
              <a:buChar char="•"/>
              <a:defRPr/>
            </a:lvl4pPr>
            <a:lvl5pPr indent="-273050" lvl="4" marL="2286000" rtl="0" algn="l">
              <a:lnSpc>
                <a:spcPct val="90000"/>
              </a:lnSpc>
              <a:spcBef>
                <a:spcPts val="400"/>
              </a:spcBef>
              <a:spcAft>
                <a:spcPts val="0"/>
              </a:spcAft>
              <a:buClr>
                <a:schemeClr val="dk1"/>
              </a:buClr>
              <a:buSzPts val="700"/>
              <a:buChar char="•"/>
              <a:defRPr/>
            </a:lvl5pPr>
            <a:lvl6pPr indent="-273050" lvl="5" marL="2743200" rtl="0" algn="l">
              <a:lnSpc>
                <a:spcPct val="90000"/>
              </a:lnSpc>
              <a:spcBef>
                <a:spcPts val="400"/>
              </a:spcBef>
              <a:spcAft>
                <a:spcPts val="0"/>
              </a:spcAft>
              <a:buClr>
                <a:schemeClr val="dk1"/>
              </a:buClr>
              <a:buSzPts val="700"/>
              <a:buChar char="•"/>
              <a:defRPr/>
            </a:lvl6pPr>
            <a:lvl7pPr indent="-273050" lvl="6" marL="3200400" rtl="0" algn="l">
              <a:lnSpc>
                <a:spcPct val="90000"/>
              </a:lnSpc>
              <a:spcBef>
                <a:spcPts val="400"/>
              </a:spcBef>
              <a:spcAft>
                <a:spcPts val="0"/>
              </a:spcAft>
              <a:buClr>
                <a:schemeClr val="dk1"/>
              </a:buClr>
              <a:buSzPts val="700"/>
              <a:buChar char="•"/>
              <a:defRPr/>
            </a:lvl7pPr>
            <a:lvl8pPr indent="-273050" lvl="7" marL="3657600" rtl="0" algn="l">
              <a:lnSpc>
                <a:spcPct val="90000"/>
              </a:lnSpc>
              <a:spcBef>
                <a:spcPts val="400"/>
              </a:spcBef>
              <a:spcAft>
                <a:spcPts val="0"/>
              </a:spcAft>
              <a:buClr>
                <a:schemeClr val="dk1"/>
              </a:buClr>
              <a:buSzPts val="700"/>
              <a:buChar char="•"/>
              <a:defRPr/>
            </a:lvl8pPr>
            <a:lvl9pPr indent="-273050" lvl="8" marL="4114800" rtl="0" algn="l">
              <a:lnSpc>
                <a:spcPct val="90000"/>
              </a:lnSpc>
              <a:spcBef>
                <a:spcPts val="400"/>
              </a:spcBef>
              <a:spcAft>
                <a:spcPts val="0"/>
              </a:spcAft>
              <a:buClr>
                <a:schemeClr val="dk1"/>
              </a:buClr>
              <a:buSzPts val="700"/>
              <a:buChar char="•"/>
              <a:defRPr/>
            </a:lvl9pPr>
          </a:lstStyle>
          <a:p/>
        </p:txBody>
      </p:sp>
      <p:sp>
        <p:nvSpPr>
          <p:cNvPr id="120" name="Google Shape;120;g13b5eb710b0_0_412"/>
          <p:cNvSpPr txBox="1"/>
          <p:nvPr>
            <p:ph idx="10" type="dt"/>
          </p:nvPr>
        </p:nvSpPr>
        <p:spPr>
          <a:xfrm>
            <a:off x="628650" y="4767263"/>
            <a:ext cx="2057400" cy="273900"/>
          </a:xfrm>
          <a:prstGeom prst="rect">
            <a:avLst/>
          </a:prstGeom>
          <a:noFill/>
          <a:ln>
            <a:noFill/>
          </a:ln>
        </p:spPr>
        <p:txBody>
          <a:bodyPr anchorCtr="0" anchor="ctr" bIns="17150" lIns="34275" spcFirstLastPara="1" rIns="34275" wrap="square" tIns="17150">
            <a:noAutofit/>
          </a:bodyPr>
          <a:lstStyle>
            <a:lvl1pPr lvl="0" rtl="0" algn="l">
              <a:lnSpc>
                <a:spcPct val="100000"/>
              </a:lnSpc>
              <a:spcBef>
                <a:spcPts val="0"/>
              </a:spcBef>
              <a:spcAft>
                <a:spcPts val="0"/>
              </a:spcAft>
              <a:buSzPts val="500"/>
              <a:buNone/>
              <a:defRPr/>
            </a:lvl1pPr>
            <a:lvl2pPr lvl="1" rtl="0" algn="l">
              <a:lnSpc>
                <a:spcPct val="100000"/>
              </a:lnSpc>
              <a:spcBef>
                <a:spcPts val="0"/>
              </a:spcBef>
              <a:spcAft>
                <a:spcPts val="0"/>
              </a:spcAft>
              <a:buSzPts val="500"/>
              <a:buNone/>
              <a:defRPr/>
            </a:lvl2pPr>
            <a:lvl3pPr lvl="2" rtl="0" algn="l">
              <a:lnSpc>
                <a:spcPct val="100000"/>
              </a:lnSpc>
              <a:spcBef>
                <a:spcPts val="0"/>
              </a:spcBef>
              <a:spcAft>
                <a:spcPts val="0"/>
              </a:spcAft>
              <a:buSzPts val="500"/>
              <a:buNone/>
              <a:defRPr/>
            </a:lvl3pPr>
            <a:lvl4pPr lvl="3" rtl="0" algn="l">
              <a:lnSpc>
                <a:spcPct val="100000"/>
              </a:lnSpc>
              <a:spcBef>
                <a:spcPts val="0"/>
              </a:spcBef>
              <a:spcAft>
                <a:spcPts val="0"/>
              </a:spcAft>
              <a:buSzPts val="500"/>
              <a:buNone/>
              <a:defRPr/>
            </a:lvl4pPr>
            <a:lvl5pPr lvl="4" rtl="0" algn="l">
              <a:lnSpc>
                <a:spcPct val="100000"/>
              </a:lnSpc>
              <a:spcBef>
                <a:spcPts val="0"/>
              </a:spcBef>
              <a:spcAft>
                <a:spcPts val="0"/>
              </a:spcAft>
              <a:buSzPts val="500"/>
              <a:buNone/>
              <a:defRPr/>
            </a:lvl5pPr>
            <a:lvl6pPr lvl="5" rtl="0" algn="l">
              <a:lnSpc>
                <a:spcPct val="100000"/>
              </a:lnSpc>
              <a:spcBef>
                <a:spcPts val="0"/>
              </a:spcBef>
              <a:spcAft>
                <a:spcPts val="0"/>
              </a:spcAft>
              <a:buSzPts val="500"/>
              <a:buNone/>
              <a:defRPr/>
            </a:lvl6pPr>
            <a:lvl7pPr lvl="6" rtl="0" algn="l">
              <a:lnSpc>
                <a:spcPct val="100000"/>
              </a:lnSpc>
              <a:spcBef>
                <a:spcPts val="0"/>
              </a:spcBef>
              <a:spcAft>
                <a:spcPts val="0"/>
              </a:spcAft>
              <a:buSzPts val="500"/>
              <a:buNone/>
              <a:defRPr/>
            </a:lvl7pPr>
            <a:lvl8pPr lvl="7" rtl="0" algn="l">
              <a:lnSpc>
                <a:spcPct val="100000"/>
              </a:lnSpc>
              <a:spcBef>
                <a:spcPts val="0"/>
              </a:spcBef>
              <a:spcAft>
                <a:spcPts val="0"/>
              </a:spcAft>
              <a:buSzPts val="500"/>
              <a:buNone/>
              <a:defRPr/>
            </a:lvl8pPr>
            <a:lvl9pPr lvl="8" rtl="0" algn="l">
              <a:lnSpc>
                <a:spcPct val="100000"/>
              </a:lnSpc>
              <a:spcBef>
                <a:spcPts val="0"/>
              </a:spcBef>
              <a:spcAft>
                <a:spcPts val="0"/>
              </a:spcAft>
              <a:buSzPts val="500"/>
              <a:buNone/>
              <a:defRPr/>
            </a:lvl9pPr>
          </a:lstStyle>
          <a:p/>
        </p:txBody>
      </p:sp>
      <p:sp>
        <p:nvSpPr>
          <p:cNvPr id="121" name="Google Shape;121;g13b5eb710b0_0_412"/>
          <p:cNvSpPr txBox="1"/>
          <p:nvPr>
            <p:ph idx="11" type="ftr"/>
          </p:nvPr>
        </p:nvSpPr>
        <p:spPr>
          <a:xfrm>
            <a:off x="3028950" y="4767263"/>
            <a:ext cx="3086100" cy="273900"/>
          </a:xfrm>
          <a:prstGeom prst="rect">
            <a:avLst/>
          </a:prstGeom>
          <a:noFill/>
          <a:ln>
            <a:noFill/>
          </a:ln>
        </p:spPr>
        <p:txBody>
          <a:bodyPr anchorCtr="0" anchor="ctr" bIns="17150" lIns="34275" spcFirstLastPara="1" rIns="34275" wrap="square" tIns="17150">
            <a:noAutofit/>
          </a:bodyPr>
          <a:lstStyle>
            <a:lvl1pPr lvl="0" rtl="0" algn="ctr">
              <a:lnSpc>
                <a:spcPct val="100000"/>
              </a:lnSpc>
              <a:spcBef>
                <a:spcPts val="0"/>
              </a:spcBef>
              <a:spcAft>
                <a:spcPts val="0"/>
              </a:spcAft>
              <a:buSzPts val="500"/>
              <a:buNone/>
              <a:defRPr/>
            </a:lvl1pPr>
            <a:lvl2pPr lvl="1" rtl="0" algn="l">
              <a:lnSpc>
                <a:spcPct val="100000"/>
              </a:lnSpc>
              <a:spcBef>
                <a:spcPts val="0"/>
              </a:spcBef>
              <a:spcAft>
                <a:spcPts val="0"/>
              </a:spcAft>
              <a:buSzPts val="500"/>
              <a:buNone/>
              <a:defRPr/>
            </a:lvl2pPr>
            <a:lvl3pPr lvl="2" rtl="0" algn="l">
              <a:lnSpc>
                <a:spcPct val="100000"/>
              </a:lnSpc>
              <a:spcBef>
                <a:spcPts val="0"/>
              </a:spcBef>
              <a:spcAft>
                <a:spcPts val="0"/>
              </a:spcAft>
              <a:buSzPts val="500"/>
              <a:buNone/>
              <a:defRPr/>
            </a:lvl3pPr>
            <a:lvl4pPr lvl="3" rtl="0" algn="l">
              <a:lnSpc>
                <a:spcPct val="100000"/>
              </a:lnSpc>
              <a:spcBef>
                <a:spcPts val="0"/>
              </a:spcBef>
              <a:spcAft>
                <a:spcPts val="0"/>
              </a:spcAft>
              <a:buSzPts val="500"/>
              <a:buNone/>
              <a:defRPr/>
            </a:lvl4pPr>
            <a:lvl5pPr lvl="4" rtl="0" algn="l">
              <a:lnSpc>
                <a:spcPct val="100000"/>
              </a:lnSpc>
              <a:spcBef>
                <a:spcPts val="0"/>
              </a:spcBef>
              <a:spcAft>
                <a:spcPts val="0"/>
              </a:spcAft>
              <a:buSzPts val="500"/>
              <a:buNone/>
              <a:defRPr/>
            </a:lvl5pPr>
            <a:lvl6pPr lvl="5" rtl="0" algn="l">
              <a:lnSpc>
                <a:spcPct val="100000"/>
              </a:lnSpc>
              <a:spcBef>
                <a:spcPts val="0"/>
              </a:spcBef>
              <a:spcAft>
                <a:spcPts val="0"/>
              </a:spcAft>
              <a:buSzPts val="500"/>
              <a:buNone/>
              <a:defRPr/>
            </a:lvl6pPr>
            <a:lvl7pPr lvl="6" rtl="0" algn="l">
              <a:lnSpc>
                <a:spcPct val="100000"/>
              </a:lnSpc>
              <a:spcBef>
                <a:spcPts val="0"/>
              </a:spcBef>
              <a:spcAft>
                <a:spcPts val="0"/>
              </a:spcAft>
              <a:buSzPts val="500"/>
              <a:buNone/>
              <a:defRPr/>
            </a:lvl7pPr>
            <a:lvl8pPr lvl="7" rtl="0" algn="l">
              <a:lnSpc>
                <a:spcPct val="100000"/>
              </a:lnSpc>
              <a:spcBef>
                <a:spcPts val="0"/>
              </a:spcBef>
              <a:spcAft>
                <a:spcPts val="0"/>
              </a:spcAft>
              <a:buSzPts val="500"/>
              <a:buNone/>
              <a:defRPr/>
            </a:lvl8pPr>
            <a:lvl9pPr lvl="8" rtl="0" algn="l">
              <a:lnSpc>
                <a:spcPct val="100000"/>
              </a:lnSpc>
              <a:spcBef>
                <a:spcPts val="0"/>
              </a:spcBef>
              <a:spcAft>
                <a:spcPts val="0"/>
              </a:spcAft>
              <a:buSzPts val="500"/>
              <a:buNone/>
              <a:defRPr/>
            </a:lvl9pPr>
          </a:lstStyle>
          <a:p/>
        </p:txBody>
      </p:sp>
      <p:sp>
        <p:nvSpPr>
          <p:cNvPr id="122" name="Google Shape;122;g13b5eb710b0_0_412"/>
          <p:cNvSpPr txBox="1"/>
          <p:nvPr>
            <p:ph idx="12" type="sldNum"/>
          </p:nvPr>
        </p:nvSpPr>
        <p:spPr>
          <a:xfrm>
            <a:off x="6457950" y="4767263"/>
            <a:ext cx="2057400" cy="273900"/>
          </a:xfrm>
          <a:prstGeom prst="rect">
            <a:avLst/>
          </a:prstGeom>
          <a:noFill/>
          <a:ln>
            <a:noFill/>
          </a:ln>
        </p:spPr>
        <p:txBody>
          <a:bodyPr anchorCtr="0" anchor="ctr" bIns="17150" lIns="34275" spcFirstLastPara="1" rIns="34275" wrap="square" tIns="1715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3" name="Shape 123"/>
        <p:cNvGrpSpPr/>
        <p:nvPr/>
      </p:nvGrpSpPr>
      <p:grpSpPr>
        <a:xfrm>
          <a:off x="0" y="0"/>
          <a:ext cx="0" cy="0"/>
          <a:chOff x="0" y="0"/>
          <a:chExt cx="0" cy="0"/>
        </a:xfrm>
      </p:grpSpPr>
      <p:sp>
        <p:nvSpPr>
          <p:cNvPr id="124" name="Google Shape;124;g13b5eb710b0_0_418"/>
          <p:cNvSpPr txBox="1"/>
          <p:nvPr>
            <p:ph type="title"/>
          </p:nvPr>
        </p:nvSpPr>
        <p:spPr>
          <a:xfrm rot="5400000">
            <a:off x="5350050" y="1467544"/>
            <a:ext cx="4359000" cy="1971600"/>
          </a:xfrm>
          <a:prstGeom prst="rect">
            <a:avLst/>
          </a:prstGeom>
          <a:noFill/>
          <a:ln>
            <a:noFill/>
          </a:ln>
        </p:spPr>
        <p:txBody>
          <a:bodyPr anchorCtr="0" anchor="ctr" bIns="17150" lIns="34275" spcFirstLastPara="1" rIns="34275" wrap="square" tIns="17150">
            <a:normAutofit/>
          </a:bodyPr>
          <a:lstStyle>
            <a:lvl1pPr lvl="0" rtl="0" algn="l">
              <a:lnSpc>
                <a:spcPct val="90000"/>
              </a:lnSpc>
              <a:spcBef>
                <a:spcPts val="0"/>
              </a:spcBef>
              <a:spcAft>
                <a:spcPts val="0"/>
              </a:spcAft>
              <a:buClr>
                <a:schemeClr val="dk1"/>
              </a:buClr>
              <a:buSzPts val="700"/>
              <a:buNone/>
              <a:defRPr/>
            </a:lvl1pPr>
            <a:lvl2pPr lvl="1" rtl="0" algn="l">
              <a:lnSpc>
                <a:spcPct val="100000"/>
              </a:lnSpc>
              <a:spcBef>
                <a:spcPts val="0"/>
              </a:spcBef>
              <a:spcAft>
                <a:spcPts val="0"/>
              </a:spcAft>
              <a:buSzPts val="500"/>
              <a:buNone/>
              <a:defRPr/>
            </a:lvl2pPr>
            <a:lvl3pPr lvl="2" rtl="0" algn="l">
              <a:lnSpc>
                <a:spcPct val="100000"/>
              </a:lnSpc>
              <a:spcBef>
                <a:spcPts val="0"/>
              </a:spcBef>
              <a:spcAft>
                <a:spcPts val="0"/>
              </a:spcAft>
              <a:buSzPts val="500"/>
              <a:buNone/>
              <a:defRPr/>
            </a:lvl3pPr>
            <a:lvl4pPr lvl="3" rtl="0" algn="l">
              <a:lnSpc>
                <a:spcPct val="100000"/>
              </a:lnSpc>
              <a:spcBef>
                <a:spcPts val="0"/>
              </a:spcBef>
              <a:spcAft>
                <a:spcPts val="0"/>
              </a:spcAft>
              <a:buSzPts val="500"/>
              <a:buNone/>
              <a:defRPr/>
            </a:lvl4pPr>
            <a:lvl5pPr lvl="4" rtl="0" algn="l">
              <a:lnSpc>
                <a:spcPct val="100000"/>
              </a:lnSpc>
              <a:spcBef>
                <a:spcPts val="0"/>
              </a:spcBef>
              <a:spcAft>
                <a:spcPts val="0"/>
              </a:spcAft>
              <a:buSzPts val="500"/>
              <a:buNone/>
              <a:defRPr/>
            </a:lvl5pPr>
            <a:lvl6pPr lvl="5" rtl="0" algn="l">
              <a:lnSpc>
                <a:spcPct val="100000"/>
              </a:lnSpc>
              <a:spcBef>
                <a:spcPts val="0"/>
              </a:spcBef>
              <a:spcAft>
                <a:spcPts val="0"/>
              </a:spcAft>
              <a:buSzPts val="500"/>
              <a:buNone/>
              <a:defRPr/>
            </a:lvl6pPr>
            <a:lvl7pPr lvl="6" rtl="0" algn="l">
              <a:lnSpc>
                <a:spcPct val="100000"/>
              </a:lnSpc>
              <a:spcBef>
                <a:spcPts val="0"/>
              </a:spcBef>
              <a:spcAft>
                <a:spcPts val="0"/>
              </a:spcAft>
              <a:buSzPts val="500"/>
              <a:buNone/>
              <a:defRPr/>
            </a:lvl7pPr>
            <a:lvl8pPr lvl="7" rtl="0" algn="l">
              <a:lnSpc>
                <a:spcPct val="100000"/>
              </a:lnSpc>
              <a:spcBef>
                <a:spcPts val="0"/>
              </a:spcBef>
              <a:spcAft>
                <a:spcPts val="0"/>
              </a:spcAft>
              <a:buSzPts val="500"/>
              <a:buNone/>
              <a:defRPr/>
            </a:lvl8pPr>
            <a:lvl9pPr lvl="8" rtl="0" algn="l">
              <a:lnSpc>
                <a:spcPct val="100000"/>
              </a:lnSpc>
              <a:spcBef>
                <a:spcPts val="0"/>
              </a:spcBef>
              <a:spcAft>
                <a:spcPts val="0"/>
              </a:spcAft>
              <a:buSzPts val="500"/>
              <a:buNone/>
              <a:defRPr/>
            </a:lvl9pPr>
          </a:lstStyle>
          <a:p/>
        </p:txBody>
      </p:sp>
      <p:sp>
        <p:nvSpPr>
          <p:cNvPr id="125" name="Google Shape;125;g13b5eb710b0_0_418"/>
          <p:cNvSpPr txBox="1"/>
          <p:nvPr>
            <p:ph idx="1" type="body"/>
          </p:nvPr>
        </p:nvSpPr>
        <p:spPr>
          <a:xfrm rot="5400000">
            <a:off x="1349475" y="-447056"/>
            <a:ext cx="4359000" cy="5800800"/>
          </a:xfrm>
          <a:prstGeom prst="rect">
            <a:avLst/>
          </a:prstGeom>
          <a:noFill/>
          <a:ln>
            <a:noFill/>
          </a:ln>
        </p:spPr>
        <p:txBody>
          <a:bodyPr anchorCtr="0" anchor="t" bIns="17150" lIns="34275" spcFirstLastPara="1" rIns="34275" wrap="square" tIns="17150">
            <a:normAutofit/>
          </a:bodyPr>
          <a:lstStyle>
            <a:lvl1pPr indent="-273050" lvl="0" marL="457200" rtl="0" algn="l">
              <a:lnSpc>
                <a:spcPct val="90000"/>
              </a:lnSpc>
              <a:spcBef>
                <a:spcPts val="800"/>
              </a:spcBef>
              <a:spcAft>
                <a:spcPts val="0"/>
              </a:spcAft>
              <a:buClr>
                <a:schemeClr val="dk1"/>
              </a:buClr>
              <a:buSzPts val="700"/>
              <a:buChar char="•"/>
              <a:defRPr/>
            </a:lvl1pPr>
            <a:lvl2pPr indent="-273050" lvl="1" marL="914400" rtl="0" algn="l">
              <a:lnSpc>
                <a:spcPct val="90000"/>
              </a:lnSpc>
              <a:spcBef>
                <a:spcPts val="400"/>
              </a:spcBef>
              <a:spcAft>
                <a:spcPts val="0"/>
              </a:spcAft>
              <a:buClr>
                <a:schemeClr val="dk1"/>
              </a:buClr>
              <a:buSzPts val="700"/>
              <a:buChar char="•"/>
              <a:defRPr/>
            </a:lvl2pPr>
            <a:lvl3pPr indent="-273050" lvl="2" marL="1371600" rtl="0" algn="l">
              <a:lnSpc>
                <a:spcPct val="90000"/>
              </a:lnSpc>
              <a:spcBef>
                <a:spcPts val="400"/>
              </a:spcBef>
              <a:spcAft>
                <a:spcPts val="0"/>
              </a:spcAft>
              <a:buClr>
                <a:schemeClr val="dk1"/>
              </a:buClr>
              <a:buSzPts val="700"/>
              <a:buChar char="•"/>
              <a:defRPr/>
            </a:lvl3pPr>
            <a:lvl4pPr indent="-273050" lvl="3" marL="1828800" rtl="0" algn="l">
              <a:lnSpc>
                <a:spcPct val="90000"/>
              </a:lnSpc>
              <a:spcBef>
                <a:spcPts val="400"/>
              </a:spcBef>
              <a:spcAft>
                <a:spcPts val="0"/>
              </a:spcAft>
              <a:buClr>
                <a:schemeClr val="dk1"/>
              </a:buClr>
              <a:buSzPts val="700"/>
              <a:buChar char="•"/>
              <a:defRPr/>
            </a:lvl4pPr>
            <a:lvl5pPr indent="-273050" lvl="4" marL="2286000" rtl="0" algn="l">
              <a:lnSpc>
                <a:spcPct val="90000"/>
              </a:lnSpc>
              <a:spcBef>
                <a:spcPts val="400"/>
              </a:spcBef>
              <a:spcAft>
                <a:spcPts val="0"/>
              </a:spcAft>
              <a:buClr>
                <a:schemeClr val="dk1"/>
              </a:buClr>
              <a:buSzPts val="700"/>
              <a:buChar char="•"/>
              <a:defRPr/>
            </a:lvl5pPr>
            <a:lvl6pPr indent="-273050" lvl="5" marL="2743200" rtl="0" algn="l">
              <a:lnSpc>
                <a:spcPct val="90000"/>
              </a:lnSpc>
              <a:spcBef>
                <a:spcPts val="400"/>
              </a:spcBef>
              <a:spcAft>
                <a:spcPts val="0"/>
              </a:spcAft>
              <a:buClr>
                <a:schemeClr val="dk1"/>
              </a:buClr>
              <a:buSzPts val="700"/>
              <a:buChar char="•"/>
              <a:defRPr/>
            </a:lvl6pPr>
            <a:lvl7pPr indent="-273050" lvl="6" marL="3200400" rtl="0" algn="l">
              <a:lnSpc>
                <a:spcPct val="90000"/>
              </a:lnSpc>
              <a:spcBef>
                <a:spcPts val="400"/>
              </a:spcBef>
              <a:spcAft>
                <a:spcPts val="0"/>
              </a:spcAft>
              <a:buClr>
                <a:schemeClr val="dk1"/>
              </a:buClr>
              <a:buSzPts val="700"/>
              <a:buChar char="•"/>
              <a:defRPr/>
            </a:lvl7pPr>
            <a:lvl8pPr indent="-273050" lvl="7" marL="3657600" rtl="0" algn="l">
              <a:lnSpc>
                <a:spcPct val="90000"/>
              </a:lnSpc>
              <a:spcBef>
                <a:spcPts val="400"/>
              </a:spcBef>
              <a:spcAft>
                <a:spcPts val="0"/>
              </a:spcAft>
              <a:buClr>
                <a:schemeClr val="dk1"/>
              </a:buClr>
              <a:buSzPts val="700"/>
              <a:buChar char="•"/>
              <a:defRPr/>
            </a:lvl8pPr>
            <a:lvl9pPr indent="-273050" lvl="8" marL="4114800" rtl="0" algn="l">
              <a:lnSpc>
                <a:spcPct val="90000"/>
              </a:lnSpc>
              <a:spcBef>
                <a:spcPts val="400"/>
              </a:spcBef>
              <a:spcAft>
                <a:spcPts val="0"/>
              </a:spcAft>
              <a:buClr>
                <a:schemeClr val="dk1"/>
              </a:buClr>
              <a:buSzPts val="700"/>
              <a:buChar char="•"/>
              <a:defRPr/>
            </a:lvl9pPr>
          </a:lstStyle>
          <a:p/>
        </p:txBody>
      </p:sp>
      <p:sp>
        <p:nvSpPr>
          <p:cNvPr id="126" name="Google Shape;126;g13b5eb710b0_0_418"/>
          <p:cNvSpPr txBox="1"/>
          <p:nvPr>
            <p:ph idx="10" type="dt"/>
          </p:nvPr>
        </p:nvSpPr>
        <p:spPr>
          <a:xfrm>
            <a:off x="628650" y="4767263"/>
            <a:ext cx="2057400" cy="273900"/>
          </a:xfrm>
          <a:prstGeom prst="rect">
            <a:avLst/>
          </a:prstGeom>
          <a:noFill/>
          <a:ln>
            <a:noFill/>
          </a:ln>
        </p:spPr>
        <p:txBody>
          <a:bodyPr anchorCtr="0" anchor="ctr" bIns="17150" lIns="34275" spcFirstLastPara="1" rIns="34275" wrap="square" tIns="17150">
            <a:noAutofit/>
          </a:bodyPr>
          <a:lstStyle>
            <a:lvl1pPr lvl="0" rtl="0" algn="l">
              <a:lnSpc>
                <a:spcPct val="100000"/>
              </a:lnSpc>
              <a:spcBef>
                <a:spcPts val="0"/>
              </a:spcBef>
              <a:spcAft>
                <a:spcPts val="0"/>
              </a:spcAft>
              <a:buSzPts val="500"/>
              <a:buNone/>
              <a:defRPr/>
            </a:lvl1pPr>
            <a:lvl2pPr lvl="1" rtl="0" algn="l">
              <a:lnSpc>
                <a:spcPct val="100000"/>
              </a:lnSpc>
              <a:spcBef>
                <a:spcPts val="0"/>
              </a:spcBef>
              <a:spcAft>
                <a:spcPts val="0"/>
              </a:spcAft>
              <a:buSzPts val="500"/>
              <a:buNone/>
              <a:defRPr/>
            </a:lvl2pPr>
            <a:lvl3pPr lvl="2" rtl="0" algn="l">
              <a:lnSpc>
                <a:spcPct val="100000"/>
              </a:lnSpc>
              <a:spcBef>
                <a:spcPts val="0"/>
              </a:spcBef>
              <a:spcAft>
                <a:spcPts val="0"/>
              </a:spcAft>
              <a:buSzPts val="500"/>
              <a:buNone/>
              <a:defRPr/>
            </a:lvl3pPr>
            <a:lvl4pPr lvl="3" rtl="0" algn="l">
              <a:lnSpc>
                <a:spcPct val="100000"/>
              </a:lnSpc>
              <a:spcBef>
                <a:spcPts val="0"/>
              </a:spcBef>
              <a:spcAft>
                <a:spcPts val="0"/>
              </a:spcAft>
              <a:buSzPts val="500"/>
              <a:buNone/>
              <a:defRPr/>
            </a:lvl4pPr>
            <a:lvl5pPr lvl="4" rtl="0" algn="l">
              <a:lnSpc>
                <a:spcPct val="100000"/>
              </a:lnSpc>
              <a:spcBef>
                <a:spcPts val="0"/>
              </a:spcBef>
              <a:spcAft>
                <a:spcPts val="0"/>
              </a:spcAft>
              <a:buSzPts val="500"/>
              <a:buNone/>
              <a:defRPr/>
            </a:lvl5pPr>
            <a:lvl6pPr lvl="5" rtl="0" algn="l">
              <a:lnSpc>
                <a:spcPct val="100000"/>
              </a:lnSpc>
              <a:spcBef>
                <a:spcPts val="0"/>
              </a:spcBef>
              <a:spcAft>
                <a:spcPts val="0"/>
              </a:spcAft>
              <a:buSzPts val="500"/>
              <a:buNone/>
              <a:defRPr/>
            </a:lvl6pPr>
            <a:lvl7pPr lvl="6" rtl="0" algn="l">
              <a:lnSpc>
                <a:spcPct val="100000"/>
              </a:lnSpc>
              <a:spcBef>
                <a:spcPts val="0"/>
              </a:spcBef>
              <a:spcAft>
                <a:spcPts val="0"/>
              </a:spcAft>
              <a:buSzPts val="500"/>
              <a:buNone/>
              <a:defRPr/>
            </a:lvl7pPr>
            <a:lvl8pPr lvl="7" rtl="0" algn="l">
              <a:lnSpc>
                <a:spcPct val="100000"/>
              </a:lnSpc>
              <a:spcBef>
                <a:spcPts val="0"/>
              </a:spcBef>
              <a:spcAft>
                <a:spcPts val="0"/>
              </a:spcAft>
              <a:buSzPts val="500"/>
              <a:buNone/>
              <a:defRPr/>
            </a:lvl8pPr>
            <a:lvl9pPr lvl="8" rtl="0" algn="l">
              <a:lnSpc>
                <a:spcPct val="100000"/>
              </a:lnSpc>
              <a:spcBef>
                <a:spcPts val="0"/>
              </a:spcBef>
              <a:spcAft>
                <a:spcPts val="0"/>
              </a:spcAft>
              <a:buSzPts val="500"/>
              <a:buNone/>
              <a:defRPr/>
            </a:lvl9pPr>
          </a:lstStyle>
          <a:p/>
        </p:txBody>
      </p:sp>
      <p:sp>
        <p:nvSpPr>
          <p:cNvPr id="127" name="Google Shape;127;g13b5eb710b0_0_418"/>
          <p:cNvSpPr txBox="1"/>
          <p:nvPr>
            <p:ph idx="11" type="ftr"/>
          </p:nvPr>
        </p:nvSpPr>
        <p:spPr>
          <a:xfrm>
            <a:off x="3028950" y="4767263"/>
            <a:ext cx="3086100" cy="273900"/>
          </a:xfrm>
          <a:prstGeom prst="rect">
            <a:avLst/>
          </a:prstGeom>
          <a:noFill/>
          <a:ln>
            <a:noFill/>
          </a:ln>
        </p:spPr>
        <p:txBody>
          <a:bodyPr anchorCtr="0" anchor="ctr" bIns="17150" lIns="34275" spcFirstLastPara="1" rIns="34275" wrap="square" tIns="17150">
            <a:noAutofit/>
          </a:bodyPr>
          <a:lstStyle>
            <a:lvl1pPr lvl="0" rtl="0" algn="ctr">
              <a:lnSpc>
                <a:spcPct val="100000"/>
              </a:lnSpc>
              <a:spcBef>
                <a:spcPts val="0"/>
              </a:spcBef>
              <a:spcAft>
                <a:spcPts val="0"/>
              </a:spcAft>
              <a:buSzPts val="500"/>
              <a:buNone/>
              <a:defRPr/>
            </a:lvl1pPr>
            <a:lvl2pPr lvl="1" rtl="0" algn="l">
              <a:lnSpc>
                <a:spcPct val="100000"/>
              </a:lnSpc>
              <a:spcBef>
                <a:spcPts val="0"/>
              </a:spcBef>
              <a:spcAft>
                <a:spcPts val="0"/>
              </a:spcAft>
              <a:buSzPts val="500"/>
              <a:buNone/>
              <a:defRPr/>
            </a:lvl2pPr>
            <a:lvl3pPr lvl="2" rtl="0" algn="l">
              <a:lnSpc>
                <a:spcPct val="100000"/>
              </a:lnSpc>
              <a:spcBef>
                <a:spcPts val="0"/>
              </a:spcBef>
              <a:spcAft>
                <a:spcPts val="0"/>
              </a:spcAft>
              <a:buSzPts val="500"/>
              <a:buNone/>
              <a:defRPr/>
            </a:lvl3pPr>
            <a:lvl4pPr lvl="3" rtl="0" algn="l">
              <a:lnSpc>
                <a:spcPct val="100000"/>
              </a:lnSpc>
              <a:spcBef>
                <a:spcPts val="0"/>
              </a:spcBef>
              <a:spcAft>
                <a:spcPts val="0"/>
              </a:spcAft>
              <a:buSzPts val="500"/>
              <a:buNone/>
              <a:defRPr/>
            </a:lvl4pPr>
            <a:lvl5pPr lvl="4" rtl="0" algn="l">
              <a:lnSpc>
                <a:spcPct val="100000"/>
              </a:lnSpc>
              <a:spcBef>
                <a:spcPts val="0"/>
              </a:spcBef>
              <a:spcAft>
                <a:spcPts val="0"/>
              </a:spcAft>
              <a:buSzPts val="500"/>
              <a:buNone/>
              <a:defRPr/>
            </a:lvl5pPr>
            <a:lvl6pPr lvl="5" rtl="0" algn="l">
              <a:lnSpc>
                <a:spcPct val="100000"/>
              </a:lnSpc>
              <a:spcBef>
                <a:spcPts val="0"/>
              </a:spcBef>
              <a:spcAft>
                <a:spcPts val="0"/>
              </a:spcAft>
              <a:buSzPts val="500"/>
              <a:buNone/>
              <a:defRPr/>
            </a:lvl6pPr>
            <a:lvl7pPr lvl="6" rtl="0" algn="l">
              <a:lnSpc>
                <a:spcPct val="100000"/>
              </a:lnSpc>
              <a:spcBef>
                <a:spcPts val="0"/>
              </a:spcBef>
              <a:spcAft>
                <a:spcPts val="0"/>
              </a:spcAft>
              <a:buSzPts val="500"/>
              <a:buNone/>
              <a:defRPr/>
            </a:lvl7pPr>
            <a:lvl8pPr lvl="7" rtl="0" algn="l">
              <a:lnSpc>
                <a:spcPct val="100000"/>
              </a:lnSpc>
              <a:spcBef>
                <a:spcPts val="0"/>
              </a:spcBef>
              <a:spcAft>
                <a:spcPts val="0"/>
              </a:spcAft>
              <a:buSzPts val="500"/>
              <a:buNone/>
              <a:defRPr/>
            </a:lvl8pPr>
            <a:lvl9pPr lvl="8" rtl="0" algn="l">
              <a:lnSpc>
                <a:spcPct val="100000"/>
              </a:lnSpc>
              <a:spcBef>
                <a:spcPts val="0"/>
              </a:spcBef>
              <a:spcAft>
                <a:spcPts val="0"/>
              </a:spcAft>
              <a:buSzPts val="500"/>
              <a:buNone/>
              <a:defRPr/>
            </a:lvl9pPr>
          </a:lstStyle>
          <a:p/>
        </p:txBody>
      </p:sp>
      <p:sp>
        <p:nvSpPr>
          <p:cNvPr id="128" name="Google Shape;128;g13b5eb710b0_0_418"/>
          <p:cNvSpPr txBox="1"/>
          <p:nvPr>
            <p:ph idx="12" type="sldNum"/>
          </p:nvPr>
        </p:nvSpPr>
        <p:spPr>
          <a:xfrm>
            <a:off x="6457950" y="4767263"/>
            <a:ext cx="2057400" cy="273900"/>
          </a:xfrm>
          <a:prstGeom prst="rect">
            <a:avLst/>
          </a:prstGeom>
          <a:noFill/>
          <a:ln>
            <a:noFill/>
          </a:ln>
        </p:spPr>
        <p:txBody>
          <a:bodyPr anchorCtr="0" anchor="ctr" bIns="17150" lIns="34275" spcFirstLastPara="1" rIns="34275" wrap="square" tIns="1715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4.png"/><Relationship Id="rId2" Type="http://schemas.openxmlformats.org/officeDocument/2006/relationships/image" Target="../media/image7.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1.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g13b5eb710b0_0_345"/>
          <p:cNvSpPr txBox="1"/>
          <p:nvPr>
            <p:ph type="title"/>
          </p:nvPr>
        </p:nvSpPr>
        <p:spPr>
          <a:xfrm>
            <a:off x="628650" y="273844"/>
            <a:ext cx="7886700" cy="994200"/>
          </a:xfrm>
          <a:prstGeom prst="rect">
            <a:avLst/>
          </a:prstGeom>
          <a:noFill/>
          <a:ln>
            <a:noFill/>
          </a:ln>
        </p:spPr>
        <p:txBody>
          <a:bodyPr anchorCtr="0" anchor="ctr" bIns="17150" lIns="34275" spcFirstLastPara="1" rIns="34275" wrap="square" tIns="17150">
            <a:normAutofit/>
          </a:bodyPr>
          <a:lstStyle>
            <a:lvl1pPr lvl="0" marR="0" rtl="0" algn="l">
              <a:lnSpc>
                <a:spcPct val="90000"/>
              </a:lnSpc>
              <a:spcBef>
                <a:spcPts val="0"/>
              </a:spcBef>
              <a:spcAft>
                <a:spcPts val="0"/>
              </a:spcAft>
              <a:buClr>
                <a:schemeClr val="dk1"/>
              </a:buClr>
              <a:buSzPts val="3300"/>
              <a:buFont typeface="Libre Franklin Thin"/>
              <a:buNone/>
              <a:defRPr b="0" i="0" sz="3300" u="none" cap="none" strike="noStrike">
                <a:solidFill>
                  <a:schemeClr val="dk1"/>
                </a:solidFill>
                <a:latin typeface="Libre Franklin Thin"/>
                <a:ea typeface="Libre Franklin Thin"/>
                <a:cs typeface="Libre Franklin Thin"/>
                <a:sym typeface="Libre Franklin Thin"/>
              </a:defRPr>
            </a:lvl1pPr>
            <a:lvl2pPr lvl="1"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9pPr>
          </a:lstStyle>
          <a:p/>
        </p:txBody>
      </p:sp>
      <p:sp>
        <p:nvSpPr>
          <p:cNvPr id="52" name="Google Shape;52;g13b5eb710b0_0_345"/>
          <p:cNvSpPr txBox="1"/>
          <p:nvPr>
            <p:ph idx="1" type="body"/>
          </p:nvPr>
        </p:nvSpPr>
        <p:spPr>
          <a:xfrm>
            <a:off x="628650" y="1369219"/>
            <a:ext cx="7886700" cy="3263400"/>
          </a:xfrm>
          <a:prstGeom prst="rect">
            <a:avLst/>
          </a:prstGeom>
          <a:noFill/>
          <a:ln>
            <a:noFill/>
          </a:ln>
        </p:spPr>
        <p:txBody>
          <a:bodyPr anchorCtr="0" anchor="t" bIns="17150" lIns="34275" spcFirstLastPara="1" rIns="34275" wrap="square" tIns="17150">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Libre Franklin"/>
                <a:ea typeface="Libre Franklin"/>
                <a:cs typeface="Libre Franklin"/>
                <a:sym typeface="Libre Franklin"/>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Libre Franklin"/>
                <a:ea typeface="Libre Franklin"/>
                <a:cs typeface="Libre Franklin"/>
                <a:sym typeface="Libre Franklin"/>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ibre Franklin"/>
                <a:ea typeface="Libre Franklin"/>
                <a:cs typeface="Libre Franklin"/>
                <a:sym typeface="Libre Franklin"/>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ibre Franklin"/>
                <a:ea typeface="Libre Franklin"/>
                <a:cs typeface="Libre Franklin"/>
                <a:sym typeface="Libre Franklin"/>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ibre Franklin"/>
                <a:ea typeface="Libre Franklin"/>
                <a:cs typeface="Libre Franklin"/>
                <a:sym typeface="Libre Franklin"/>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ibre Franklin"/>
                <a:ea typeface="Libre Franklin"/>
                <a:cs typeface="Libre Franklin"/>
                <a:sym typeface="Libre Franklin"/>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ibre Franklin"/>
                <a:ea typeface="Libre Franklin"/>
                <a:cs typeface="Libre Franklin"/>
                <a:sym typeface="Libre Franklin"/>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Libre Franklin"/>
                <a:ea typeface="Libre Franklin"/>
                <a:cs typeface="Libre Franklin"/>
                <a:sym typeface="Libre Franklin"/>
              </a:defRPr>
            </a:lvl9pPr>
          </a:lstStyle>
          <a:p/>
        </p:txBody>
      </p:sp>
      <p:sp>
        <p:nvSpPr>
          <p:cNvPr id="53" name="Google Shape;53;g13b5eb710b0_0_345"/>
          <p:cNvSpPr txBox="1"/>
          <p:nvPr>
            <p:ph idx="10" type="dt"/>
          </p:nvPr>
        </p:nvSpPr>
        <p:spPr>
          <a:xfrm>
            <a:off x="628650" y="4767263"/>
            <a:ext cx="2057400" cy="273900"/>
          </a:xfrm>
          <a:prstGeom prst="rect">
            <a:avLst/>
          </a:prstGeom>
          <a:noFill/>
          <a:ln>
            <a:noFill/>
          </a:ln>
        </p:spPr>
        <p:txBody>
          <a:bodyPr anchorCtr="0" anchor="ctr" bIns="17150" lIns="34275" spcFirstLastPara="1" rIns="34275" wrap="square" tIns="17150">
            <a:noAutofit/>
          </a:bodyPr>
          <a:lstStyle>
            <a:lvl1pPr lvl="0" marR="0" rtl="0" algn="l">
              <a:lnSpc>
                <a:spcPct val="100000"/>
              </a:lnSpc>
              <a:spcBef>
                <a:spcPts val="0"/>
              </a:spcBef>
              <a:spcAft>
                <a:spcPts val="0"/>
              </a:spcAft>
              <a:buClr>
                <a:srgbClr val="000000"/>
              </a:buClr>
              <a:buSzPts val="5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500"/>
              <a:buFont typeface="Arial"/>
              <a:buNone/>
              <a:defRPr b="0" i="0" sz="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500"/>
              <a:buFont typeface="Arial"/>
              <a:buNone/>
              <a:defRPr b="0" i="0" sz="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500"/>
              <a:buFont typeface="Arial"/>
              <a:buNone/>
              <a:defRPr b="0" i="0" sz="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500"/>
              <a:buFont typeface="Arial"/>
              <a:buNone/>
              <a:defRPr b="0" i="0" sz="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500"/>
              <a:buFont typeface="Arial"/>
              <a:buNone/>
              <a:defRPr b="0" i="0" sz="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500"/>
              <a:buFont typeface="Arial"/>
              <a:buNone/>
              <a:defRPr b="0" i="0" sz="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500"/>
              <a:buFont typeface="Arial"/>
              <a:buNone/>
              <a:defRPr b="0" i="0" sz="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500"/>
              <a:buFont typeface="Arial"/>
              <a:buNone/>
              <a:defRPr b="0" i="0" sz="500" u="none" cap="none" strike="noStrike">
                <a:solidFill>
                  <a:srgbClr val="000000"/>
                </a:solidFill>
                <a:latin typeface="Arial"/>
                <a:ea typeface="Arial"/>
                <a:cs typeface="Arial"/>
                <a:sym typeface="Arial"/>
              </a:defRPr>
            </a:lvl9pPr>
          </a:lstStyle>
          <a:p/>
        </p:txBody>
      </p:sp>
      <p:sp>
        <p:nvSpPr>
          <p:cNvPr id="54" name="Google Shape;54;g13b5eb710b0_0_345"/>
          <p:cNvSpPr txBox="1"/>
          <p:nvPr>
            <p:ph idx="11" type="ftr"/>
          </p:nvPr>
        </p:nvSpPr>
        <p:spPr>
          <a:xfrm>
            <a:off x="3028950" y="4767263"/>
            <a:ext cx="3086100" cy="273900"/>
          </a:xfrm>
          <a:prstGeom prst="rect">
            <a:avLst/>
          </a:prstGeom>
          <a:noFill/>
          <a:ln>
            <a:noFill/>
          </a:ln>
        </p:spPr>
        <p:txBody>
          <a:bodyPr anchorCtr="0" anchor="ctr" bIns="17150" lIns="34275" spcFirstLastPara="1" rIns="34275" wrap="square" tIns="17150">
            <a:noAutofit/>
          </a:bodyPr>
          <a:lstStyle>
            <a:lvl1pPr lvl="0" marR="0" rtl="0" algn="ctr">
              <a:lnSpc>
                <a:spcPct val="100000"/>
              </a:lnSpc>
              <a:spcBef>
                <a:spcPts val="0"/>
              </a:spcBef>
              <a:spcAft>
                <a:spcPts val="0"/>
              </a:spcAft>
              <a:buClr>
                <a:srgbClr val="000000"/>
              </a:buClr>
              <a:buSzPts val="5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500"/>
              <a:buFont typeface="Arial"/>
              <a:buNone/>
              <a:defRPr b="0" i="0" sz="5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500"/>
              <a:buFont typeface="Arial"/>
              <a:buNone/>
              <a:defRPr b="0" i="0" sz="5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500"/>
              <a:buFont typeface="Arial"/>
              <a:buNone/>
              <a:defRPr b="0" i="0" sz="5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500"/>
              <a:buFont typeface="Arial"/>
              <a:buNone/>
              <a:defRPr b="0" i="0" sz="5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500"/>
              <a:buFont typeface="Arial"/>
              <a:buNone/>
              <a:defRPr b="0" i="0" sz="5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500"/>
              <a:buFont typeface="Arial"/>
              <a:buNone/>
              <a:defRPr b="0" i="0" sz="5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500"/>
              <a:buFont typeface="Arial"/>
              <a:buNone/>
              <a:defRPr b="0" i="0" sz="5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500"/>
              <a:buFont typeface="Arial"/>
              <a:buNone/>
              <a:defRPr b="0" i="0" sz="500" u="none" cap="none" strike="noStrike">
                <a:solidFill>
                  <a:srgbClr val="000000"/>
                </a:solidFill>
                <a:latin typeface="Arial"/>
                <a:ea typeface="Arial"/>
                <a:cs typeface="Arial"/>
                <a:sym typeface="Arial"/>
              </a:defRPr>
            </a:lvl9pPr>
          </a:lstStyle>
          <a:p/>
        </p:txBody>
      </p:sp>
      <p:sp>
        <p:nvSpPr>
          <p:cNvPr id="55" name="Google Shape;55;g13b5eb710b0_0_345"/>
          <p:cNvSpPr txBox="1"/>
          <p:nvPr>
            <p:ph idx="12" type="sldNum"/>
          </p:nvPr>
        </p:nvSpPr>
        <p:spPr>
          <a:xfrm>
            <a:off x="6457950" y="4767263"/>
            <a:ext cx="2057400" cy="273900"/>
          </a:xfrm>
          <a:prstGeom prst="rect">
            <a:avLst/>
          </a:prstGeom>
          <a:noFill/>
          <a:ln>
            <a:noFill/>
          </a:ln>
        </p:spPr>
        <p:txBody>
          <a:bodyPr anchorCtr="0" anchor="ctr" bIns="17150" lIns="34275" spcFirstLastPara="1" rIns="34275" wrap="square" tIns="1715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6" name="Google Shape;56;g13b5eb710b0_0_345"/>
          <p:cNvPicPr preferRelativeResize="0"/>
          <p:nvPr/>
        </p:nvPicPr>
        <p:blipFill rotWithShape="1">
          <a:blip r:embed="rId1">
            <a:alphaModFix/>
          </a:blip>
          <a:srcRect b="0" l="0" r="0" t="0"/>
          <a:stretch/>
        </p:blipFill>
        <p:spPr>
          <a:xfrm>
            <a:off x="0" y="0"/>
            <a:ext cx="9143998" cy="5143500"/>
          </a:xfrm>
          <a:prstGeom prst="rect">
            <a:avLst/>
          </a:prstGeom>
          <a:noFill/>
          <a:ln>
            <a:noFill/>
          </a:ln>
        </p:spPr>
      </p:pic>
      <p:pic>
        <p:nvPicPr>
          <p:cNvPr id="57" name="Google Shape;57;g13b5eb710b0_0_345"/>
          <p:cNvPicPr preferRelativeResize="0"/>
          <p:nvPr/>
        </p:nvPicPr>
        <p:blipFill rotWithShape="1">
          <a:blip r:embed="rId2">
            <a:alphaModFix/>
          </a:blip>
          <a:srcRect b="0" l="0" r="0" t="0"/>
          <a:stretch/>
        </p:blipFill>
        <p:spPr>
          <a:xfrm>
            <a:off x="7807036" y="4583103"/>
            <a:ext cx="1343041" cy="54864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p1"/>
          <p:cNvSpPr txBox="1"/>
          <p:nvPr>
            <p:ph type="ctrTitle"/>
          </p:nvPr>
        </p:nvSpPr>
        <p:spPr>
          <a:xfrm>
            <a:off x="296676" y="2133100"/>
            <a:ext cx="7189200" cy="20526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5200"/>
              <a:buNone/>
            </a:pPr>
            <a:r>
              <a:rPr b="1" lang="en">
                <a:latin typeface="Roboto"/>
                <a:ea typeface="Roboto"/>
                <a:cs typeface="Roboto"/>
                <a:sym typeface="Roboto"/>
              </a:rPr>
              <a:t>Machine Learning</a:t>
            </a:r>
            <a:endParaRPr b="1">
              <a:latin typeface="Roboto"/>
              <a:ea typeface="Roboto"/>
              <a:cs typeface="Roboto"/>
              <a:sym typeface="Roboto"/>
            </a:endParaRPr>
          </a:p>
        </p:txBody>
      </p:sp>
      <p:sp>
        <p:nvSpPr>
          <p:cNvPr id="134" name="Google Shape;134;p1"/>
          <p:cNvSpPr txBox="1"/>
          <p:nvPr>
            <p:ph idx="1" type="subTitle"/>
          </p:nvPr>
        </p:nvSpPr>
        <p:spPr>
          <a:xfrm>
            <a:off x="229100" y="4185700"/>
            <a:ext cx="3682500" cy="792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a:solidFill>
                  <a:schemeClr val="dk1"/>
                </a:solidFill>
                <a:latin typeface="Roboto"/>
                <a:ea typeface="Roboto"/>
                <a:cs typeface="Roboto"/>
                <a:sym typeface="Roboto"/>
              </a:rPr>
              <a:t>Week 9</a:t>
            </a:r>
            <a:endParaRPr b="1">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13b5eb710b0_0_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7" name="Google Shape;227;g13b5eb710b0_0_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g13b708864f2_0_0"/>
          <p:cNvSpPr txBox="1"/>
          <p:nvPr>
            <p:ph type="title"/>
          </p:nvPr>
        </p:nvSpPr>
        <p:spPr>
          <a:xfrm>
            <a:off x="634575" y="99600"/>
            <a:ext cx="38748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Roboto"/>
                <a:ea typeface="Roboto"/>
                <a:cs typeface="Roboto"/>
                <a:sym typeface="Roboto"/>
              </a:rPr>
              <a:t>Agenda</a:t>
            </a:r>
            <a:endParaRPr b="1">
              <a:latin typeface="Roboto"/>
              <a:ea typeface="Roboto"/>
              <a:cs typeface="Roboto"/>
              <a:sym typeface="Roboto"/>
            </a:endParaRPr>
          </a:p>
        </p:txBody>
      </p:sp>
      <p:sp>
        <p:nvSpPr>
          <p:cNvPr id="140" name="Google Shape;140;g13b708864f2_0_0"/>
          <p:cNvSpPr txBox="1"/>
          <p:nvPr/>
        </p:nvSpPr>
        <p:spPr>
          <a:xfrm>
            <a:off x="361625" y="728125"/>
            <a:ext cx="4542300" cy="41250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1100"/>
              </a:spcBef>
              <a:spcAft>
                <a:spcPts val="0"/>
              </a:spcAft>
              <a:buClr>
                <a:srgbClr val="3C4043"/>
              </a:buClr>
              <a:buSzPts val="1600"/>
              <a:buFont typeface="Roboto"/>
              <a:buChar char="●"/>
            </a:pPr>
            <a:r>
              <a:rPr lang="en" sz="1600">
                <a:solidFill>
                  <a:srgbClr val="3C4043"/>
                </a:solidFill>
                <a:highlight>
                  <a:srgbClr val="FFFFFF"/>
                </a:highlight>
                <a:latin typeface="Roboto"/>
                <a:ea typeface="Roboto"/>
                <a:cs typeface="Roboto"/>
                <a:sym typeface="Roboto"/>
              </a:rPr>
              <a:t>Statistics vs Machine Learning</a:t>
            </a:r>
            <a:endParaRPr sz="1600">
              <a:solidFill>
                <a:srgbClr val="3C4043"/>
              </a:solidFill>
              <a:highlight>
                <a:srgbClr val="FFFFFF"/>
              </a:highlight>
              <a:latin typeface="Roboto"/>
              <a:ea typeface="Roboto"/>
              <a:cs typeface="Roboto"/>
              <a:sym typeface="Roboto"/>
            </a:endParaRPr>
          </a:p>
          <a:p>
            <a:pPr indent="-330200" lvl="0" marL="457200" marR="0" rtl="0" algn="l">
              <a:lnSpc>
                <a:spcPct val="100000"/>
              </a:lnSpc>
              <a:spcBef>
                <a:spcPts val="0"/>
              </a:spcBef>
              <a:spcAft>
                <a:spcPts val="0"/>
              </a:spcAft>
              <a:buClr>
                <a:srgbClr val="3C4043"/>
              </a:buClr>
              <a:buSzPts val="1600"/>
              <a:buFont typeface="Roboto"/>
              <a:buChar char="●"/>
            </a:pPr>
            <a:r>
              <a:rPr lang="en" sz="1600">
                <a:solidFill>
                  <a:srgbClr val="3C4043"/>
                </a:solidFill>
                <a:highlight>
                  <a:srgbClr val="FFFFFF"/>
                </a:highlight>
                <a:latin typeface="Roboto"/>
                <a:ea typeface="Roboto"/>
                <a:cs typeface="Roboto"/>
                <a:sym typeface="Roboto"/>
              </a:rPr>
              <a:t>What is Machine Learning? </a:t>
            </a:r>
            <a:endParaRPr sz="1600">
              <a:solidFill>
                <a:srgbClr val="3C4043"/>
              </a:solidFill>
              <a:highlight>
                <a:srgbClr val="FFFFFF"/>
              </a:highlight>
              <a:latin typeface="Roboto"/>
              <a:ea typeface="Roboto"/>
              <a:cs typeface="Roboto"/>
              <a:sym typeface="Roboto"/>
            </a:endParaRPr>
          </a:p>
          <a:p>
            <a:pPr indent="-330200" lvl="0" marL="457200" marR="0" rtl="0" algn="l">
              <a:lnSpc>
                <a:spcPct val="100000"/>
              </a:lnSpc>
              <a:spcBef>
                <a:spcPts val="0"/>
              </a:spcBef>
              <a:spcAft>
                <a:spcPts val="0"/>
              </a:spcAft>
              <a:buClr>
                <a:srgbClr val="3C4043"/>
              </a:buClr>
              <a:buSzPts val="1600"/>
              <a:buFont typeface="Roboto"/>
              <a:buChar char="●"/>
            </a:pPr>
            <a:r>
              <a:rPr lang="en" sz="1600">
                <a:solidFill>
                  <a:srgbClr val="3C4043"/>
                </a:solidFill>
                <a:highlight>
                  <a:srgbClr val="FFFFFF"/>
                </a:highlight>
                <a:latin typeface="Roboto"/>
                <a:ea typeface="Roboto"/>
                <a:cs typeface="Roboto"/>
                <a:sym typeface="Roboto"/>
              </a:rPr>
              <a:t>What is a good model?</a:t>
            </a:r>
            <a:endParaRPr sz="1600">
              <a:solidFill>
                <a:srgbClr val="3C4043"/>
              </a:solidFill>
              <a:highlight>
                <a:srgbClr val="FFFFFF"/>
              </a:highlight>
              <a:latin typeface="Roboto"/>
              <a:ea typeface="Roboto"/>
              <a:cs typeface="Roboto"/>
              <a:sym typeface="Roboto"/>
            </a:endParaRPr>
          </a:p>
          <a:p>
            <a:pPr indent="-330200" lvl="0" marL="457200" marR="0" rtl="0" algn="l">
              <a:lnSpc>
                <a:spcPct val="100000"/>
              </a:lnSpc>
              <a:spcBef>
                <a:spcPts val="0"/>
              </a:spcBef>
              <a:spcAft>
                <a:spcPts val="0"/>
              </a:spcAft>
              <a:buClr>
                <a:srgbClr val="3C4043"/>
              </a:buClr>
              <a:buSzPts val="1600"/>
              <a:buFont typeface="Roboto"/>
              <a:buChar char="●"/>
            </a:pPr>
            <a:r>
              <a:rPr lang="en" sz="1600">
                <a:solidFill>
                  <a:srgbClr val="3C4043"/>
                </a:solidFill>
                <a:highlight>
                  <a:srgbClr val="FFFFFF"/>
                </a:highlight>
                <a:latin typeface="Roboto"/>
                <a:ea typeface="Roboto"/>
                <a:cs typeface="Roboto"/>
                <a:sym typeface="Roboto"/>
              </a:rPr>
              <a:t>Contextualizing ML Approaches</a:t>
            </a:r>
            <a:endParaRPr sz="1600">
              <a:solidFill>
                <a:srgbClr val="3C4043"/>
              </a:solidFill>
              <a:highlight>
                <a:srgbClr val="FFFFFF"/>
              </a:highlight>
              <a:latin typeface="Roboto"/>
              <a:ea typeface="Roboto"/>
              <a:cs typeface="Roboto"/>
              <a:sym typeface="Roboto"/>
            </a:endParaRPr>
          </a:p>
          <a:p>
            <a:pPr indent="-330200" lvl="1" marL="914400" marR="0" rtl="0" algn="l">
              <a:lnSpc>
                <a:spcPct val="100000"/>
              </a:lnSpc>
              <a:spcBef>
                <a:spcPts val="0"/>
              </a:spcBef>
              <a:spcAft>
                <a:spcPts val="0"/>
              </a:spcAft>
              <a:buClr>
                <a:srgbClr val="3C4043"/>
              </a:buClr>
              <a:buSzPts val="1600"/>
              <a:buFont typeface="Roboto"/>
              <a:buChar char="○"/>
            </a:pPr>
            <a:r>
              <a:rPr lang="en" sz="1600">
                <a:solidFill>
                  <a:srgbClr val="3C4043"/>
                </a:solidFill>
                <a:highlight>
                  <a:srgbClr val="FFFFFF"/>
                </a:highlight>
                <a:latin typeface="Roboto"/>
                <a:ea typeface="Roboto"/>
                <a:cs typeface="Roboto"/>
                <a:sym typeface="Roboto"/>
              </a:rPr>
              <a:t>Defining an ML Problem</a:t>
            </a:r>
            <a:endParaRPr sz="1600">
              <a:solidFill>
                <a:srgbClr val="3C4043"/>
              </a:solidFill>
              <a:highlight>
                <a:srgbClr val="FFFFFF"/>
              </a:highlight>
              <a:latin typeface="Roboto"/>
              <a:ea typeface="Roboto"/>
              <a:cs typeface="Roboto"/>
              <a:sym typeface="Roboto"/>
            </a:endParaRPr>
          </a:p>
          <a:p>
            <a:pPr indent="-330200" lvl="1" marL="914400" marR="0" rtl="0" algn="l">
              <a:lnSpc>
                <a:spcPct val="100000"/>
              </a:lnSpc>
              <a:spcBef>
                <a:spcPts val="0"/>
              </a:spcBef>
              <a:spcAft>
                <a:spcPts val="0"/>
              </a:spcAft>
              <a:buClr>
                <a:srgbClr val="3C4043"/>
              </a:buClr>
              <a:buSzPts val="1600"/>
              <a:buFont typeface="Roboto"/>
              <a:buChar char="○"/>
            </a:pPr>
            <a:r>
              <a:rPr lang="en" sz="1600">
                <a:solidFill>
                  <a:srgbClr val="3C4043"/>
                </a:solidFill>
                <a:highlight>
                  <a:srgbClr val="FFFFFF"/>
                </a:highlight>
                <a:latin typeface="Roboto"/>
                <a:ea typeface="Roboto"/>
                <a:cs typeface="Roboto"/>
                <a:sym typeface="Roboto"/>
              </a:rPr>
              <a:t>The Analytics Process</a:t>
            </a:r>
            <a:endParaRPr sz="1600">
              <a:solidFill>
                <a:srgbClr val="3C4043"/>
              </a:solidFill>
              <a:highlight>
                <a:srgbClr val="FFFFFF"/>
              </a:highlight>
              <a:latin typeface="Roboto"/>
              <a:ea typeface="Roboto"/>
              <a:cs typeface="Roboto"/>
              <a:sym typeface="Roboto"/>
            </a:endParaRPr>
          </a:p>
          <a:p>
            <a:pPr indent="-330200" lvl="1" marL="914400" marR="0" rtl="0" algn="l">
              <a:lnSpc>
                <a:spcPct val="100000"/>
              </a:lnSpc>
              <a:spcBef>
                <a:spcPts val="0"/>
              </a:spcBef>
              <a:spcAft>
                <a:spcPts val="0"/>
              </a:spcAft>
              <a:buClr>
                <a:srgbClr val="3C4043"/>
              </a:buClr>
              <a:buSzPts val="1600"/>
              <a:buFont typeface="Roboto"/>
              <a:buChar char="○"/>
            </a:pPr>
            <a:r>
              <a:rPr lang="en" sz="1600">
                <a:solidFill>
                  <a:srgbClr val="3C4043"/>
                </a:solidFill>
                <a:highlight>
                  <a:srgbClr val="FFFFFF"/>
                </a:highlight>
                <a:latin typeface="Roboto"/>
                <a:ea typeface="Roboto"/>
                <a:cs typeface="Roboto"/>
                <a:sym typeface="Roboto"/>
              </a:rPr>
              <a:t>Model Development Workflow</a:t>
            </a:r>
            <a:endParaRPr sz="1600">
              <a:solidFill>
                <a:srgbClr val="3C4043"/>
              </a:solidFill>
              <a:highlight>
                <a:srgbClr val="FFFFFF"/>
              </a:highlight>
              <a:latin typeface="Roboto"/>
              <a:ea typeface="Roboto"/>
              <a:cs typeface="Roboto"/>
              <a:sym typeface="Roboto"/>
            </a:endParaRPr>
          </a:p>
          <a:p>
            <a:pPr indent="-330200" lvl="0" marL="457200" marR="0" rtl="0" algn="l">
              <a:lnSpc>
                <a:spcPct val="100000"/>
              </a:lnSpc>
              <a:spcBef>
                <a:spcPts val="0"/>
              </a:spcBef>
              <a:spcAft>
                <a:spcPts val="0"/>
              </a:spcAft>
              <a:buClr>
                <a:srgbClr val="3C4043"/>
              </a:buClr>
              <a:buSzPts val="1600"/>
              <a:buFont typeface="Roboto"/>
              <a:buChar char="●"/>
            </a:pPr>
            <a:r>
              <a:rPr lang="en" sz="1600">
                <a:solidFill>
                  <a:srgbClr val="3C4043"/>
                </a:solidFill>
                <a:highlight>
                  <a:srgbClr val="FFFFFF"/>
                </a:highlight>
                <a:latin typeface="Roboto"/>
                <a:ea typeface="Roboto"/>
                <a:cs typeface="Roboto"/>
                <a:sym typeface="Roboto"/>
              </a:rPr>
              <a:t>Basic ML Concepts</a:t>
            </a:r>
            <a:endParaRPr sz="1600">
              <a:solidFill>
                <a:srgbClr val="3C4043"/>
              </a:solidFill>
              <a:highlight>
                <a:srgbClr val="FFFFFF"/>
              </a:highlight>
              <a:latin typeface="Roboto"/>
              <a:ea typeface="Roboto"/>
              <a:cs typeface="Roboto"/>
              <a:sym typeface="Roboto"/>
            </a:endParaRPr>
          </a:p>
          <a:p>
            <a:pPr indent="-330200" lvl="1" marL="914400" marR="0" rtl="0" algn="l">
              <a:lnSpc>
                <a:spcPct val="100000"/>
              </a:lnSpc>
              <a:spcBef>
                <a:spcPts val="0"/>
              </a:spcBef>
              <a:spcAft>
                <a:spcPts val="0"/>
              </a:spcAft>
              <a:buClr>
                <a:srgbClr val="3C4043"/>
              </a:buClr>
              <a:buSzPts val="1600"/>
              <a:buFont typeface="Roboto"/>
              <a:buChar char="○"/>
            </a:pPr>
            <a:r>
              <a:rPr lang="en" sz="1600">
                <a:solidFill>
                  <a:srgbClr val="3C4043"/>
                </a:solidFill>
                <a:highlight>
                  <a:srgbClr val="FFFFFF"/>
                </a:highlight>
                <a:latin typeface="Roboto"/>
                <a:ea typeface="Roboto"/>
                <a:cs typeface="Roboto"/>
                <a:sym typeface="Roboto"/>
              </a:rPr>
              <a:t>Features vs Label / Target Variables</a:t>
            </a:r>
            <a:endParaRPr sz="1600">
              <a:solidFill>
                <a:srgbClr val="3C4043"/>
              </a:solidFill>
              <a:highlight>
                <a:srgbClr val="FFFFFF"/>
              </a:highlight>
              <a:latin typeface="Roboto"/>
              <a:ea typeface="Roboto"/>
              <a:cs typeface="Roboto"/>
              <a:sym typeface="Roboto"/>
            </a:endParaRPr>
          </a:p>
          <a:p>
            <a:pPr indent="-330200" lvl="1" marL="914400" marR="0" rtl="0" algn="l">
              <a:lnSpc>
                <a:spcPct val="100000"/>
              </a:lnSpc>
              <a:spcBef>
                <a:spcPts val="0"/>
              </a:spcBef>
              <a:spcAft>
                <a:spcPts val="0"/>
              </a:spcAft>
              <a:buClr>
                <a:srgbClr val="3C4043"/>
              </a:buClr>
              <a:buSzPts val="1600"/>
              <a:buFont typeface="Roboto"/>
              <a:buChar char="○"/>
            </a:pPr>
            <a:r>
              <a:rPr lang="en" sz="1600">
                <a:solidFill>
                  <a:srgbClr val="3C4043"/>
                </a:solidFill>
                <a:highlight>
                  <a:srgbClr val="FFFFFF"/>
                </a:highlight>
                <a:latin typeface="Roboto"/>
                <a:ea typeface="Roboto"/>
                <a:cs typeface="Roboto"/>
                <a:sym typeface="Roboto"/>
              </a:rPr>
              <a:t>Domain Expertise</a:t>
            </a:r>
            <a:endParaRPr sz="1600">
              <a:solidFill>
                <a:srgbClr val="3C4043"/>
              </a:solidFill>
              <a:highlight>
                <a:srgbClr val="FFFFFF"/>
              </a:highlight>
              <a:latin typeface="Roboto"/>
              <a:ea typeface="Roboto"/>
              <a:cs typeface="Roboto"/>
              <a:sym typeface="Roboto"/>
            </a:endParaRPr>
          </a:p>
          <a:p>
            <a:pPr indent="-330200" lvl="1" marL="914400" marR="0" rtl="0" algn="l">
              <a:lnSpc>
                <a:spcPct val="100000"/>
              </a:lnSpc>
              <a:spcBef>
                <a:spcPts val="0"/>
              </a:spcBef>
              <a:spcAft>
                <a:spcPts val="0"/>
              </a:spcAft>
              <a:buClr>
                <a:srgbClr val="3C4043"/>
              </a:buClr>
              <a:buSzPts val="1600"/>
              <a:buFont typeface="Roboto"/>
              <a:buChar char="○"/>
            </a:pPr>
            <a:r>
              <a:rPr lang="en" sz="1600">
                <a:solidFill>
                  <a:srgbClr val="3C4043"/>
                </a:solidFill>
                <a:highlight>
                  <a:srgbClr val="FFFFFF"/>
                </a:highlight>
                <a:latin typeface="Roboto"/>
                <a:ea typeface="Roboto"/>
                <a:cs typeface="Roboto"/>
                <a:sym typeface="Roboto"/>
              </a:rPr>
              <a:t>Feature Engineering</a:t>
            </a:r>
            <a:endParaRPr sz="1600">
              <a:solidFill>
                <a:srgbClr val="3C4043"/>
              </a:solidFill>
              <a:highlight>
                <a:srgbClr val="FFFFFF"/>
              </a:highlight>
              <a:latin typeface="Roboto"/>
              <a:ea typeface="Roboto"/>
              <a:cs typeface="Roboto"/>
              <a:sym typeface="Roboto"/>
            </a:endParaRPr>
          </a:p>
          <a:p>
            <a:pPr indent="-330200" lvl="1" marL="914400" marR="0" rtl="0" algn="l">
              <a:lnSpc>
                <a:spcPct val="100000"/>
              </a:lnSpc>
              <a:spcBef>
                <a:spcPts val="0"/>
              </a:spcBef>
              <a:spcAft>
                <a:spcPts val="0"/>
              </a:spcAft>
              <a:buClr>
                <a:srgbClr val="3C4043"/>
              </a:buClr>
              <a:buSzPts val="1600"/>
              <a:buFont typeface="Roboto"/>
              <a:buChar char="○"/>
            </a:pPr>
            <a:r>
              <a:rPr lang="en" sz="1600">
                <a:solidFill>
                  <a:srgbClr val="3C4043"/>
                </a:solidFill>
                <a:highlight>
                  <a:srgbClr val="FFFFFF"/>
                </a:highlight>
                <a:latin typeface="Roboto"/>
                <a:ea typeface="Roboto"/>
                <a:cs typeface="Roboto"/>
                <a:sym typeface="Roboto"/>
              </a:rPr>
              <a:t>Train / Test Split</a:t>
            </a:r>
            <a:endParaRPr sz="1600">
              <a:solidFill>
                <a:srgbClr val="3C4043"/>
              </a:solidFill>
              <a:highlight>
                <a:srgbClr val="FFFFFF"/>
              </a:highlight>
              <a:latin typeface="Roboto"/>
              <a:ea typeface="Roboto"/>
              <a:cs typeface="Roboto"/>
              <a:sym typeface="Roboto"/>
            </a:endParaRPr>
          </a:p>
          <a:p>
            <a:pPr indent="-330200" lvl="1" marL="914400" marR="0" rtl="0" algn="l">
              <a:lnSpc>
                <a:spcPct val="100000"/>
              </a:lnSpc>
              <a:spcBef>
                <a:spcPts val="0"/>
              </a:spcBef>
              <a:spcAft>
                <a:spcPts val="0"/>
              </a:spcAft>
              <a:buClr>
                <a:srgbClr val="3C4043"/>
              </a:buClr>
              <a:buSzPts val="1600"/>
              <a:buFont typeface="Roboto"/>
              <a:buChar char="○"/>
            </a:pPr>
            <a:r>
              <a:rPr lang="en" sz="1600">
                <a:solidFill>
                  <a:srgbClr val="3C4043"/>
                </a:solidFill>
                <a:highlight>
                  <a:srgbClr val="FFFFFF"/>
                </a:highlight>
                <a:latin typeface="Roboto"/>
                <a:ea typeface="Roboto"/>
                <a:cs typeface="Roboto"/>
                <a:sym typeface="Roboto"/>
              </a:rPr>
              <a:t>Baseline Model</a:t>
            </a:r>
            <a:endParaRPr sz="1600">
              <a:solidFill>
                <a:srgbClr val="3C4043"/>
              </a:solidFill>
              <a:highlight>
                <a:srgbClr val="FFFFFF"/>
              </a:highlight>
              <a:latin typeface="Roboto"/>
              <a:ea typeface="Roboto"/>
              <a:cs typeface="Roboto"/>
              <a:sym typeface="Roboto"/>
            </a:endParaRPr>
          </a:p>
          <a:p>
            <a:pPr indent="-330200" lvl="1" marL="914400" marR="0" rtl="0" algn="l">
              <a:lnSpc>
                <a:spcPct val="100000"/>
              </a:lnSpc>
              <a:spcBef>
                <a:spcPts val="0"/>
              </a:spcBef>
              <a:spcAft>
                <a:spcPts val="0"/>
              </a:spcAft>
              <a:buClr>
                <a:srgbClr val="3C4043"/>
              </a:buClr>
              <a:buSzPts val="1600"/>
              <a:buFont typeface="Roboto"/>
              <a:buChar char="○"/>
            </a:pPr>
            <a:r>
              <a:rPr lang="en" sz="1600">
                <a:solidFill>
                  <a:srgbClr val="3C4043"/>
                </a:solidFill>
                <a:highlight>
                  <a:srgbClr val="FFFFFF"/>
                </a:highlight>
                <a:latin typeface="Roboto"/>
                <a:ea typeface="Roboto"/>
                <a:cs typeface="Roboto"/>
                <a:sym typeface="Roboto"/>
              </a:rPr>
              <a:t>Algorithms</a:t>
            </a:r>
            <a:endParaRPr sz="1600">
              <a:solidFill>
                <a:srgbClr val="3C4043"/>
              </a:solidFill>
              <a:highlight>
                <a:srgbClr val="FFFFFF"/>
              </a:highlight>
              <a:latin typeface="Roboto"/>
              <a:ea typeface="Roboto"/>
              <a:cs typeface="Roboto"/>
              <a:sym typeface="Roboto"/>
            </a:endParaRPr>
          </a:p>
          <a:p>
            <a:pPr indent="-330200" lvl="1" marL="914400" marR="0" rtl="0" algn="l">
              <a:lnSpc>
                <a:spcPct val="100000"/>
              </a:lnSpc>
              <a:spcBef>
                <a:spcPts val="0"/>
              </a:spcBef>
              <a:spcAft>
                <a:spcPts val="0"/>
              </a:spcAft>
              <a:buClr>
                <a:srgbClr val="3C4043"/>
              </a:buClr>
              <a:buSzPts val="1600"/>
              <a:buFont typeface="Roboto"/>
              <a:buChar char="○"/>
            </a:pPr>
            <a:r>
              <a:rPr lang="en" sz="1600">
                <a:solidFill>
                  <a:srgbClr val="3C4043"/>
                </a:solidFill>
                <a:highlight>
                  <a:srgbClr val="FFFFFF"/>
                </a:highlight>
                <a:latin typeface="Roboto"/>
                <a:ea typeface="Roboto"/>
                <a:cs typeface="Roboto"/>
                <a:sym typeface="Roboto"/>
              </a:rPr>
              <a:t>Champion Model</a:t>
            </a:r>
            <a:endParaRPr sz="1600">
              <a:solidFill>
                <a:srgbClr val="3C4043"/>
              </a:solidFill>
              <a:highlight>
                <a:srgbClr val="FFFFFF"/>
              </a:highlight>
              <a:latin typeface="Roboto"/>
              <a:ea typeface="Roboto"/>
              <a:cs typeface="Roboto"/>
              <a:sym typeface="Roboto"/>
            </a:endParaRPr>
          </a:p>
          <a:p>
            <a:pPr indent="-330200" lvl="1" marL="914400" marR="0" rtl="0" algn="l">
              <a:lnSpc>
                <a:spcPct val="100000"/>
              </a:lnSpc>
              <a:spcBef>
                <a:spcPts val="0"/>
              </a:spcBef>
              <a:spcAft>
                <a:spcPts val="0"/>
              </a:spcAft>
              <a:buClr>
                <a:srgbClr val="3C4043"/>
              </a:buClr>
              <a:buSzPts val="1600"/>
              <a:buFont typeface="Roboto"/>
              <a:buChar char="○"/>
            </a:pPr>
            <a:r>
              <a:rPr lang="en" sz="1600">
                <a:solidFill>
                  <a:srgbClr val="3C4043"/>
                </a:solidFill>
                <a:highlight>
                  <a:srgbClr val="FFFFFF"/>
                </a:highlight>
                <a:latin typeface="Roboto"/>
                <a:ea typeface="Roboto"/>
                <a:cs typeface="Roboto"/>
                <a:sym typeface="Roboto"/>
              </a:rPr>
              <a:t>Model Maintenance</a:t>
            </a:r>
            <a:endParaRPr sz="1600">
              <a:solidFill>
                <a:srgbClr val="3C4043"/>
              </a:solidFill>
              <a:highlight>
                <a:srgbClr val="FFFFFF"/>
              </a:highlight>
              <a:latin typeface="Roboto"/>
              <a:ea typeface="Roboto"/>
              <a:cs typeface="Roboto"/>
              <a:sym typeface="Roboto"/>
            </a:endParaRPr>
          </a:p>
        </p:txBody>
      </p:sp>
      <p:pic>
        <p:nvPicPr>
          <p:cNvPr id="141" name="Google Shape;141;g13b708864f2_0_0"/>
          <p:cNvPicPr preferRelativeResize="0"/>
          <p:nvPr/>
        </p:nvPicPr>
        <p:blipFill rotWithShape="1">
          <a:blip r:embed="rId4">
            <a:alphaModFix/>
          </a:blip>
          <a:srcRect b="0" l="0" r="3809" t="0"/>
          <a:stretch/>
        </p:blipFill>
        <p:spPr>
          <a:xfrm>
            <a:off x="4623350" y="1110050"/>
            <a:ext cx="4398250" cy="3118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2"/>
          <p:cNvSpPr txBox="1"/>
          <p:nvPr>
            <p:ph type="title"/>
          </p:nvPr>
        </p:nvSpPr>
        <p:spPr>
          <a:xfrm>
            <a:off x="634575" y="99600"/>
            <a:ext cx="8278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Roboto"/>
                <a:ea typeface="Roboto"/>
                <a:cs typeface="Roboto"/>
                <a:sym typeface="Roboto"/>
              </a:rPr>
              <a:t>Statistical Modeling vs Machine Learning</a:t>
            </a:r>
            <a:endParaRPr b="1">
              <a:latin typeface="Roboto"/>
              <a:ea typeface="Roboto"/>
              <a:cs typeface="Roboto"/>
              <a:sym typeface="Roboto"/>
            </a:endParaRPr>
          </a:p>
        </p:txBody>
      </p:sp>
      <p:sp>
        <p:nvSpPr>
          <p:cNvPr id="147" name="Google Shape;147;p2"/>
          <p:cNvSpPr txBox="1"/>
          <p:nvPr/>
        </p:nvSpPr>
        <p:spPr>
          <a:xfrm>
            <a:off x="265200" y="1190050"/>
            <a:ext cx="43068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statistical model is a </a:t>
            </a:r>
            <a:r>
              <a:rPr lang="en">
                <a:solidFill>
                  <a:schemeClr val="accent1"/>
                </a:solidFill>
              </a:rPr>
              <a:t>mathematical model</a:t>
            </a:r>
            <a:r>
              <a:rPr lang="en"/>
              <a:t> that embodies a set of </a:t>
            </a:r>
            <a:r>
              <a:rPr lang="en">
                <a:solidFill>
                  <a:schemeClr val="accent1"/>
                </a:solidFill>
              </a:rPr>
              <a:t>statistical assumptions </a:t>
            </a:r>
            <a:r>
              <a:rPr lang="en"/>
              <a:t>concerning the generation of </a:t>
            </a:r>
            <a:r>
              <a:rPr lang="en">
                <a:solidFill>
                  <a:schemeClr val="accent1"/>
                </a:solidFill>
              </a:rPr>
              <a:t>sample data</a:t>
            </a:r>
            <a:r>
              <a:rPr lang="en"/>
              <a:t> (and similar data from a larger </a:t>
            </a:r>
            <a:r>
              <a:rPr lang="en">
                <a:solidFill>
                  <a:schemeClr val="accent1"/>
                </a:solidFill>
              </a:rPr>
              <a:t>population</a:t>
            </a:r>
            <a:r>
              <a:rPr lang="en"/>
              <a:t>). A statistical model represents, often in considerably idealized form, the </a:t>
            </a:r>
            <a:r>
              <a:rPr lang="en">
                <a:solidFill>
                  <a:schemeClr val="accent1"/>
                </a:solidFill>
              </a:rPr>
              <a:t>data-generating process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statistical model is usually specified as a mathematical relationship between one or more </a:t>
            </a:r>
            <a:r>
              <a:rPr lang="en">
                <a:solidFill>
                  <a:schemeClr val="accent1"/>
                </a:solidFill>
              </a:rPr>
              <a:t>random variables</a:t>
            </a:r>
            <a:r>
              <a:rPr lang="en"/>
              <a:t> and other non-random variables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ELI5:</a:t>
            </a:r>
            <a:endParaRPr/>
          </a:p>
          <a:p>
            <a:pPr indent="0" lvl="0" marL="0" rtl="0" algn="l">
              <a:spcBef>
                <a:spcPts val="0"/>
              </a:spcBef>
              <a:spcAft>
                <a:spcPts val="0"/>
              </a:spcAft>
              <a:buNone/>
            </a:pPr>
            <a:r>
              <a:rPr lang="en"/>
              <a:t>Statistical models are designed for inference about the relationships between variables. Many statistical models can make predictions, but predictive accuracy is not their strength.</a:t>
            </a:r>
            <a:endParaRPr/>
          </a:p>
        </p:txBody>
      </p:sp>
      <p:sp>
        <p:nvSpPr>
          <p:cNvPr id="148" name="Google Shape;148;p2"/>
          <p:cNvSpPr txBox="1"/>
          <p:nvPr/>
        </p:nvSpPr>
        <p:spPr>
          <a:xfrm>
            <a:off x="4623075" y="1190050"/>
            <a:ext cx="42897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Machine learning (ML) is the study of computer algorithms that improve automatically through experience. It is seen as a subset of </a:t>
            </a:r>
            <a:r>
              <a:rPr lang="en">
                <a:solidFill>
                  <a:schemeClr val="accent1"/>
                </a:solidFill>
              </a:rPr>
              <a:t>artificial intelligence</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Machine learning algorithms build a </a:t>
            </a:r>
            <a:r>
              <a:rPr lang="en">
                <a:solidFill>
                  <a:schemeClr val="accent1"/>
                </a:solidFill>
              </a:rPr>
              <a:t>mathematical model</a:t>
            </a:r>
            <a:r>
              <a:rPr lang="en"/>
              <a:t> based on sample data, known as "</a:t>
            </a:r>
            <a:r>
              <a:rPr lang="en">
                <a:solidFill>
                  <a:schemeClr val="accent1"/>
                </a:solidFill>
              </a:rPr>
              <a:t>training data</a:t>
            </a:r>
            <a:r>
              <a:rPr lang="en"/>
              <a:t>", in order to make </a:t>
            </a:r>
            <a:r>
              <a:rPr lang="en">
                <a:solidFill>
                  <a:schemeClr val="accent1"/>
                </a:solidFill>
              </a:rPr>
              <a:t>predictions or decisions</a:t>
            </a:r>
            <a:r>
              <a:rPr lang="en"/>
              <a:t> without being explicitly programmed to do so.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ELI5:</a:t>
            </a:r>
            <a:endParaRPr/>
          </a:p>
          <a:p>
            <a:pPr indent="0" lvl="0" marL="0" rtl="0" algn="l">
              <a:spcBef>
                <a:spcPts val="0"/>
              </a:spcBef>
              <a:spcAft>
                <a:spcPts val="0"/>
              </a:spcAft>
              <a:buNone/>
            </a:pPr>
            <a:r>
              <a:rPr lang="en"/>
              <a:t>Machine learning models are designed to make the most accurate predictions possible by learning from historical data. Machine learning models provide various degrees of interpretability but generally sacrifice interpretability for predictive power.</a:t>
            </a:r>
            <a:endParaRPr/>
          </a:p>
        </p:txBody>
      </p:sp>
      <p:sp>
        <p:nvSpPr>
          <p:cNvPr id="149" name="Google Shape;149;p2"/>
          <p:cNvSpPr/>
          <p:nvPr/>
        </p:nvSpPr>
        <p:spPr>
          <a:xfrm>
            <a:off x="265200" y="742825"/>
            <a:ext cx="3871288" cy="399776"/>
          </a:xfrm>
          <a:prstGeom prst="rect">
            <a:avLst/>
          </a:prstGeom>
        </p:spPr>
        <p:txBody>
          <a:bodyPr>
            <a:prstTxWarp prst="textPlain"/>
          </a:bodyPr>
          <a:lstStyle/>
          <a:p>
            <a:pPr lvl="0" algn="ctr"/>
            <a:r>
              <a:rPr b="0" i="0">
                <a:ln cap="flat" cmpd="sng" w="9525">
                  <a:solidFill>
                    <a:srgbClr val="0B0080"/>
                  </a:solidFill>
                  <a:prstDash val="solid"/>
                  <a:round/>
                  <a:headEnd len="sm" w="sm" type="none"/>
                  <a:tailEnd len="sm" w="sm" type="none"/>
                </a:ln>
                <a:solidFill>
                  <a:schemeClr val="accent1"/>
                </a:solidFill>
                <a:latin typeface="Arial"/>
              </a:rPr>
              <a:t>Statistical Model</a:t>
            </a:r>
          </a:p>
        </p:txBody>
      </p:sp>
      <p:sp>
        <p:nvSpPr>
          <p:cNvPr id="150" name="Google Shape;150;p2"/>
          <p:cNvSpPr/>
          <p:nvPr/>
        </p:nvSpPr>
        <p:spPr>
          <a:xfrm>
            <a:off x="4658600" y="742837"/>
            <a:ext cx="4218656" cy="500260"/>
          </a:xfrm>
          <a:prstGeom prst="rect">
            <a:avLst/>
          </a:prstGeom>
        </p:spPr>
        <p:txBody>
          <a:bodyPr>
            <a:prstTxWarp prst="textPlain"/>
          </a:bodyPr>
          <a:lstStyle/>
          <a:p>
            <a:pPr lvl="0" algn="ctr"/>
            <a:r>
              <a:rPr b="0" i="0">
                <a:ln cap="flat" cmpd="sng" w="9525">
                  <a:solidFill>
                    <a:srgbClr val="0B0080"/>
                  </a:solidFill>
                  <a:prstDash val="solid"/>
                  <a:round/>
                  <a:headEnd len="sm" w="sm" type="none"/>
                  <a:tailEnd len="sm" w="sm" type="none"/>
                </a:ln>
                <a:solidFill>
                  <a:schemeClr val="accent1"/>
                </a:solidFill>
                <a:latin typeface="Arial"/>
              </a:rPr>
              <a:t>Machine Learning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g13b708864f2_0_14"/>
          <p:cNvSpPr txBox="1"/>
          <p:nvPr>
            <p:ph type="title"/>
          </p:nvPr>
        </p:nvSpPr>
        <p:spPr>
          <a:xfrm>
            <a:off x="634575" y="99600"/>
            <a:ext cx="8278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Roboto"/>
                <a:ea typeface="Roboto"/>
                <a:cs typeface="Roboto"/>
                <a:sym typeface="Roboto"/>
              </a:rPr>
              <a:t>Statistical Modeling vs Machine Learning</a:t>
            </a:r>
            <a:endParaRPr b="1">
              <a:latin typeface="Roboto"/>
              <a:ea typeface="Roboto"/>
              <a:cs typeface="Roboto"/>
              <a:sym typeface="Roboto"/>
            </a:endParaRPr>
          </a:p>
        </p:txBody>
      </p:sp>
      <p:sp>
        <p:nvSpPr>
          <p:cNvPr id="156" name="Google Shape;156;g13b708864f2_0_14"/>
          <p:cNvSpPr txBox="1"/>
          <p:nvPr/>
        </p:nvSpPr>
        <p:spPr>
          <a:xfrm>
            <a:off x="213950" y="1213100"/>
            <a:ext cx="40161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Mathematical</a:t>
            </a:r>
            <a:r>
              <a:rPr lang="en"/>
              <a:t> formalization of relationships between variables, expressed in models that are then tested</a:t>
            </a:r>
            <a:endParaRPr/>
          </a:p>
          <a:p>
            <a:pPr indent="-317500" lvl="0" marL="457200" rtl="0" algn="l">
              <a:spcBef>
                <a:spcPts val="0"/>
              </a:spcBef>
              <a:spcAft>
                <a:spcPts val="0"/>
              </a:spcAft>
              <a:buSzPts val="1400"/>
              <a:buChar char="●"/>
            </a:pPr>
            <a:r>
              <a:rPr lang="en"/>
              <a:t>Goal: Inference (Why is something happening? What is the relationship between variables of interest? What causes economic growth?)</a:t>
            </a:r>
            <a:endParaRPr/>
          </a:p>
          <a:p>
            <a:pPr indent="-317500" lvl="0" marL="457200" rtl="0" algn="l">
              <a:spcBef>
                <a:spcPts val="0"/>
              </a:spcBef>
              <a:spcAft>
                <a:spcPts val="0"/>
              </a:spcAft>
              <a:buSzPts val="1400"/>
              <a:buChar char="●"/>
            </a:pPr>
            <a:r>
              <a:rPr lang="en"/>
              <a:t>Statisticians can help think about underlying data, possibilities for causal inference</a:t>
            </a:r>
            <a:endParaRPr/>
          </a:p>
        </p:txBody>
      </p:sp>
      <p:sp>
        <p:nvSpPr>
          <p:cNvPr id="157" name="Google Shape;157;g13b708864f2_0_14"/>
          <p:cNvSpPr/>
          <p:nvPr/>
        </p:nvSpPr>
        <p:spPr>
          <a:xfrm>
            <a:off x="213950" y="631925"/>
            <a:ext cx="3871288" cy="399776"/>
          </a:xfrm>
          <a:prstGeom prst="rect">
            <a:avLst/>
          </a:prstGeom>
        </p:spPr>
        <p:txBody>
          <a:bodyPr>
            <a:prstTxWarp prst="textPlain"/>
          </a:bodyPr>
          <a:lstStyle/>
          <a:p>
            <a:pPr lvl="0" algn="ctr"/>
            <a:r>
              <a:rPr b="0" i="0">
                <a:ln cap="flat" cmpd="sng" w="9525">
                  <a:solidFill>
                    <a:srgbClr val="0B0080"/>
                  </a:solidFill>
                  <a:prstDash val="solid"/>
                  <a:round/>
                  <a:headEnd len="sm" w="sm" type="none"/>
                  <a:tailEnd len="sm" w="sm" type="none"/>
                </a:ln>
                <a:solidFill>
                  <a:schemeClr val="accent1"/>
                </a:solidFill>
                <a:latin typeface="Arial"/>
              </a:rPr>
              <a:t>Statistical Model</a:t>
            </a:r>
          </a:p>
        </p:txBody>
      </p:sp>
      <p:sp>
        <p:nvSpPr>
          <p:cNvPr id="158" name="Google Shape;158;g13b708864f2_0_14"/>
          <p:cNvSpPr/>
          <p:nvPr/>
        </p:nvSpPr>
        <p:spPr>
          <a:xfrm>
            <a:off x="4607350" y="631937"/>
            <a:ext cx="4218656" cy="500260"/>
          </a:xfrm>
          <a:prstGeom prst="rect">
            <a:avLst/>
          </a:prstGeom>
        </p:spPr>
        <p:txBody>
          <a:bodyPr>
            <a:prstTxWarp prst="textPlain"/>
          </a:bodyPr>
          <a:lstStyle/>
          <a:p>
            <a:pPr lvl="0" algn="ctr"/>
            <a:r>
              <a:rPr b="0" i="0">
                <a:ln cap="flat" cmpd="sng" w="9525">
                  <a:solidFill>
                    <a:srgbClr val="0B0080"/>
                  </a:solidFill>
                  <a:prstDash val="solid"/>
                  <a:round/>
                  <a:headEnd len="sm" w="sm" type="none"/>
                  <a:tailEnd len="sm" w="sm" type="none"/>
                </a:ln>
                <a:solidFill>
                  <a:schemeClr val="accent1"/>
                </a:solidFill>
                <a:latin typeface="Arial"/>
              </a:rPr>
              <a:t>Machine Learning</a:t>
            </a:r>
          </a:p>
        </p:txBody>
      </p:sp>
      <p:sp>
        <p:nvSpPr>
          <p:cNvPr id="159" name="Google Shape;159;g13b708864f2_0_14"/>
          <p:cNvSpPr txBox="1"/>
          <p:nvPr/>
        </p:nvSpPr>
        <p:spPr>
          <a:xfrm>
            <a:off x="4572000" y="1213100"/>
            <a:ext cx="40161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Using algorithms to learn from data without </a:t>
            </a:r>
            <a:r>
              <a:rPr lang="en"/>
              <a:t>necessarily</a:t>
            </a:r>
            <a:r>
              <a:rPr lang="en"/>
              <a:t> specifying the model at the outset </a:t>
            </a:r>
            <a:endParaRPr/>
          </a:p>
          <a:p>
            <a:pPr indent="-317500" lvl="0" marL="457200" rtl="0" algn="l">
              <a:spcBef>
                <a:spcPts val="0"/>
              </a:spcBef>
              <a:spcAft>
                <a:spcPts val="0"/>
              </a:spcAft>
              <a:buSzPts val="1400"/>
              <a:buChar char="●"/>
            </a:pPr>
            <a:r>
              <a:rPr lang="en"/>
              <a:t>Goal: Prediction (What is going to happen next? Will people who do X also do Y? What will be the level of the stock market one month from today?)</a:t>
            </a:r>
            <a:endParaRPr/>
          </a:p>
          <a:p>
            <a:pPr indent="-317500" lvl="0" marL="457200" rtl="0" algn="l">
              <a:spcBef>
                <a:spcPts val="0"/>
              </a:spcBef>
              <a:spcAft>
                <a:spcPts val="0"/>
              </a:spcAft>
              <a:buSzPts val="1400"/>
              <a:buChar char="●"/>
            </a:pPr>
            <a:r>
              <a:rPr lang="en"/>
              <a:t>ML experts can help build algorithms to make predictions that we hope are good</a:t>
            </a:r>
            <a:endParaRPr/>
          </a:p>
          <a:p>
            <a:pPr indent="0" lvl="0" marL="45720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g13b5eb710b0_0_10"/>
          <p:cNvSpPr txBox="1"/>
          <p:nvPr>
            <p:ph type="title"/>
          </p:nvPr>
        </p:nvSpPr>
        <p:spPr>
          <a:xfrm>
            <a:off x="634575" y="99600"/>
            <a:ext cx="8278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Roboto"/>
                <a:ea typeface="Roboto"/>
                <a:cs typeface="Roboto"/>
                <a:sym typeface="Roboto"/>
              </a:rPr>
              <a:t>What is Machine Learning? </a:t>
            </a:r>
            <a:endParaRPr b="1">
              <a:latin typeface="Roboto"/>
              <a:ea typeface="Roboto"/>
              <a:cs typeface="Roboto"/>
              <a:sym typeface="Roboto"/>
            </a:endParaRPr>
          </a:p>
        </p:txBody>
      </p:sp>
      <p:sp>
        <p:nvSpPr>
          <p:cNvPr id="165" name="Google Shape;165;g13b5eb710b0_0_10"/>
          <p:cNvSpPr txBox="1"/>
          <p:nvPr/>
        </p:nvSpPr>
        <p:spPr>
          <a:xfrm>
            <a:off x="222575" y="578475"/>
            <a:ext cx="4134300" cy="45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t>Supervised or semi-supervised</a:t>
            </a:r>
            <a:endParaRPr sz="1350"/>
          </a:p>
          <a:p>
            <a:pPr indent="-314325" lvl="0" marL="457200" rtl="0" algn="l">
              <a:spcBef>
                <a:spcPts val="0"/>
              </a:spcBef>
              <a:spcAft>
                <a:spcPts val="0"/>
              </a:spcAft>
              <a:buSzPts val="1350"/>
              <a:buChar char="●"/>
            </a:pPr>
            <a:r>
              <a:rPr lang="en" sz="1350"/>
              <a:t>Both inputs and outputs (X and Y)</a:t>
            </a:r>
            <a:endParaRPr sz="1350"/>
          </a:p>
          <a:p>
            <a:pPr indent="-314325" lvl="0" marL="457200" rtl="0" algn="l">
              <a:spcBef>
                <a:spcPts val="0"/>
              </a:spcBef>
              <a:spcAft>
                <a:spcPts val="0"/>
              </a:spcAft>
              <a:buSzPts val="1350"/>
              <a:buChar char="●"/>
            </a:pPr>
            <a:r>
              <a:rPr lang="en" sz="1350"/>
              <a:t>We train the data on the relationship between the two, then test and make predictions</a:t>
            </a:r>
            <a:endParaRPr sz="1350"/>
          </a:p>
          <a:p>
            <a:pPr indent="-314325" lvl="0" marL="457200" rtl="0" algn="l">
              <a:spcBef>
                <a:spcPts val="0"/>
              </a:spcBef>
              <a:spcAft>
                <a:spcPts val="0"/>
              </a:spcAft>
              <a:buSzPts val="1350"/>
              <a:buChar char="●"/>
            </a:pPr>
            <a:r>
              <a:rPr lang="en" sz="1350"/>
              <a:t>Example: annual promotion scores, top songs on Spotify</a:t>
            </a:r>
            <a:endParaRPr sz="1350"/>
          </a:p>
          <a:p>
            <a:pPr indent="-314325" lvl="0" marL="457200" rtl="0" algn="l">
              <a:spcBef>
                <a:spcPts val="0"/>
              </a:spcBef>
              <a:spcAft>
                <a:spcPts val="0"/>
              </a:spcAft>
              <a:buSzPts val="1350"/>
              <a:buChar char="●"/>
            </a:pPr>
            <a:r>
              <a:rPr lang="en" sz="1350"/>
              <a:t>Two major types: regression and classification</a:t>
            </a:r>
            <a:endParaRPr sz="1350"/>
          </a:p>
          <a:p>
            <a:pPr indent="0" lvl="0" marL="0" rtl="0" algn="l">
              <a:spcBef>
                <a:spcPts val="0"/>
              </a:spcBef>
              <a:spcAft>
                <a:spcPts val="0"/>
              </a:spcAft>
              <a:buNone/>
            </a:pPr>
            <a:r>
              <a:rPr lang="en" sz="1350"/>
              <a:t>Unsupervised</a:t>
            </a:r>
            <a:endParaRPr sz="1350"/>
          </a:p>
          <a:p>
            <a:pPr indent="-314325" lvl="0" marL="457200" rtl="0" algn="l">
              <a:spcBef>
                <a:spcPts val="0"/>
              </a:spcBef>
              <a:spcAft>
                <a:spcPts val="0"/>
              </a:spcAft>
              <a:buSzPts val="1350"/>
              <a:buChar char="●"/>
            </a:pPr>
            <a:r>
              <a:rPr lang="en" sz="1350"/>
              <a:t>Only inputs and then finds structures based on the data, like clusters or categories based on similarities</a:t>
            </a:r>
            <a:endParaRPr sz="1350"/>
          </a:p>
          <a:p>
            <a:pPr indent="-314325" lvl="0" marL="457200" rtl="0" algn="l">
              <a:spcBef>
                <a:spcPts val="0"/>
              </a:spcBef>
              <a:spcAft>
                <a:spcPts val="0"/>
              </a:spcAft>
              <a:buSzPts val="1350"/>
              <a:buChar char="●"/>
            </a:pPr>
            <a:r>
              <a:rPr lang="en" sz="1350"/>
              <a:t>Models learn relationships between data</a:t>
            </a:r>
            <a:endParaRPr sz="1350"/>
          </a:p>
          <a:p>
            <a:pPr indent="-314325" lvl="0" marL="457200" rtl="0" algn="l">
              <a:spcBef>
                <a:spcPts val="0"/>
              </a:spcBef>
              <a:spcAft>
                <a:spcPts val="0"/>
              </a:spcAft>
              <a:buSzPts val="1350"/>
              <a:buChar char="●"/>
            </a:pPr>
            <a:r>
              <a:rPr lang="en" sz="1350"/>
              <a:t>Examples: Grouping customers by purchasing behavior, spam filters in email</a:t>
            </a:r>
            <a:endParaRPr sz="1350"/>
          </a:p>
          <a:p>
            <a:pPr indent="0" lvl="0" marL="0" rtl="0" algn="l">
              <a:spcBef>
                <a:spcPts val="0"/>
              </a:spcBef>
              <a:spcAft>
                <a:spcPts val="0"/>
              </a:spcAft>
              <a:buNone/>
            </a:pPr>
            <a:r>
              <a:rPr lang="en" sz="1350"/>
              <a:t>Reinforcement</a:t>
            </a:r>
            <a:endParaRPr sz="1350"/>
          </a:p>
          <a:p>
            <a:pPr indent="-314325" lvl="0" marL="457200" rtl="0" algn="l">
              <a:spcBef>
                <a:spcPts val="0"/>
              </a:spcBef>
              <a:spcAft>
                <a:spcPts val="0"/>
              </a:spcAft>
              <a:buSzPts val="1350"/>
              <a:buChar char="●"/>
            </a:pPr>
            <a:r>
              <a:rPr lang="en" sz="1350"/>
              <a:t>Inputs are given, and then the model is “rewarded” or “punished” based on output, evolves based on trial and error</a:t>
            </a:r>
            <a:endParaRPr sz="1350"/>
          </a:p>
          <a:p>
            <a:pPr indent="-314325" lvl="0" marL="457200" rtl="0" algn="l">
              <a:spcBef>
                <a:spcPts val="0"/>
              </a:spcBef>
              <a:spcAft>
                <a:spcPts val="0"/>
              </a:spcAft>
              <a:buSzPts val="1350"/>
              <a:buChar char="●"/>
            </a:pPr>
            <a:r>
              <a:rPr lang="en" sz="1350"/>
              <a:t>Examples: AI playing games (AlphaGo Zero), robotics, self-driving cars, online stock trading</a:t>
            </a:r>
            <a:endParaRPr sz="1350"/>
          </a:p>
        </p:txBody>
      </p:sp>
      <p:pic>
        <p:nvPicPr>
          <p:cNvPr id="166" name="Google Shape;166;g13b5eb710b0_0_10"/>
          <p:cNvPicPr preferRelativeResize="0"/>
          <p:nvPr/>
        </p:nvPicPr>
        <p:blipFill>
          <a:blip r:embed="rId4">
            <a:alphaModFix/>
          </a:blip>
          <a:stretch>
            <a:fillRect/>
          </a:stretch>
        </p:blipFill>
        <p:spPr>
          <a:xfrm>
            <a:off x="4356875" y="850275"/>
            <a:ext cx="4609150" cy="37711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0" name="Shape 170"/>
        <p:cNvGrpSpPr/>
        <p:nvPr/>
      </p:nvGrpSpPr>
      <p:grpSpPr>
        <a:xfrm>
          <a:off x="0" y="0"/>
          <a:ext cx="0" cy="0"/>
          <a:chOff x="0" y="0"/>
          <a:chExt cx="0" cy="0"/>
        </a:xfrm>
      </p:grpSpPr>
      <p:sp>
        <p:nvSpPr>
          <p:cNvPr id="171" name="Google Shape;171;g13b5eb710b0_0_23"/>
          <p:cNvSpPr txBox="1"/>
          <p:nvPr>
            <p:ph type="title"/>
          </p:nvPr>
        </p:nvSpPr>
        <p:spPr>
          <a:xfrm>
            <a:off x="634575" y="99600"/>
            <a:ext cx="8278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Roboto"/>
                <a:ea typeface="Roboto"/>
                <a:cs typeface="Roboto"/>
                <a:sym typeface="Roboto"/>
              </a:rPr>
              <a:t>What is Machine Learning? </a:t>
            </a:r>
            <a:endParaRPr b="1">
              <a:latin typeface="Roboto"/>
              <a:ea typeface="Roboto"/>
              <a:cs typeface="Roboto"/>
              <a:sym typeface="Roboto"/>
            </a:endParaRPr>
          </a:p>
        </p:txBody>
      </p:sp>
      <p:pic>
        <p:nvPicPr>
          <p:cNvPr id="172" name="Google Shape;172;g13b5eb710b0_0_23" title="https://medium.com/@harish_6956/what-is-machine-learning-deep-learning-7788604004da"/>
          <p:cNvPicPr preferRelativeResize="0"/>
          <p:nvPr/>
        </p:nvPicPr>
        <p:blipFill>
          <a:blip r:embed="rId4">
            <a:alphaModFix/>
          </a:blip>
          <a:stretch>
            <a:fillRect/>
          </a:stretch>
        </p:blipFill>
        <p:spPr>
          <a:xfrm>
            <a:off x="152400" y="824700"/>
            <a:ext cx="6202374" cy="4166400"/>
          </a:xfrm>
          <a:prstGeom prst="rect">
            <a:avLst/>
          </a:prstGeom>
          <a:noFill/>
          <a:ln>
            <a:noFill/>
          </a:ln>
        </p:spPr>
      </p:pic>
      <p:pic>
        <p:nvPicPr>
          <p:cNvPr id="173" name="Google Shape;173;g13b5eb710b0_0_23"/>
          <p:cNvPicPr preferRelativeResize="0"/>
          <p:nvPr/>
        </p:nvPicPr>
        <p:blipFill>
          <a:blip r:embed="rId5">
            <a:alphaModFix/>
          </a:blip>
          <a:stretch>
            <a:fillRect/>
          </a:stretch>
        </p:blipFill>
        <p:spPr>
          <a:xfrm>
            <a:off x="6498950" y="1482075"/>
            <a:ext cx="2490675" cy="2415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g13b5eb710b0_0_32"/>
          <p:cNvSpPr txBox="1"/>
          <p:nvPr>
            <p:ph type="title"/>
          </p:nvPr>
        </p:nvSpPr>
        <p:spPr>
          <a:xfrm>
            <a:off x="634575" y="99600"/>
            <a:ext cx="8278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Roboto"/>
                <a:ea typeface="Roboto"/>
                <a:cs typeface="Roboto"/>
                <a:sym typeface="Roboto"/>
              </a:rPr>
              <a:t>What defines a good model? </a:t>
            </a:r>
            <a:endParaRPr b="1">
              <a:latin typeface="Roboto"/>
              <a:ea typeface="Roboto"/>
              <a:cs typeface="Roboto"/>
              <a:sym typeface="Roboto"/>
            </a:endParaRPr>
          </a:p>
        </p:txBody>
      </p:sp>
      <p:grpSp>
        <p:nvGrpSpPr>
          <p:cNvPr id="179" name="Google Shape;179;g13b5eb710b0_0_32"/>
          <p:cNvGrpSpPr/>
          <p:nvPr/>
        </p:nvGrpSpPr>
        <p:grpSpPr>
          <a:xfrm>
            <a:off x="355675" y="1494782"/>
            <a:ext cx="8557105" cy="1988515"/>
            <a:chOff x="0" y="1776539"/>
            <a:chExt cx="16255899" cy="3048000"/>
          </a:xfrm>
        </p:grpSpPr>
        <p:sp>
          <p:nvSpPr>
            <p:cNvPr id="180" name="Google Shape;180;g13b5eb710b0_0_32"/>
            <p:cNvSpPr/>
            <p:nvPr/>
          </p:nvSpPr>
          <p:spPr>
            <a:xfrm>
              <a:off x="0" y="1776539"/>
              <a:ext cx="5079900" cy="3048000"/>
            </a:xfrm>
            <a:prstGeom prst="rect">
              <a:avLst/>
            </a:prstGeom>
            <a:gradFill>
              <a:gsLst>
                <a:gs pos="0">
                  <a:srgbClr val="FF8C80"/>
                </a:gs>
                <a:gs pos="35000">
                  <a:srgbClr val="FFADA7"/>
                </a:gs>
                <a:gs pos="100000">
                  <a:srgbClr val="FFDCD8"/>
                </a:gs>
              </a:gsLst>
              <a:lin ang="16200038" scaled="0"/>
            </a:gradFill>
            <a:ln>
              <a:noFill/>
            </a:ln>
            <a:effectLst>
              <a:outerShdw blurRad="40000" rotWithShape="0" dir="5400000" dist="20000">
                <a:srgbClr val="000000">
                  <a:alpha val="372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u="none" cap="none" strike="noStrike">
                <a:solidFill>
                  <a:srgbClr val="000000"/>
                </a:solidFill>
                <a:latin typeface="Arial"/>
                <a:ea typeface="Arial"/>
                <a:cs typeface="Arial"/>
                <a:sym typeface="Arial"/>
              </a:endParaRPr>
            </a:p>
          </p:txBody>
        </p:sp>
        <p:sp>
          <p:nvSpPr>
            <p:cNvPr id="181" name="Google Shape;181;g13b5eb710b0_0_32"/>
            <p:cNvSpPr txBox="1"/>
            <p:nvPr/>
          </p:nvSpPr>
          <p:spPr>
            <a:xfrm>
              <a:off x="0" y="1776539"/>
              <a:ext cx="5079900" cy="3048000"/>
            </a:xfrm>
            <a:prstGeom prst="rect">
              <a:avLst/>
            </a:prstGeom>
            <a:noFill/>
            <a:ln>
              <a:noFill/>
            </a:ln>
          </p:spPr>
          <p:txBody>
            <a:bodyPr anchorCtr="0" anchor="t" bIns="125725" lIns="125725" spcFirstLastPara="1" rIns="125725" wrap="square" tIns="125725">
              <a:noAutofit/>
            </a:bodyPr>
            <a:lstStyle/>
            <a:p>
              <a:pPr indent="0" lvl="0" marL="0" marR="0" rtl="0" algn="l">
                <a:lnSpc>
                  <a:spcPct val="90000"/>
                </a:lnSpc>
                <a:spcBef>
                  <a:spcPts val="0"/>
                </a:spcBef>
                <a:spcAft>
                  <a:spcPts val="0"/>
                </a:spcAft>
                <a:buClr>
                  <a:srgbClr val="000000"/>
                </a:buClr>
                <a:buSzPts val="3300"/>
                <a:buFont typeface="Arial"/>
                <a:buNone/>
              </a:pPr>
              <a:r>
                <a:rPr b="0" i="0" lang="en" u="none" cap="none" strike="noStrike">
                  <a:solidFill>
                    <a:srgbClr val="000000"/>
                  </a:solidFill>
                  <a:latin typeface="Arial"/>
                  <a:ea typeface="Arial"/>
                  <a:cs typeface="Arial"/>
                  <a:sym typeface="Arial"/>
                </a:rPr>
                <a:t>Model Fit</a:t>
              </a:r>
              <a:endParaRPr b="0" i="0" u="none" cap="none" strike="noStrike">
                <a:solidFill>
                  <a:srgbClr val="000000"/>
                </a:solidFill>
                <a:latin typeface="Arial"/>
                <a:ea typeface="Arial"/>
                <a:cs typeface="Arial"/>
                <a:sym typeface="Arial"/>
              </a:endParaRPr>
            </a:p>
            <a:p>
              <a:pPr indent="-152400" lvl="1" marL="228600" marR="0" rtl="0" algn="l">
                <a:lnSpc>
                  <a:spcPct val="90000"/>
                </a:lnSpc>
                <a:spcBef>
                  <a:spcPts val="1155"/>
                </a:spcBef>
                <a:spcAft>
                  <a:spcPts val="0"/>
                </a:spcAft>
                <a:buClr>
                  <a:srgbClr val="000000"/>
                </a:buClr>
                <a:buSzPts val="1400"/>
                <a:buFont typeface="Arial"/>
                <a:buChar char="•"/>
              </a:pPr>
              <a:r>
                <a:rPr b="0" i="0" lang="en" u="none" cap="none" strike="noStrike">
                  <a:solidFill>
                    <a:srgbClr val="000000"/>
                  </a:solidFill>
                  <a:latin typeface="Arial"/>
                  <a:ea typeface="Arial"/>
                  <a:cs typeface="Arial"/>
                  <a:sym typeface="Arial"/>
                </a:rPr>
                <a:t>Goodness of Fit - whether model adequately describes the relations in the current data</a:t>
              </a:r>
              <a:endParaRPr b="0" i="0" u="none" cap="none" strike="noStrike">
                <a:solidFill>
                  <a:srgbClr val="000000"/>
                </a:solidFill>
                <a:latin typeface="Arial"/>
                <a:ea typeface="Arial"/>
                <a:cs typeface="Arial"/>
                <a:sym typeface="Arial"/>
              </a:endParaRPr>
            </a:p>
            <a:p>
              <a:pPr indent="-152400" lvl="1" marL="228600" marR="0" rtl="0" algn="l">
                <a:lnSpc>
                  <a:spcPct val="90000"/>
                </a:lnSpc>
                <a:spcBef>
                  <a:spcPts val="390"/>
                </a:spcBef>
                <a:spcAft>
                  <a:spcPts val="0"/>
                </a:spcAft>
                <a:buClr>
                  <a:srgbClr val="000000"/>
                </a:buClr>
                <a:buSzPts val="1400"/>
                <a:buFont typeface="Arial"/>
                <a:buChar char="•"/>
              </a:pPr>
              <a:r>
                <a:rPr b="0" i="0" lang="en" u="none" cap="none" strike="noStrike">
                  <a:solidFill>
                    <a:srgbClr val="000000"/>
                  </a:solidFill>
                  <a:latin typeface="Arial"/>
                  <a:ea typeface="Arial"/>
                  <a:cs typeface="Arial"/>
                  <a:sym typeface="Arial"/>
                </a:rPr>
                <a:t>Prediction Accuracy - whether model adequately predicts new data</a:t>
              </a:r>
              <a:endParaRPr b="0" i="0" u="none" cap="none" strike="noStrike">
                <a:solidFill>
                  <a:srgbClr val="000000"/>
                </a:solidFill>
                <a:latin typeface="Arial"/>
                <a:ea typeface="Arial"/>
                <a:cs typeface="Arial"/>
                <a:sym typeface="Arial"/>
              </a:endParaRPr>
            </a:p>
          </p:txBody>
        </p:sp>
        <p:sp>
          <p:nvSpPr>
            <p:cNvPr id="182" name="Google Shape;182;g13b5eb710b0_0_32"/>
            <p:cNvSpPr/>
            <p:nvPr/>
          </p:nvSpPr>
          <p:spPr>
            <a:xfrm>
              <a:off x="5588000" y="1776539"/>
              <a:ext cx="5079900" cy="3048000"/>
            </a:xfrm>
            <a:prstGeom prst="rect">
              <a:avLst/>
            </a:prstGeom>
            <a:gradFill>
              <a:gsLst>
                <a:gs pos="0">
                  <a:srgbClr val="86FFFF"/>
                </a:gs>
                <a:gs pos="35000">
                  <a:srgbClr val="ACFFFF"/>
                </a:gs>
                <a:gs pos="100000">
                  <a:srgbClr val="DCFFFF"/>
                </a:gs>
              </a:gsLst>
              <a:lin ang="16200038" scaled="0"/>
            </a:gradFill>
            <a:ln>
              <a:noFill/>
            </a:ln>
            <a:effectLst>
              <a:outerShdw blurRad="40000" rotWithShape="0" dir="5400000" dist="20000">
                <a:srgbClr val="000000">
                  <a:alpha val="372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u="none" cap="none" strike="noStrike">
                <a:solidFill>
                  <a:srgbClr val="000000"/>
                </a:solidFill>
                <a:latin typeface="Arial"/>
                <a:ea typeface="Arial"/>
                <a:cs typeface="Arial"/>
                <a:sym typeface="Arial"/>
              </a:endParaRPr>
            </a:p>
          </p:txBody>
        </p:sp>
        <p:sp>
          <p:nvSpPr>
            <p:cNvPr id="183" name="Google Shape;183;g13b5eb710b0_0_32"/>
            <p:cNvSpPr txBox="1"/>
            <p:nvPr/>
          </p:nvSpPr>
          <p:spPr>
            <a:xfrm>
              <a:off x="5588000" y="1776539"/>
              <a:ext cx="5079900" cy="3048000"/>
            </a:xfrm>
            <a:prstGeom prst="rect">
              <a:avLst/>
            </a:prstGeom>
            <a:noFill/>
            <a:ln>
              <a:noFill/>
            </a:ln>
          </p:spPr>
          <p:txBody>
            <a:bodyPr anchorCtr="0" anchor="t" bIns="125725" lIns="125725" spcFirstLastPara="1" rIns="125725" wrap="square" tIns="125725">
              <a:noAutofit/>
            </a:bodyPr>
            <a:lstStyle/>
            <a:p>
              <a:pPr indent="0" lvl="0" marL="0" marR="0" rtl="0" algn="l">
                <a:lnSpc>
                  <a:spcPct val="90000"/>
                </a:lnSpc>
                <a:spcBef>
                  <a:spcPts val="0"/>
                </a:spcBef>
                <a:spcAft>
                  <a:spcPts val="0"/>
                </a:spcAft>
                <a:buClr>
                  <a:srgbClr val="000000"/>
                </a:buClr>
                <a:buSzPts val="3300"/>
                <a:buFont typeface="Arial"/>
                <a:buNone/>
              </a:pPr>
              <a:r>
                <a:rPr b="0" i="0" lang="en" u="none" cap="none" strike="noStrike">
                  <a:solidFill>
                    <a:srgbClr val="000000"/>
                  </a:solidFill>
                  <a:latin typeface="Arial"/>
                  <a:ea typeface="Arial"/>
                  <a:cs typeface="Arial"/>
                  <a:sym typeface="Arial"/>
                </a:rPr>
                <a:t>Parsimony</a:t>
              </a:r>
              <a:endParaRPr b="0" i="0" u="none" cap="none" strike="noStrike">
                <a:solidFill>
                  <a:srgbClr val="000000"/>
                </a:solidFill>
                <a:latin typeface="Arial"/>
                <a:ea typeface="Arial"/>
                <a:cs typeface="Arial"/>
                <a:sym typeface="Arial"/>
              </a:endParaRPr>
            </a:p>
            <a:p>
              <a:pPr indent="-152400" lvl="1" marL="228600" marR="0" rtl="0" algn="l">
                <a:lnSpc>
                  <a:spcPct val="90000"/>
                </a:lnSpc>
                <a:spcBef>
                  <a:spcPts val="1155"/>
                </a:spcBef>
                <a:spcAft>
                  <a:spcPts val="0"/>
                </a:spcAft>
                <a:buClr>
                  <a:srgbClr val="000000"/>
                </a:buClr>
                <a:buSzPts val="1400"/>
                <a:buFont typeface="Arial"/>
                <a:buChar char="•"/>
              </a:pPr>
              <a:r>
                <a:rPr b="0" i="0" lang="en" u="none" cap="none" strike="noStrike">
                  <a:solidFill>
                    <a:srgbClr val="000000"/>
                  </a:solidFill>
                  <a:latin typeface="Arial"/>
                  <a:ea typeface="Arial"/>
                  <a:cs typeface="Arial"/>
                  <a:sym typeface="Arial"/>
                </a:rPr>
                <a:t>A parsimonious model is a model that accomplishes a desired level of explanation or prediction with as few predictor variables as possible</a:t>
              </a:r>
              <a:endParaRPr b="0" i="0" u="none" cap="none" strike="noStrike">
                <a:solidFill>
                  <a:srgbClr val="000000"/>
                </a:solidFill>
                <a:latin typeface="Arial"/>
                <a:ea typeface="Arial"/>
                <a:cs typeface="Arial"/>
                <a:sym typeface="Arial"/>
              </a:endParaRPr>
            </a:p>
          </p:txBody>
        </p:sp>
        <p:sp>
          <p:nvSpPr>
            <p:cNvPr id="184" name="Google Shape;184;g13b5eb710b0_0_32"/>
            <p:cNvSpPr/>
            <p:nvPr/>
          </p:nvSpPr>
          <p:spPr>
            <a:xfrm>
              <a:off x="11175999" y="1776539"/>
              <a:ext cx="5079900" cy="3048000"/>
            </a:xfrm>
            <a:prstGeom prst="rect">
              <a:avLst/>
            </a:prstGeom>
            <a:gradFill>
              <a:gsLst>
                <a:gs pos="0">
                  <a:srgbClr val="FF8FCE"/>
                </a:gs>
                <a:gs pos="35000">
                  <a:srgbClr val="FFB0DB"/>
                </a:gs>
                <a:gs pos="100000">
                  <a:srgbClr val="FFDDEF"/>
                </a:gs>
              </a:gsLst>
              <a:lin ang="16200038" scaled="0"/>
            </a:gradFill>
            <a:ln>
              <a:noFill/>
            </a:ln>
            <a:effectLst>
              <a:outerShdw blurRad="40000" rotWithShape="0" dir="5400000" dist="20000">
                <a:srgbClr val="000000">
                  <a:alpha val="372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u="none" cap="none" strike="noStrike">
                <a:solidFill>
                  <a:srgbClr val="000000"/>
                </a:solidFill>
                <a:latin typeface="Arial"/>
                <a:ea typeface="Arial"/>
                <a:cs typeface="Arial"/>
                <a:sym typeface="Arial"/>
              </a:endParaRPr>
            </a:p>
          </p:txBody>
        </p:sp>
        <p:sp>
          <p:nvSpPr>
            <p:cNvPr id="185" name="Google Shape;185;g13b5eb710b0_0_32"/>
            <p:cNvSpPr txBox="1"/>
            <p:nvPr/>
          </p:nvSpPr>
          <p:spPr>
            <a:xfrm>
              <a:off x="11175999" y="1776539"/>
              <a:ext cx="5079900" cy="3048000"/>
            </a:xfrm>
            <a:prstGeom prst="rect">
              <a:avLst/>
            </a:prstGeom>
            <a:noFill/>
            <a:ln>
              <a:noFill/>
            </a:ln>
          </p:spPr>
          <p:txBody>
            <a:bodyPr anchorCtr="0" anchor="t" bIns="125725" lIns="125725" spcFirstLastPara="1" rIns="125725" wrap="square" tIns="125725">
              <a:noAutofit/>
            </a:bodyPr>
            <a:lstStyle/>
            <a:p>
              <a:pPr indent="0" lvl="0" marL="0" marR="0" rtl="0" algn="l">
                <a:lnSpc>
                  <a:spcPct val="90000"/>
                </a:lnSpc>
                <a:spcBef>
                  <a:spcPts val="0"/>
                </a:spcBef>
                <a:spcAft>
                  <a:spcPts val="0"/>
                </a:spcAft>
                <a:buClr>
                  <a:srgbClr val="000000"/>
                </a:buClr>
                <a:buSzPts val="3300"/>
                <a:buFont typeface="Arial"/>
                <a:buNone/>
              </a:pPr>
              <a:r>
                <a:rPr b="0" i="0" lang="en" u="none" cap="none" strike="noStrike">
                  <a:solidFill>
                    <a:srgbClr val="000000"/>
                  </a:solidFill>
                  <a:latin typeface="Arial"/>
                  <a:ea typeface="Arial"/>
                  <a:cs typeface="Arial"/>
                  <a:sym typeface="Arial"/>
                </a:rPr>
                <a:t>Usability</a:t>
              </a:r>
              <a:endParaRPr b="0" i="0" u="none" cap="none" strike="noStrike">
                <a:solidFill>
                  <a:srgbClr val="000000"/>
                </a:solidFill>
                <a:latin typeface="Arial"/>
                <a:ea typeface="Arial"/>
                <a:cs typeface="Arial"/>
                <a:sym typeface="Arial"/>
              </a:endParaRPr>
            </a:p>
            <a:p>
              <a:pPr indent="-152400" lvl="1" marL="228600" marR="0" rtl="0" algn="l">
                <a:lnSpc>
                  <a:spcPct val="90000"/>
                </a:lnSpc>
                <a:spcBef>
                  <a:spcPts val="1155"/>
                </a:spcBef>
                <a:spcAft>
                  <a:spcPts val="0"/>
                </a:spcAft>
                <a:buClr>
                  <a:srgbClr val="000000"/>
                </a:buClr>
                <a:buSzPts val="1400"/>
                <a:buFont typeface="Arial"/>
                <a:buChar char="•"/>
              </a:pPr>
              <a:r>
                <a:rPr b="0" i="0" lang="en" u="none" cap="none" strike="noStrike">
                  <a:solidFill>
                    <a:srgbClr val="000000"/>
                  </a:solidFill>
                  <a:latin typeface="Arial"/>
                  <a:ea typeface="Arial"/>
                  <a:cs typeface="Arial"/>
                  <a:sym typeface="Arial"/>
                </a:rPr>
                <a:t>Data Requirements</a:t>
              </a:r>
              <a:endParaRPr b="0" i="0" u="none" cap="none" strike="noStrike">
                <a:solidFill>
                  <a:srgbClr val="000000"/>
                </a:solidFill>
                <a:latin typeface="Arial"/>
                <a:ea typeface="Arial"/>
                <a:cs typeface="Arial"/>
                <a:sym typeface="Arial"/>
              </a:endParaRPr>
            </a:p>
            <a:p>
              <a:pPr indent="-152400" lvl="1" marL="228600" marR="0" rtl="0" algn="l">
                <a:lnSpc>
                  <a:spcPct val="90000"/>
                </a:lnSpc>
                <a:spcBef>
                  <a:spcPts val="390"/>
                </a:spcBef>
                <a:spcAft>
                  <a:spcPts val="0"/>
                </a:spcAft>
                <a:buClr>
                  <a:srgbClr val="000000"/>
                </a:buClr>
                <a:buSzPts val="1400"/>
                <a:buFont typeface="Arial"/>
                <a:buChar char="•"/>
              </a:pPr>
              <a:r>
                <a:rPr b="0" i="0" lang="en" u="none" cap="none" strike="noStrike">
                  <a:solidFill>
                    <a:srgbClr val="000000"/>
                  </a:solidFill>
                  <a:latin typeface="Arial"/>
                  <a:ea typeface="Arial"/>
                  <a:cs typeface="Arial"/>
                  <a:sym typeface="Arial"/>
                </a:rPr>
                <a:t>Technology Requirements</a:t>
              </a:r>
              <a:endParaRPr b="0" i="0" u="none" cap="none" strike="noStrike">
                <a:solidFill>
                  <a:srgbClr val="000000"/>
                </a:solidFill>
                <a:latin typeface="Arial"/>
                <a:ea typeface="Arial"/>
                <a:cs typeface="Arial"/>
                <a:sym typeface="Arial"/>
              </a:endParaRPr>
            </a:p>
            <a:p>
              <a:pPr indent="-152400" lvl="1" marL="228600" marR="0" rtl="0" algn="l">
                <a:lnSpc>
                  <a:spcPct val="90000"/>
                </a:lnSpc>
                <a:spcBef>
                  <a:spcPts val="390"/>
                </a:spcBef>
                <a:spcAft>
                  <a:spcPts val="0"/>
                </a:spcAft>
                <a:buClr>
                  <a:srgbClr val="000000"/>
                </a:buClr>
                <a:buSzPts val="1400"/>
                <a:buFont typeface="Arial"/>
                <a:buChar char="•"/>
              </a:pPr>
              <a:r>
                <a:rPr b="0" i="0" lang="en" u="none" cap="none" strike="noStrike">
                  <a:solidFill>
                    <a:srgbClr val="000000"/>
                  </a:solidFill>
                  <a:latin typeface="Arial"/>
                  <a:ea typeface="Arial"/>
                  <a:cs typeface="Arial"/>
                  <a:sym typeface="Arial"/>
                </a:rPr>
                <a:t>Training and Scoring Performance</a:t>
              </a:r>
              <a:endParaRPr b="0" i="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g13b5eb710b0_0_54"/>
          <p:cNvSpPr txBox="1"/>
          <p:nvPr>
            <p:ph type="title"/>
          </p:nvPr>
        </p:nvSpPr>
        <p:spPr>
          <a:xfrm>
            <a:off x="634575" y="99600"/>
            <a:ext cx="8278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Roboto"/>
                <a:ea typeface="Roboto"/>
                <a:cs typeface="Roboto"/>
                <a:sym typeface="Roboto"/>
              </a:rPr>
              <a:t>Contextualizing ML Approaches: Defining an ML Problem</a:t>
            </a:r>
            <a:endParaRPr b="1">
              <a:latin typeface="Roboto"/>
              <a:ea typeface="Roboto"/>
              <a:cs typeface="Roboto"/>
              <a:sym typeface="Roboto"/>
            </a:endParaRPr>
          </a:p>
        </p:txBody>
      </p:sp>
      <p:sp>
        <p:nvSpPr>
          <p:cNvPr id="191" name="Google Shape;191;g13b5eb710b0_0_54"/>
          <p:cNvSpPr txBox="1"/>
          <p:nvPr/>
        </p:nvSpPr>
        <p:spPr>
          <a:xfrm>
            <a:off x="565500" y="1239250"/>
            <a:ext cx="8013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 general, a learning problem considers a set of n samples of data and then tries to predict properties of unknown data. If each sample is more than a single number and, for instance, a multi-dimensional entry (aka multivariate data), it is said to have several attributes or features.</a:t>
            </a:r>
            <a:endParaRPr/>
          </a:p>
        </p:txBody>
      </p:sp>
      <p:pic>
        <p:nvPicPr>
          <p:cNvPr id="192" name="Google Shape;192;g13b5eb710b0_0_54"/>
          <p:cNvPicPr preferRelativeResize="0"/>
          <p:nvPr/>
        </p:nvPicPr>
        <p:blipFill>
          <a:blip r:embed="rId4">
            <a:alphaModFix/>
          </a:blip>
          <a:stretch>
            <a:fillRect/>
          </a:stretch>
        </p:blipFill>
        <p:spPr>
          <a:xfrm>
            <a:off x="1544175" y="2070550"/>
            <a:ext cx="6216919" cy="2886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1A1E68"/>
        </a:solidFill>
      </p:bgPr>
    </p:bg>
    <p:spTree>
      <p:nvGrpSpPr>
        <p:cNvPr id="196" name="Shape 196"/>
        <p:cNvGrpSpPr/>
        <p:nvPr/>
      </p:nvGrpSpPr>
      <p:grpSpPr>
        <a:xfrm>
          <a:off x="0" y="0"/>
          <a:ext cx="0" cy="0"/>
          <a:chOff x="0" y="0"/>
          <a:chExt cx="0" cy="0"/>
        </a:xfrm>
      </p:grpSpPr>
      <p:sp>
        <p:nvSpPr>
          <p:cNvPr id="197" name="Google Shape;197;g13b5eb710b0_0_317"/>
          <p:cNvSpPr/>
          <p:nvPr/>
        </p:nvSpPr>
        <p:spPr>
          <a:xfrm>
            <a:off x="4435263" y="1098378"/>
            <a:ext cx="4295100" cy="3705000"/>
          </a:xfrm>
          <a:prstGeom prst="rect">
            <a:avLst/>
          </a:prstGeom>
          <a:noFill/>
          <a:ln>
            <a:noFill/>
          </a:ln>
        </p:spPr>
        <p:txBody>
          <a:bodyPr anchorCtr="0" anchor="t" bIns="17150" lIns="34275" spcFirstLastPara="1" rIns="34275" wrap="square" tIns="17150">
            <a:noAutofit/>
          </a:bodyPr>
          <a:lstStyle/>
          <a:p>
            <a:pPr indent="0" lvl="0" marL="0" marR="0" rtl="0" algn="just">
              <a:lnSpc>
                <a:spcPct val="100000"/>
              </a:lnSpc>
              <a:spcBef>
                <a:spcPts val="0"/>
              </a:spcBef>
              <a:spcAft>
                <a:spcPts val="0"/>
              </a:spcAft>
              <a:buClr>
                <a:srgbClr val="FFFFFF"/>
              </a:buClr>
              <a:buSzPts val="1500"/>
              <a:buFont typeface="Arial"/>
              <a:buNone/>
            </a:pPr>
            <a:r>
              <a:rPr b="1" i="0" lang="en" sz="1500" u="none" cap="none" strike="noStrike">
                <a:solidFill>
                  <a:srgbClr val="FFFFFF"/>
                </a:solidFill>
                <a:latin typeface="Libre Franklin"/>
                <a:ea typeface="Libre Franklin"/>
                <a:cs typeface="Libre Franklin"/>
                <a:sym typeface="Libre Franklin"/>
              </a:rPr>
              <a:t>Deploymen</a:t>
            </a:r>
            <a:r>
              <a:rPr b="1" i="0" lang="en" sz="1500" u="none" cap="none" strike="noStrike">
                <a:solidFill>
                  <a:srgbClr val="FFFFFF"/>
                </a:solidFill>
                <a:latin typeface="Libre Franklin"/>
                <a:ea typeface="Libre Franklin"/>
                <a:cs typeface="Libre Franklin"/>
                <a:sym typeface="Libre Franklin"/>
                <a:extLst>
                  <a:ext uri="http://customooxmlschemas.google.com/">
                    <go:slidesCustomData xmlns:go="http://customooxmlschemas.google.com/" textRoundtripDataId="0"/>
                  </a:ext>
                </a:extLst>
              </a:rPr>
              <a:t>t</a:t>
            </a:r>
            <a:r>
              <a:rPr b="0" i="0" lang="en" sz="1500" u="none" cap="none" strike="noStrike">
                <a:solidFill>
                  <a:srgbClr val="FFFFFF"/>
                </a:solidFill>
                <a:latin typeface="Libre Franklin"/>
                <a:ea typeface="Libre Franklin"/>
                <a:cs typeface="Libre Franklin"/>
                <a:sym typeface="Libre Franklin"/>
                <a:extLst>
                  <a:ext uri="http://customooxmlschemas.google.com/">
                    <go:slidesCustomData xmlns:go="http://customooxmlschemas.google.com/" textRoundtripDataId="1"/>
                  </a:ext>
                </a:extLst>
              </a:rPr>
              <a:t> simply means getting the analytics model used  as to h</a:t>
            </a:r>
            <a:r>
              <a:rPr b="0" i="0" lang="en" sz="1500" u="none" cap="none" strike="noStrike">
                <a:solidFill>
                  <a:srgbClr val="FFFFFF"/>
                </a:solidFill>
                <a:latin typeface="Libre Franklin"/>
                <a:ea typeface="Libre Franklin"/>
                <a:cs typeface="Libre Franklin"/>
                <a:sym typeface="Libre Franklin"/>
              </a:rPr>
              <a:t>ow it’s intended to address the business problem, so that it involves interacting with the business users who will use the model or results of the model.  That said, there are different methods to deploy the models, but the following tasks need to be performed regardless of the method chosen by the user:</a:t>
            </a:r>
            <a:endParaRPr b="0" i="0" sz="500" u="none" cap="none" strike="noStrike">
              <a:solidFill>
                <a:srgbClr val="000000"/>
              </a:solidFill>
              <a:latin typeface="Arial"/>
              <a:ea typeface="Arial"/>
              <a:cs typeface="Arial"/>
              <a:sym typeface="Arial"/>
            </a:endParaRPr>
          </a:p>
          <a:p>
            <a:pPr indent="-254000" lvl="0" marL="254000" marR="0" rtl="0" algn="l">
              <a:lnSpc>
                <a:spcPct val="100000"/>
              </a:lnSpc>
              <a:spcBef>
                <a:spcPts val="900"/>
              </a:spcBef>
              <a:spcAft>
                <a:spcPts val="0"/>
              </a:spcAft>
              <a:buClr>
                <a:srgbClr val="FFFFFF"/>
              </a:buClr>
              <a:buSzPts val="1400"/>
              <a:buFont typeface="Arial"/>
              <a:buChar char="•"/>
            </a:pPr>
            <a:r>
              <a:rPr b="0" i="0" lang="en" sz="1400" u="none" cap="none" strike="noStrike">
                <a:solidFill>
                  <a:srgbClr val="FFFFFF"/>
                </a:solidFill>
                <a:latin typeface="Libre Franklin"/>
                <a:ea typeface="Libre Franklin"/>
                <a:cs typeface="Libre Franklin"/>
                <a:sym typeface="Libre Franklin"/>
              </a:rPr>
              <a:t>Perform business validation of the model</a:t>
            </a:r>
            <a:endParaRPr b="0" i="0" sz="500" u="none" cap="none" strike="noStrike">
              <a:solidFill>
                <a:srgbClr val="000000"/>
              </a:solidFill>
              <a:latin typeface="Arial"/>
              <a:ea typeface="Arial"/>
              <a:cs typeface="Arial"/>
              <a:sym typeface="Arial"/>
            </a:endParaRPr>
          </a:p>
          <a:p>
            <a:pPr indent="-254000" lvl="0" marL="254000" marR="0" rtl="0" algn="l">
              <a:lnSpc>
                <a:spcPct val="100000"/>
              </a:lnSpc>
              <a:spcBef>
                <a:spcPts val="900"/>
              </a:spcBef>
              <a:spcAft>
                <a:spcPts val="0"/>
              </a:spcAft>
              <a:buClr>
                <a:srgbClr val="FFFFFF"/>
              </a:buClr>
              <a:buSzPts val="1400"/>
              <a:buFont typeface="Arial"/>
              <a:buChar char="•"/>
            </a:pPr>
            <a:r>
              <a:rPr b="0" i="0" lang="en" sz="1400" u="none" cap="none" strike="noStrike">
                <a:solidFill>
                  <a:srgbClr val="FFFFFF"/>
                </a:solidFill>
                <a:latin typeface="Libre Franklin"/>
                <a:ea typeface="Libre Franklin"/>
                <a:cs typeface="Libre Franklin"/>
                <a:sym typeface="Libre Franklin"/>
              </a:rPr>
              <a:t>Deliver report with findings; or</a:t>
            </a:r>
            <a:endParaRPr b="0" i="0" sz="500" u="none" cap="none" strike="noStrike">
              <a:solidFill>
                <a:srgbClr val="000000"/>
              </a:solidFill>
              <a:latin typeface="Arial"/>
              <a:ea typeface="Arial"/>
              <a:cs typeface="Arial"/>
              <a:sym typeface="Arial"/>
            </a:endParaRPr>
          </a:p>
          <a:p>
            <a:pPr indent="-254000" lvl="0" marL="254000" marR="0" rtl="0" algn="l">
              <a:lnSpc>
                <a:spcPct val="100000"/>
              </a:lnSpc>
              <a:spcBef>
                <a:spcPts val="900"/>
              </a:spcBef>
              <a:spcAft>
                <a:spcPts val="0"/>
              </a:spcAft>
              <a:buClr>
                <a:srgbClr val="FFFFFF"/>
              </a:buClr>
              <a:buSzPts val="1400"/>
              <a:buFont typeface="Arial"/>
              <a:buChar char="•"/>
            </a:pPr>
            <a:r>
              <a:rPr b="0" i="0" lang="en" sz="1400" u="none" cap="none" strike="noStrike">
                <a:solidFill>
                  <a:srgbClr val="FFFFFF"/>
                </a:solidFill>
                <a:latin typeface="Libre Franklin"/>
                <a:ea typeface="Libre Franklin"/>
                <a:cs typeface="Libre Franklin"/>
                <a:sym typeface="Libre Franklin"/>
              </a:rPr>
              <a:t>Create model, usability, and system requirements for production</a:t>
            </a:r>
            <a:endParaRPr b="0" i="0" sz="500" u="none" cap="none" strike="noStrike">
              <a:solidFill>
                <a:srgbClr val="000000"/>
              </a:solidFill>
              <a:latin typeface="Arial"/>
              <a:ea typeface="Arial"/>
              <a:cs typeface="Arial"/>
              <a:sym typeface="Arial"/>
            </a:endParaRPr>
          </a:p>
          <a:p>
            <a:pPr indent="-254000" lvl="0" marL="254000" marR="0" rtl="0" algn="l">
              <a:lnSpc>
                <a:spcPct val="100000"/>
              </a:lnSpc>
              <a:spcBef>
                <a:spcPts val="900"/>
              </a:spcBef>
              <a:spcAft>
                <a:spcPts val="0"/>
              </a:spcAft>
              <a:buClr>
                <a:srgbClr val="FFFFFF"/>
              </a:buClr>
              <a:buSzPts val="1400"/>
              <a:buFont typeface="Arial"/>
              <a:buChar char="•"/>
            </a:pPr>
            <a:r>
              <a:rPr b="0" i="0" lang="en" sz="1400" u="none" cap="none" strike="noStrike">
                <a:solidFill>
                  <a:srgbClr val="FFFFFF"/>
                </a:solidFill>
                <a:latin typeface="Libre Franklin"/>
                <a:ea typeface="Libre Franklin"/>
                <a:cs typeface="Libre Franklin"/>
                <a:sym typeface="Libre Franklin"/>
              </a:rPr>
              <a:t>Deliver production model/system</a:t>
            </a:r>
            <a:endParaRPr b="0" i="0" sz="500" u="none" cap="none" strike="noStrike">
              <a:solidFill>
                <a:srgbClr val="000000"/>
              </a:solidFill>
              <a:latin typeface="Arial"/>
              <a:ea typeface="Arial"/>
              <a:cs typeface="Arial"/>
              <a:sym typeface="Arial"/>
            </a:endParaRPr>
          </a:p>
          <a:p>
            <a:pPr indent="-254000" lvl="0" marL="254000" marR="0" rtl="0" algn="l">
              <a:lnSpc>
                <a:spcPct val="100000"/>
              </a:lnSpc>
              <a:spcBef>
                <a:spcPts val="900"/>
              </a:spcBef>
              <a:spcAft>
                <a:spcPts val="0"/>
              </a:spcAft>
              <a:buClr>
                <a:srgbClr val="FFFFFF"/>
              </a:buClr>
              <a:buSzPts val="1400"/>
              <a:buFont typeface="Arial"/>
              <a:buChar char="•"/>
            </a:pPr>
            <a:r>
              <a:rPr b="0" i="0" lang="en" sz="1400" u="none" cap="none" strike="noStrike">
                <a:solidFill>
                  <a:srgbClr val="FFFFFF"/>
                </a:solidFill>
                <a:latin typeface="Libre Franklin"/>
                <a:ea typeface="Libre Franklin"/>
                <a:cs typeface="Libre Franklin"/>
                <a:sym typeface="Libre Franklin"/>
              </a:rPr>
              <a:t>Support deployment</a:t>
            </a:r>
            <a:endParaRPr b="0" i="0" sz="500" u="none" cap="none" strike="noStrike">
              <a:solidFill>
                <a:srgbClr val="000000"/>
              </a:solidFill>
              <a:latin typeface="Arial"/>
              <a:ea typeface="Arial"/>
              <a:cs typeface="Arial"/>
              <a:sym typeface="Arial"/>
            </a:endParaRPr>
          </a:p>
        </p:txBody>
      </p:sp>
      <p:sp>
        <p:nvSpPr>
          <p:cNvPr id="198" name="Google Shape;198;g13b5eb710b0_0_317"/>
          <p:cNvSpPr txBox="1"/>
          <p:nvPr>
            <p:ph type="title"/>
          </p:nvPr>
        </p:nvSpPr>
        <p:spPr>
          <a:xfrm>
            <a:off x="679169" y="250252"/>
            <a:ext cx="6505500" cy="971100"/>
          </a:xfrm>
          <a:prstGeom prst="rect">
            <a:avLst/>
          </a:prstGeom>
          <a:noFill/>
          <a:ln>
            <a:noFill/>
          </a:ln>
        </p:spPr>
        <p:txBody>
          <a:bodyPr anchorCtr="0" anchor="ctr" bIns="17150" lIns="34275" spcFirstLastPara="1" rIns="34275" wrap="square" tIns="17150">
            <a:normAutofit/>
          </a:bodyPr>
          <a:lstStyle/>
          <a:p>
            <a:pPr indent="0" lvl="0" marL="0" rtl="0" algn="l">
              <a:lnSpc>
                <a:spcPct val="90000"/>
              </a:lnSpc>
              <a:spcBef>
                <a:spcPts val="0"/>
              </a:spcBef>
              <a:spcAft>
                <a:spcPts val="0"/>
              </a:spcAft>
              <a:buClr>
                <a:schemeClr val="dk1"/>
              </a:buClr>
              <a:buSzPts val="3300"/>
              <a:buFont typeface="Libre Franklin Thin"/>
              <a:buNone/>
            </a:pPr>
            <a:r>
              <a:rPr lang="en"/>
              <a:t>The Analytics Process</a:t>
            </a:r>
            <a:endParaRPr/>
          </a:p>
        </p:txBody>
      </p:sp>
      <p:grpSp>
        <p:nvGrpSpPr>
          <p:cNvPr id="199" name="Google Shape;199;g13b5eb710b0_0_317"/>
          <p:cNvGrpSpPr/>
          <p:nvPr/>
        </p:nvGrpSpPr>
        <p:grpSpPr>
          <a:xfrm>
            <a:off x="-2839693" y="534049"/>
            <a:ext cx="6834678" cy="4397850"/>
            <a:chOff x="-9847353" y="-1504876"/>
            <a:chExt cx="18225809" cy="11727600"/>
          </a:xfrm>
        </p:grpSpPr>
        <p:sp>
          <p:nvSpPr>
            <p:cNvPr id="200" name="Google Shape;200;g13b5eb710b0_0_317"/>
            <p:cNvSpPr/>
            <p:nvPr/>
          </p:nvSpPr>
          <p:spPr>
            <a:xfrm>
              <a:off x="-9847353" y="-1504876"/>
              <a:ext cx="11727600" cy="11727600"/>
            </a:xfrm>
            <a:prstGeom prst="blockArc">
              <a:avLst>
                <a:gd fmla="val 18900000" name="adj1"/>
                <a:gd fmla="val 2700000" name="adj2"/>
                <a:gd fmla="val 184" name="adj3"/>
              </a:avLst>
            </a:prstGeom>
            <a:noFill/>
            <a:ln cap="flat" cmpd="sng" w="12700">
              <a:solidFill>
                <a:schemeClr val="accent3"/>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01" name="Google Shape;201;g13b5eb710b0_0_317"/>
            <p:cNvSpPr/>
            <p:nvPr/>
          </p:nvSpPr>
          <p:spPr>
            <a:xfrm>
              <a:off x="611559" y="396315"/>
              <a:ext cx="7766700" cy="792300"/>
            </a:xfrm>
            <a:prstGeom prst="rect">
              <a:avLst/>
            </a:prstGeom>
            <a:gradFill>
              <a:gsLst>
                <a:gs pos="0">
                  <a:srgbClr val="F08B54"/>
                </a:gs>
                <a:gs pos="50000">
                  <a:srgbClr val="F67A26"/>
                </a:gs>
                <a:gs pos="100000">
                  <a:srgbClr val="E36A18"/>
                </a:gs>
              </a:gsLst>
              <a:lin ang="5400012" scaled="0"/>
            </a:gradFill>
            <a:ln>
              <a:noFill/>
            </a:ln>
            <a:effectLst>
              <a:outerShdw blurRad="57150" rotWithShape="0" algn="ctr" dir="5400000" dist="19050">
                <a:srgbClr val="000000">
                  <a:alpha val="62350"/>
                </a:srgbClr>
              </a:outerShdw>
            </a:effectLst>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02" name="Google Shape;202;g13b5eb710b0_0_317"/>
            <p:cNvSpPr txBox="1"/>
            <p:nvPr/>
          </p:nvSpPr>
          <p:spPr>
            <a:xfrm>
              <a:off x="611559" y="396315"/>
              <a:ext cx="7766700" cy="792300"/>
            </a:xfrm>
            <a:prstGeom prst="rect">
              <a:avLst/>
            </a:prstGeom>
            <a:noFill/>
            <a:ln>
              <a:noFill/>
            </a:ln>
          </p:spPr>
          <p:txBody>
            <a:bodyPr anchorCtr="0" anchor="ctr" bIns="26675" lIns="235825" spcFirstLastPara="1" rIns="26675" wrap="square" tIns="26675">
              <a:noAutofit/>
            </a:bodyPr>
            <a:lstStyle/>
            <a:p>
              <a:pPr indent="0" lvl="0" marL="0" marR="0" rtl="0" algn="l">
                <a:lnSpc>
                  <a:spcPct val="90000"/>
                </a:lnSpc>
                <a:spcBef>
                  <a:spcPts val="0"/>
                </a:spcBef>
                <a:spcAft>
                  <a:spcPts val="0"/>
                </a:spcAft>
                <a:buClr>
                  <a:srgbClr val="000000"/>
                </a:buClr>
                <a:buSzPts val="1100"/>
                <a:buFont typeface="Arial"/>
                <a:buNone/>
              </a:pPr>
              <a:r>
                <a:rPr b="1" i="0" lang="en" sz="1100" u="none" cap="none" strike="noStrike">
                  <a:solidFill>
                    <a:schemeClr val="lt1"/>
                  </a:solidFill>
                  <a:latin typeface="Arial"/>
                  <a:ea typeface="Arial"/>
                  <a:cs typeface="Arial"/>
                  <a:sym typeface="Arial"/>
                </a:rPr>
                <a:t>Business Problem Framing</a:t>
              </a:r>
              <a:endParaRPr b="0" i="0" sz="1100" u="none" cap="none" strike="noStrike">
                <a:solidFill>
                  <a:schemeClr val="lt1"/>
                </a:solidFill>
                <a:latin typeface="Arial"/>
                <a:ea typeface="Arial"/>
                <a:cs typeface="Arial"/>
                <a:sym typeface="Arial"/>
              </a:endParaRPr>
            </a:p>
          </p:txBody>
        </p:sp>
        <p:sp>
          <p:nvSpPr>
            <p:cNvPr id="203" name="Google Shape;203;g13b5eb710b0_0_317"/>
            <p:cNvSpPr/>
            <p:nvPr/>
          </p:nvSpPr>
          <p:spPr>
            <a:xfrm>
              <a:off x="116383" y="297279"/>
              <a:ext cx="990300" cy="990300"/>
            </a:xfrm>
            <a:prstGeom prst="ellipse">
              <a:avLst/>
            </a:prstGeom>
            <a:solidFill>
              <a:schemeClr val="lt1"/>
            </a:solidFill>
            <a:ln cap="flat" cmpd="sng" w="9525">
              <a:solidFill>
                <a:schemeClr val="accent2"/>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04" name="Google Shape;204;g13b5eb710b0_0_317"/>
            <p:cNvSpPr/>
            <p:nvPr/>
          </p:nvSpPr>
          <p:spPr>
            <a:xfrm>
              <a:off x="1329042" y="1585435"/>
              <a:ext cx="7049400" cy="792300"/>
            </a:xfrm>
            <a:prstGeom prst="rect">
              <a:avLst/>
            </a:prstGeom>
            <a:gradFill>
              <a:gsLst>
                <a:gs pos="0">
                  <a:srgbClr val="E28860"/>
                </a:gs>
                <a:gs pos="50000">
                  <a:srgbClr val="E5753D"/>
                </a:gs>
                <a:gs pos="100000">
                  <a:srgbClr val="D2652D"/>
                </a:gs>
              </a:gsLst>
              <a:lin ang="5400012" scaled="0"/>
            </a:gradFill>
            <a:ln>
              <a:noFill/>
            </a:ln>
            <a:effectLst>
              <a:outerShdw blurRad="57150" rotWithShape="0" algn="ctr" dir="5400000" dist="19050">
                <a:srgbClr val="000000">
                  <a:alpha val="62350"/>
                </a:srgbClr>
              </a:outerShdw>
            </a:effectLst>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05" name="Google Shape;205;g13b5eb710b0_0_317"/>
            <p:cNvSpPr txBox="1"/>
            <p:nvPr/>
          </p:nvSpPr>
          <p:spPr>
            <a:xfrm>
              <a:off x="1329042" y="1585435"/>
              <a:ext cx="7049400" cy="792300"/>
            </a:xfrm>
            <a:prstGeom prst="rect">
              <a:avLst/>
            </a:prstGeom>
            <a:noFill/>
            <a:ln>
              <a:noFill/>
            </a:ln>
          </p:spPr>
          <p:txBody>
            <a:bodyPr anchorCtr="0" anchor="ctr" bIns="26675" lIns="235825" spcFirstLastPara="1" rIns="26675" wrap="square" tIns="26675">
              <a:noAutofit/>
            </a:bodyPr>
            <a:lstStyle/>
            <a:p>
              <a:pPr indent="0" lvl="0" marL="0" marR="0" rtl="0" algn="l">
                <a:lnSpc>
                  <a:spcPct val="90000"/>
                </a:lnSpc>
                <a:spcBef>
                  <a:spcPts val="0"/>
                </a:spcBef>
                <a:spcAft>
                  <a:spcPts val="0"/>
                </a:spcAft>
                <a:buClr>
                  <a:srgbClr val="000000"/>
                </a:buClr>
                <a:buSzPts val="1100"/>
                <a:buFont typeface="Arial"/>
                <a:buNone/>
              </a:pPr>
              <a:r>
                <a:rPr b="1" i="0" lang="en" sz="1100" u="none" cap="none" strike="noStrike">
                  <a:solidFill>
                    <a:schemeClr val="lt1"/>
                  </a:solidFill>
                  <a:latin typeface="Arial"/>
                  <a:ea typeface="Arial"/>
                  <a:cs typeface="Arial"/>
                  <a:sym typeface="Arial"/>
                </a:rPr>
                <a:t>Analytics Problem Framing</a:t>
              </a:r>
              <a:endParaRPr b="0" i="0" sz="1100" u="none" cap="none" strike="noStrike">
                <a:solidFill>
                  <a:schemeClr val="lt1"/>
                </a:solidFill>
                <a:latin typeface="Arial"/>
                <a:ea typeface="Arial"/>
                <a:cs typeface="Arial"/>
                <a:sym typeface="Arial"/>
              </a:endParaRPr>
            </a:p>
          </p:txBody>
        </p:sp>
        <p:sp>
          <p:nvSpPr>
            <p:cNvPr id="206" name="Google Shape;206;g13b5eb710b0_0_317"/>
            <p:cNvSpPr/>
            <p:nvPr/>
          </p:nvSpPr>
          <p:spPr>
            <a:xfrm>
              <a:off x="833865" y="1486399"/>
              <a:ext cx="990300" cy="990300"/>
            </a:xfrm>
            <a:prstGeom prst="ellipse">
              <a:avLst/>
            </a:prstGeom>
            <a:solidFill>
              <a:schemeClr val="lt1"/>
            </a:solidFill>
            <a:ln cap="flat" cmpd="sng" w="9525">
              <a:solidFill>
                <a:srgbClr val="DE7946"/>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07" name="Google Shape;207;g13b5eb710b0_0_317"/>
            <p:cNvSpPr/>
            <p:nvPr/>
          </p:nvSpPr>
          <p:spPr>
            <a:xfrm>
              <a:off x="1722218" y="2773683"/>
              <a:ext cx="6656100" cy="792300"/>
            </a:xfrm>
            <a:prstGeom prst="rect">
              <a:avLst/>
            </a:prstGeom>
            <a:gradFill>
              <a:gsLst>
                <a:gs pos="0">
                  <a:srgbClr val="D58870"/>
                </a:gs>
                <a:gs pos="50000">
                  <a:srgbClr val="D57755"/>
                </a:gs>
                <a:gs pos="100000">
                  <a:srgbClr val="C26543"/>
                </a:gs>
              </a:gsLst>
              <a:lin ang="5400012" scaled="0"/>
            </a:gradFill>
            <a:ln>
              <a:noFill/>
            </a:ln>
            <a:effectLst>
              <a:outerShdw blurRad="57150" rotWithShape="0" algn="ctr" dir="5400000" dist="19050">
                <a:srgbClr val="000000">
                  <a:alpha val="62350"/>
                </a:srgbClr>
              </a:outerShdw>
            </a:effectLst>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08" name="Google Shape;208;g13b5eb710b0_0_317"/>
            <p:cNvSpPr txBox="1"/>
            <p:nvPr/>
          </p:nvSpPr>
          <p:spPr>
            <a:xfrm>
              <a:off x="1722218" y="2773683"/>
              <a:ext cx="6656100" cy="792300"/>
            </a:xfrm>
            <a:prstGeom prst="rect">
              <a:avLst/>
            </a:prstGeom>
            <a:noFill/>
            <a:ln>
              <a:noFill/>
            </a:ln>
          </p:spPr>
          <p:txBody>
            <a:bodyPr anchorCtr="0" anchor="ctr" bIns="26675" lIns="235825" spcFirstLastPara="1" rIns="26675" wrap="square" tIns="26675">
              <a:noAutofit/>
            </a:bodyPr>
            <a:lstStyle/>
            <a:p>
              <a:pPr indent="0" lvl="0" marL="0" marR="0" rtl="0" algn="l">
                <a:lnSpc>
                  <a:spcPct val="90000"/>
                </a:lnSpc>
                <a:spcBef>
                  <a:spcPts val="0"/>
                </a:spcBef>
                <a:spcAft>
                  <a:spcPts val="0"/>
                </a:spcAft>
                <a:buClr>
                  <a:srgbClr val="000000"/>
                </a:buClr>
                <a:buSzPts val="1100"/>
                <a:buFont typeface="Arial"/>
                <a:buNone/>
              </a:pPr>
              <a:r>
                <a:rPr b="1" i="0" lang="en" sz="1100" u="none" cap="none" strike="noStrike">
                  <a:solidFill>
                    <a:schemeClr val="lt1"/>
                  </a:solidFill>
                  <a:latin typeface="Arial"/>
                  <a:ea typeface="Arial"/>
                  <a:cs typeface="Arial"/>
                  <a:sym typeface="Arial"/>
                </a:rPr>
                <a:t>Data Requirements</a:t>
              </a:r>
              <a:endParaRPr b="0" i="0" sz="1100" u="none" cap="none" strike="noStrike">
                <a:solidFill>
                  <a:schemeClr val="lt1"/>
                </a:solidFill>
                <a:latin typeface="Arial"/>
                <a:ea typeface="Arial"/>
                <a:cs typeface="Arial"/>
                <a:sym typeface="Arial"/>
              </a:endParaRPr>
            </a:p>
          </p:txBody>
        </p:sp>
        <p:sp>
          <p:nvSpPr>
            <p:cNvPr id="209" name="Google Shape;209;g13b5eb710b0_0_317"/>
            <p:cNvSpPr/>
            <p:nvPr/>
          </p:nvSpPr>
          <p:spPr>
            <a:xfrm>
              <a:off x="1227042" y="2674648"/>
              <a:ext cx="990300" cy="990300"/>
            </a:xfrm>
            <a:prstGeom prst="ellipse">
              <a:avLst/>
            </a:prstGeom>
            <a:solidFill>
              <a:schemeClr val="lt1"/>
            </a:solidFill>
            <a:ln cap="flat" cmpd="sng" w="9525">
              <a:solidFill>
                <a:srgbClr val="D07A5B"/>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10" name="Google Shape;210;g13b5eb710b0_0_317"/>
            <p:cNvSpPr/>
            <p:nvPr/>
          </p:nvSpPr>
          <p:spPr>
            <a:xfrm>
              <a:off x="1847756" y="3962803"/>
              <a:ext cx="6530700" cy="792300"/>
            </a:xfrm>
            <a:prstGeom prst="rect">
              <a:avLst/>
            </a:prstGeom>
            <a:gradFill>
              <a:gsLst>
                <a:gs pos="0">
                  <a:srgbClr val="CA8D7E"/>
                </a:gs>
                <a:gs pos="50000">
                  <a:srgbClr val="C77C69"/>
                </a:gs>
                <a:gs pos="100000">
                  <a:srgbClr val="B56A57"/>
                </a:gs>
              </a:gsLst>
              <a:lin ang="5400012" scaled="0"/>
            </a:gradFill>
            <a:ln>
              <a:noFill/>
            </a:ln>
            <a:effectLst>
              <a:outerShdw blurRad="57150" rotWithShape="0" algn="ctr" dir="5400000" dist="19050">
                <a:srgbClr val="000000">
                  <a:alpha val="62350"/>
                </a:srgbClr>
              </a:outerShdw>
            </a:effectLst>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11" name="Google Shape;211;g13b5eb710b0_0_317"/>
            <p:cNvSpPr txBox="1"/>
            <p:nvPr/>
          </p:nvSpPr>
          <p:spPr>
            <a:xfrm>
              <a:off x="1847756" y="3962803"/>
              <a:ext cx="6530700" cy="792300"/>
            </a:xfrm>
            <a:prstGeom prst="rect">
              <a:avLst/>
            </a:prstGeom>
            <a:noFill/>
            <a:ln>
              <a:noFill/>
            </a:ln>
          </p:spPr>
          <p:txBody>
            <a:bodyPr anchorCtr="0" anchor="ctr" bIns="26675" lIns="235825" spcFirstLastPara="1" rIns="26675" wrap="square" tIns="26675">
              <a:noAutofit/>
            </a:bodyPr>
            <a:lstStyle/>
            <a:p>
              <a:pPr indent="0" lvl="0" marL="0" marR="0" rtl="0" algn="l">
                <a:lnSpc>
                  <a:spcPct val="90000"/>
                </a:lnSpc>
                <a:spcBef>
                  <a:spcPts val="0"/>
                </a:spcBef>
                <a:spcAft>
                  <a:spcPts val="0"/>
                </a:spcAft>
                <a:buClr>
                  <a:srgbClr val="000000"/>
                </a:buClr>
                <a:buSzPts val="1100"/>
                <a:buFont typeface="Arial"/>
                <a:buNone/>
              </a:pPr>
              <a:r>
                <a:rPr b="1" i="0" lang="en" sz="1100" u="none" cap="none" strike="noStrike">
                  <a:solidFill>
                    <a:schemeClr val="lt1"/>
                  </a:solidFill>
                  <a:latin typeface="Arial"/>
                  <a:ea typeface="Arial"/>
                  <a:cs typeface="Arial"/>
                  <a:sym typeface="Arial"/>
                </a:rPr>
                <a:t>Methodology Selection </a:t>
              </a:r>
              <a:endParaRPr b="0" i="0" sz="1100" u="none" cap="none" strike="noStrike">
                <a:solidFill>
                  <a:schemeClr val="lt1"/>
                </a:solidFill>
                <a:latin typeface="Arial"/>
                <a:ea typeface="Arial"/>
                <a:cs typeface="Arial"/>
                <a:sym typeface="Arial"/>
              </a:endParaRPr>
            </a:p>
          </p:txBody>
        </p:sp>
        <p:sp>
          <p:nvSpPr>
            <p:cNvPr id="212" name="Google Shape;212;g13b5eb710b0_0_317"/>
            <p:cNvSpPr/>
            <p:nvPr/>
          </p:nvSpPr>
          <p:spPr>
            <a:xfrm>
              <a:off x="1352580" y="3863767"/>
              <a:ext cx="990300" cy="990300"/>
            </a:xfrm>
            <a:prstGeom prst="ellipse">
              <a:avLst/>
            </a:prstGeom>
            <a:solidFill>
              <a:schemeClr val="lt1"/>
            </a:solidFill>
            <a:ln cap="flat" cmpd="sng" w="9525">
              <a:solidFill>
                <a:srgbClr val="C47F6E"/>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13" name="Google Shape;213;g13b5eb710b0_0_317"/>
            <p:cNvSpPr/>
            <p:nvPr/>
          </p:nvSpPr>
          <p:spPr>
            <a:xfrm>
              <a:off x="1722218" y="5151923"/>
              <a:ext cx="6656100" cy="792300"/>
            </a:xfrm>
            <a:prstGeom prst="rect">
              <a:avLst/>
            </a:prstGeom>
            <a:gradFill>
              <a:gsLst>
                <a:gs pos="0">
                  <a:srgbClr val="BF948F"/>
                </a:gs>
                <a:gs pos="50000">
                  <a:srgbClr val="BA857E"/>
                </a:gs>
                <a:gs pos="100000">
                  <a:srgbClr val="A7746B"/>
                </a:gs>
              </a:gsLst>
              <a:lin ang="5400012" scaled="0"/>
            </a:gradFill>
            <a:ln>
              <a:noFill/>
            </a:ln>
            <a:effectLst>
              <a:outerShdw blurRad="57150" rotWithShape="0" algn="ctr" dir="5400000" dist="19050">
                <a:srgbClr val="000000">
                  <a:alpha val="62350"/>
                </a:srgbClr>
              </a:outerShdw>
            </a:effectLst>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14" name="Google Shape;214;g13b5eb710b0_0_317"/>
            <p:cNvSpPr txBox="1"/>
            <p:nvPr/>
          </p:nvSpPr>
          <p:spPr>
            <a:xfrm>
              <a:off x="1722218" y="5151923"/>
              <a:ext cx="6656100" cy="792300"/>
            </a:xfrm>
            <a:prstGeom prst="rect">
              <a:avLst/>
            </a:prstGeom>
            <a:noFill/>
            <a:ln>
              <a:noFill/>
            </a:ln>
          </p:spPr>
          <p:txBody>
            <a:bodyPr anchorCtr="0" anchor="ctr" bIns="26675" lIns="235825" spcFirstLastPara="1" rIns="26675" wrap="square" tIns="26675">
              <a:noAutofit/>
            </a:bodyPr>
            <a:lstStyle/>
            <a:p>
              <a:pPr indent="0" lvl="0" marL="0" marR="0" rtl="0" algn="l">
                <a:lnSpc>
                  <a:spcPct val="90000"/>
                </a:lnSpc>
                <a:spcBef>
                  <a:spcPts val="0"/>
                </a:spcBef>
                <a:spcAft>
                  <a:spcPts val="0"/>
                </a:spcAft>
                <a:buClr>
                  <a:srgbClr val="000000"/>
                </a:buClr>
                <a:buSzPts val="1100"/>
                <a:buFont typeface="Arial"/>
                <a:buNone/>
              </a:pPr>
              <a:r>
                <a:rPr b="1" i="0" lang="en" sz="1100" u="none" cap="none" strike="noStrike">
                  <a:solidFill>
                    <a:srgbClr val="FFFF00"/>
                  </a:solidFill>
                  <a:latin typeface="Arial"/>
                  <a:ea typeface="Arial"/>
                  <a:cs typeface="Arial"/>
                  <a:sym typeface="Arial"/>
                </a:rPr>
                <a:t>Model building</a:t>
              </a:r>
              <a:endParaRPr b="0" i="0" sz="1100" u="none" cap="none" strike="noStrike">
                <a:solidFill>
                  <a:srgbClr val="FFFF00"/>
                </a:solidFill>
                <a:latin typeface="Arial"/>
                <a:ea typeface="Arial"/>
                <a:cs typeface="Arial"/>
                <a:sym typeface="Arial"/>
              </a:endParaRPr>
            </a:p>
          </p:txBody>
        </p:sp>
        <p:sp>
          <p:nvSpPr>
            <p:cNvPr id="215" name="Google Shape;215;g13b5eb710b0_0_317"/>
            <p:cNvSpPr/>
            <p:nvPr/>
          </p:nvSpPr>
          <p:spPr>
            <a:xfrm>
              <a:off x="1227042" y="5052887"/>
              <a:ext cx="990300" cy="990300"/>
            </a:xfrm>
            <a:prstGeom prst="ellipse">
              <a:avLst/>
            </a:prstGeom>
            <a:solidFill>
              <a:schemeClr val="lt1"/>
            </a:solidFill>
            <a:ln cap="flat" cmpd="sng" w="9525">
              <a:solidFill>
                <a:srgbClr val="B88881"/>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16" name="Google Shape;216;g13b5eb710b0_0_317"/>
            <p:cNvSpPr/>
            <p:nvPr/>
          </p:nvSpPr>
          <p:spPr>
            <a:xfrm>
              <a:off x="1329042" y="6340171"/>
              <a:ext cx="7049400" cy="792300"/>
            </a:xfrm>
            <a:prstGeom prst="rect">
              <a:avLst/>
            </a:prstGeom>
            <a:gradFill>
              <a:gsLst>
                <a:gs pos="0">
                  <a:srgbClr val="B5A09E"/>
                </a:gs>
                <a:gs pos="50000">
                  <a:srgbClr val="AD9391"/>
                </a:gs>
                <a:gs pos="100000">
                  <a:srgbClr val="9A807E"/>
                </a:gs>
              </a:gsLst>
              <a:lin ang="5400012" scaled="0"/>
            </a:gradFill>
            <a:ln>
              <a:noFill/>
            </a:ln>
            <a:effectLst>
              <a:outerShdw blurRad="57150" rotWithShape="0" algn="ctr" dir="5400000" dist="19050">
                <a:srgbClr val="000000">
                  <a:alpha val="62350"/>
                </a:srgbClr>
              </a:outerShdw>
            </a:effectLst>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17" name="Google Shape;217;g13b5eb710b0_0_317"/>
            <p:cNvSpPr txBox="1"/>
            <p:nvPr/>
          </p:nvSpPr>
          <p:spPr>
            <a:xfrm>
              <a:off x="1329042" y="6340171"/>
              <a:ext cx="7049400" cy="792300"/>
            </a:xfrm>
            <a:prstGeom prst="rect">
              <a:avLst/>
            </a:prstGeom>
            <a:noFill/>
            <a:ln>
              <a:noFill/>
            </a:ln>
          </p:spPr>
          <p:txBody>
            <a:bodyPr anchorCtr="0" anchor="ctr" bIns="26675" lIns="235825" spcFirstLastPara="1" rIns="26675" wrap="square" tIns="26675">
              <a:noAutofit/>
            </a:bodyPr>
            <a:lstStyle/>
            <a:p>
              <a:pPr indent="0" lvl="0" marL="0" marR="0" rtl="0" algn="l">
                <a:lnSpc>
                  <a:spcPct val="90000"/>
                </a:lnSpc>
                <a:spcBef>
                  <a:spcPts val="0"/>
                </a:spcBef>
                <a:spcAft>
                  <a:spcPts val="0"/>
                </a:spcAft>
                <a:buClr>
                  <a:srgbClr val="000000"/>
                </a:buClr>
                <a:buSzPts val="1100"/>
                <a:buFont typeface="Arial"/>
                <a:buNone/>
              </a:pPr>
              <a:r>
                <a:rPr b="1" i="0" lang="en" sz="1100" u="none" cap="none" strike="noStrike">
                  <a:solidFill>
                    <a:schemeClr val="lt1"/>
                  </a:solidFill>
                  <a:latin typeface="Arial"/>
                  <a:ea typeface="Arial"/>
                  <a:cs typeface="Arial"/>
                  <a:sym typeface="Arial"/>
                </a:rPr>
                <a:t>Deployment</a:t>
              </a:r>
              <a:endParaRPr b="0" i="0" sz="1100" u="none" cap="none" strike="noStrike">
                <a:solidFill>
                  <a:schemeClr val="lt1"/>
                </a:solidFill>
                <a:latin typeface="Arial"/>
                <a:ea typeface="Arial"/>
                <a:cs typeface="Arial"/>
                <a:sym typeface="Arial"/>
              </a:endParaRPr>
            </a:p>
          </p:txBody>
        </p:sp>
        <p:sp>
          <p:nvSpPr>
            <p:cNvPr id="218" name="Google Shape;218;g13b5eb710b0_0_317"/>
            <p:cNvSpPr/>
            <p:nvPr/>
          </p:nvSpPr>
          <p:spPr>
            <a:xfrm>
              <a:off x="833865" y="6241136"/>
              <a:ext cx="990300" cy="990300"/>
            </a:xfrm>
            <a:prstGeom prst="ellipse">
              <a:avLst/>
            </a:prstGeom>
            <a:solidFill>
              <a:schemeClr val="lt1"/>
            </a:solidFill>
            <a:ln cap="flat" cmpd="sng" w="9525">
              <a:solidFill>
                <a:srgbClr val="AD9593"/>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19" name="Google Shape;219;g13b5eb710b0_0_317"/>
            <p:cNvSpPr/>
            <p:nvPr/>
          </p:nvSpPr>
          <p:spPr>
            <a:xfrm>
              <a:off x="611559" y="7529291"/>
              <a:ext cx="7766700" cy="792300"/>
            </a:xfrm>
            <a:prstGeom prst="rect">
              <a:avLst/>
            </a:prstGeom>
            <a:gradFill>
              <a:gsLst>
                <a:gs pos="0">
                  <a:srgbClr val="AEAEAE"/>
                </a:gs>
                <a:gs pos="50000">
                  <a:srgbClr val="A4A4A4"/>
                </a:gs>
                <a:gs pos="100000">
                  <a:srgbClr val="909090"/>
                </a:gs>
              </a:gsLst>
              <a:lin ang="5400012" scaled="0"/>
            </a:gradFill>
            <a:ln>
              <a:noFill/>
            </a:ln>
            <a:effectLst>
              <a:outerShdw blurRad="57150" rotWithShape="0" algn="ctr" dir="5400000" dist="19050">
                <a:srgbClr val="000000">
                  <a:alpha val="62350"/>
                </a:srgbClr>
              </a:outerShdw>
            </a:effectLst>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20" name="Google Shape;220;g13b5eb710b0_0_317"/>
            <p:cNvSpPr txBox="1"/>
            <p:nvPr/>
          </p:nvSpPr>
          <p:spPr>
            <a:xfrm>
              <a:off x="611559" y="7529291"/>
              <a:ext cx="7766700" cy="792300"/>
            </a:xfrm>
            <a:prstGeom prst="rect">
              <a:avLst/>
            </a:prstGeom>
            <a:noFill/>
            <a:ln>
              <a:noFill/>
            </a:ln>
          </p:spPr>
          <p:txBody>
            <a:bodyPr anchorCtr="0" anchor="ctr" bIns="26675" lIns="235825" spcFirstLastPara="1" rIns="26675" wrap="square" tIns="26675">
              <a:noAutofit/>
            </a:bodyPr>
            <a:lstStyle/>
            <a:p>
              <a:pPr indent="0" lvl="0" marL="0" marR="0" rtl="0" algn="l">
                <a:lnSpc>
                  <a:spcPct val="90000"/>
                </a:lnSpc>
                <a:spcBef>
                  <a:spcPts val="0"/>
                </a:spcBef>
                <a:spcAft>
                  <a:spcPts val="0"/>
                </a:spcAft>
                <a:buClr>
                  <a:srgbClr val="000000"/>
                </a:buClr>
                <a:buSzPts val="1100"/>
                <a:buFont typeface="Arial"/>
                <a:buNone/>
              </a:pPr>
              <a:r>
                <a:rPr b="1" i="0" lang="en" sz="1100" u="none" cap="none" strike="noStrike">
                  <a:solidFill>
                    <a:schemeClr val="lt1"/>
                  </a:solidFill>
                  <a:latin typeface="Arial"/>
                  <a:ea typeface="Arial"/>
                  <a:cs typeface="Arial"/>
                  <a:sym typeface="Arial"/>
                </a:rPr>
                <a:t>Model Lifecycle Management</a:t>
              </a:r>
              <a:endParaRPr b="0" i="0" sz="1100" u="none" cap="none" strike="noStrike">
                <a:solidFill>
                  <a:schemeClr val="lt1"/>
                </a:solidFill>
                <a:latin typeface="Arial"/>
                <a:ea typeface="Arial"/>
                <a:cs typeface="Arial"/>
                <a:sym typeface="Arial"/>
              </a:endParaRPr>
            </a:p>
          </p:txBody>
        </p:sp>
        <p:sp>
          <p:nvSpPr>
            <p:cNvPr id="221" name="Google Shape;221;g13b5eb710b0_0_317"/>
            <p:cNvSpPr/>
            <p:nvPr/>
          </p:nvSpPr>
          <p:spPr>
            <a:xfrm>
              <a:off x="116383" y="7430255"/>
              <a:ext cx="990300" cy="990300"/>
            </a:xfrm>
            <a:prstGeom prst="ellipse">
              <a:avLst/>
            </a:prstGeom>
            <a:solidFill>
              <a:schemeClr val="lt1"/>
            </a:solidFill>
            <a:ln cap="flat" cmpd="sng" w="9525">
              <a:solidFill>
                <a:srgbClr val="A4A4A4"/>
              </a:solidFill>
              <a:prstDash val="solid"/>
              <a:miter lim="800000"/>
              <a:headEnd len="sm" w="sm" type="none"/>
              <a:tailEnd len="sm" w="sm" type="none"/>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Custom 10">
      <a:dk1>
        <a:srgbClr val="FFFFFF"/>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