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Old Standard TT"/>
      <p:regular r:id="rId47"/>
      <p:bold r:id="rId48"/>
      <p: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ldStandardTT-bold.fntdata"/><Relationship Id="rId47" Type="http://schemas.openxmlformats.org/officeDocument/2006/relationships/font" Target="fonts/OldStandardTT-regular.fntdata"/><Relationship Id="rId4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8b02c9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8b02c9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8c5cbd8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8c5cbd8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8c5cbd8f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8c5cbd8f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8c5cbd8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8c5cbd8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8c5cbd8f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8c5cbd8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8c5cbd8f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8c5cbd8f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8c5cbd8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8c5cbd8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8c5cbd8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8c5cbd8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8c5cbd8f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8c5cbd8f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c5cbd8f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8c5cbd8f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8c5cbd8f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8c5cbd8f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8b02c91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8b02c91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8c5cbd8f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8c5cbd8f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8c5cbd8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8c5cbd8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8c5cbd8f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8c5cbd8f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8c5cbd8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8c5cbd8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8c5cbd8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8c5cbd8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8c5cbd8f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8c5cbd8f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8c5cbd8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8c5cbd8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8c5cbd8f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8c5cbd8f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8c5cbd8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8c5cbd8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c5cbd8f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c5cbd8f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8c5cbd8f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8c5cbd8f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8c5cbd8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8c5cbd8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c5cbd8f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c5cbd8f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8c5cbd8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8c5cbd8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8c5cbd8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8c5cbd8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c5cbd8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8c5cbd8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8c5cbd8f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8c5cbd8f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8c5cbd8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8c5cbd8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8c5cbd8f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f8c5cbd8f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8c5cbd8f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8c5cbd8f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8c5cbd8f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8c5cbd8f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8c5cbd8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8c5cbd8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8c5cbd8f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8c5cbd8f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8c5cbd8f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8c5cbd8f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8c5cbd8f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8c5cbd8f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8c5cbd8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8c5cbd8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8c5cbd8f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8c5cbd8f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8c5cbd8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8c5cbd8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8c5cbd8f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8c5cbd8f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mojipedia.org/light-bulb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mojipedia.org/light-bulb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mojipedia.org/light-bulb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mojipedia.org/light-bulb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mojipedia.org/light-bulb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pedia.org/light-bulb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ojipedia.org/light-bulb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mojipedia.org/light-bulb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mojipedia.org/light-bulb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mojipedia.org/light-bul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EMOJI 😉😎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Machine Learning!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🚢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🗃️</a:t>
            </a:r>
            <a:endParaRPr sz="1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Dataset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🚢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➕🗃️</a:t>
            </a:r>
            <a:endParaRPr sz="10000"/>
          </a:p>
        </p:txBody>
      </p:sp>
      <p:sp>
        <p:nvSpPr>
          <p:cNvPr id="120" name="Google Shape;120;p23"/>
          <p:cNvSpPr txBox="1"/>
          <p:nvPr/>
        </p:nvSpPr>
        <p:spPr>
          <a:xfrm>
            <a:off x="1056575" y="3338525"/>
            <a:ext cx="685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(Titanic) (Dataset)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🌌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💍</a:t>
            </a:r>
            <a:endParaRPr sz="1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🌌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➕💍</a:t>
            </a:r>
            <a:endParaRPr sz="10000"/>
          </a:p>
        </p:txBody>
      </p:sp>
      <p:sp>
        <p:nvSpPr>
          <p:cNvPr id="132" name="Google Shape;132;p25"/>
          <p:cNvSpPr txBox="1"/>
          <p:nvPr/>
        </p:nvSpPr>
        <p:spPr>
          <a:xfrm>
            <a:off x="1056575" y="3338525"/>
            <a:ext cx="685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(Cluster) (Ring)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➕📈</a:t>
            </a:r>
            <a:endParaRPr sz="1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📈</a:t>
            </a:r>
            <a:endParaRPr sz="10000"/>
          </a:p>
        </p:txBody>
      </p:sp>
      <p:sp>
        <p:nvSpPr>
          <p:cNvPr id="144" name="Google Shape;144;p27"/>
          <p:cNvSpPr txBox="1"/>
          <p:nvPr/>
        </p:nvSpPr>
        <p:spPr>
          <a:xfrm>
            <a:off x="1056575" y="3338525"/>
            <a:ext cx="685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(Linear) (Regression)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🚚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➕📈</a:t>
            </a:r>
            <a:endParaRPr sz="10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🚚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➕📈</a:t>
            </a:r>
            <a:endParaRPr sz="10000"/>
          </a:p>
        </p:txBody>
      </p:sp>
      <p:sp>
        <p:nvSpPr>
          <p:cNvPr id="156" name="Google Shape;156;p29"/>
          <p:cNvSpPr txBox="1"/>
          <p:nvPr/>
        </p:nvSpPr>
        <p:spPr>
          <a:xfrm>
            <a:off x="1056575" y="3338525"/>
            <a:ext cx="685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(Logistic) (Regression)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🕵🏻‍♀️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🗂️➕🤔</a:t>
            </a:r>
            <a:endParaRPr sz="1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🕵🏻‍♀️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➕🗂️➕🤔</a:t>
            </a:r>
            <a:endParaRPr sz="10000"/>
          </a:p>
        </p:txBody>
      </p:sp>
      <p:sp>
        <p:nvSpPr>
          <p:cNvPr id="168" name="Google Shape;168;p31"/>
          <p:cNvSpPr txBox="1"/>
          <p:nvPr/>
        </p:nvSpPr>
        <p:spPr>
          <a:xfrm>
            <a:off x="-119250" y="3359575"/>
            <a:ext cx="938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(Exploratory) (Data) (Analysis)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📠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🗄️</a:t>
            </a:r>
            <a:endParaRPr sz="1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🗄️</a:t>
            </a:r>
            <a:endParaRPr sz="10000"/>
          </a:p>
        </p:txBody>
      </p:sp>
      <p:sp>
        <p:nvSpPr>
          <p:cNvPr id="180" name="Google Shape;180;p33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(Dataset)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🎯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➕🇽🇾</a:t>
            </a:r>
            <a:endParaRPr sz="1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🎯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➕🇽🇾</a:t>
            </a:r>
            <a:endParaRPr sz="10000"/>
          </a:p>
        </p:txBody>
      </p:sp>
      <p:sp>
        <p:nvSpPr>
          <p:cNvPr id="192" name="Google Shape;192;p35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(Target) (Variable)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👣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➕✈️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🧳</a:t>
            </a:r>
            <a:endParaRPr sz="1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👣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➕✈️🧳</a:t>
            </a:r>
            <a:endParaRPr sz="10000"/>
          </a:p>
        </p:txBody>
      </p:sp>
      <p:sp>
        <p:nvSpPr>
          <p:cNvPr id="204" name="Google Shape;204;p37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(Feet) (Tours)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🟡 &gt; 🟩 &gt; 🛑 &gt; 🟠</a:t>
            </a:r>
            <a:endParaRPr sz="8500"/>
          </a:p>
        </p:txBody>
      </p:sp>
      <p:sp>
        <p:nvSpPr>
          <p:cNvPr id="210" name="Google Shape;210;p38"/>
          <p:cNvSpPr txBox="1"/>
          <p:nvPr/>
        </p:nvSpPr>
        <p:spPr>
          <a:xfrm rot="7613807">
            <a:off x="1342620" y="3284398"/>
            <a:ext cx="4474200" cy="17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⤵</a:t>
            </a:r>
            <a:endParaRPr sz="10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🟡 &gt; 🟩 &gt; 🛑 &gt; 🟠</a:t>
            </a:r>
            <a:endParaRPr sz="8500"/>
          </a:p>
        </p:txBody>
      </p:sp>
      <p:sp>
        <p:nvSpPr>
          <p:cNvPr id="217" name="Google Shape;217;p39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(Algorithm)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 rot="7613807">
            <a:off x="1342620" y="3284398"/>
            <a:ext cx="4474200" cy="17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⤵</a:t>
            </a:r>
            <a:endParaRPr sz="10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🍯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🍯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  <p:sp>
        <p:nvSpPr>
          <p:cNvPr id="230" name="Google Shape;230;p41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(Dip) (Learning)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📠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  <p:sp>
        <p:nvSpPr>
          <p:cNvPr id="72" name="Google Shape;72;p15"/>
          <p:cNvSpPr txBox="1"/>
          <p:nvPr/>
        </p:nvSpPr>
        <p:spPr>
          <a:xfrm>
            <a:off x="1548900" y="3338525"/>
            <a:ext cx="604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(Machine) (Learning)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🤖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🧠</a:t>
            </a:r>
            <a:endParaRPr sz="10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🤖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➕🧠</a:t>
            </a:r>
            <a:endParaRPr sz="10000"/>
          </a:p>
        </p:txBody>
      </p:sp>
      <p:sp>
        <p:nvSpPr>
          <p:cNvPr id="242" name="Google Shape;242;p43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(Artificial) (Intelligence)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💃</a:t>
            </a:r>
            <a:endParaRPr sz="10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➕💃</a:t>
            </a:r>
            <a:endParaRPr sz="10000"/>
          </a:p>
        </p:txBody>
      </p:sp>
      <p:sp>
        <p:nvSpPr>
          <p:cNvPr id="254" name="Google Shape;254;p45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(Statistical) (Model)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👩🏼‍💻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🔃</a:t>
            </a:r>
            <a:endParaRPr sz="10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Process</a:t>
            </a:r>
            <a:endParaRPr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👩🏼‍💻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➕🔃</a:t>
            </a:r>
            <a:endParaRPr sz="10000"/>
          </a:p>
        </p:txBody>
      </p:sp>
      <p:sp>
        <p:nvSpPr>
          <p:cNvPr id="266" name="Google Shape;266;p47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(Analytics) (Process)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🚩┆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💃</a:t>
            </a:r>
            <a:endParaRPr sz="10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🚩┆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➕💃</a:t>
            </a:r>
            <a:endParaRPr sz="10000"/>
          </a:p>
        </p:txBody>
      </p:sp>
      <p:sp>
        <p:nvSpPr>
          <p:cNvPr id="278" name="Google Shape;278;p49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(Baseline) (Model)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latin typeface="Arial"/>
                <a:ea typeface="Arial"/>
                <a:cs typeface="Arial"/>
                <a:sym typeface="Arial"/>
              </a:rPr>
              <a:t>💃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➕🛠️</a:t>
            </a:r>
            <a:endParaRPr sz="10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Maintenance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latin typeface="Arial"/>
                <a:ea typeface="Arial"/>
                <a:cs typeface="Arial"/>
                <a:sym typeface="Arial"/>
              </a:rPr>
              <a:t>💃➕🛠️</a:t>
            </a:r>
            <a:endParaRPr sz="10000"/>
          </a:p>
        </p:txBody>
      </p:sp>
      <p:sp>
        <p:nvSpPr>
          <p:cNvPr id="290" name="Google Shape;290;p51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(Model) (Maintenance)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👩‍👦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latin typeface="Arial"/>
                <a:ea typeface="Arial"/>
                <a:cs typeface="Arial"/>
                <a:sym typeface="Arial"/>
              </a:rPr>
              <a:t>🏆➕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💃</a:t>
            </a:r>
            <a:endParaRPr sz="10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 Model</a:t>
            </a:r>
            <a:endParaRPr/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latin typeface="Arial"/>
                <a:ea typeface="Arial"/>
                <a:cs typeface="Arial"/>
                <a:sym typeface="Arial"/>
              </a:rPr>
              <a:t>🏆➕💃</a:t>
            </a:r>
            <a:endParaRPr sz="10000"/>
          </a:p>
        </p:txBody>
      </p:sp>
      <p:sp>
        <p:nvSpPr>
          <p:cNvPr id="302" name="Google Shape;302;p53"/>
          <p:cNvSpPr txBox="1"/>
          <p:nvPr/>
        </p:nvSpPr>
        <p:spPr>
          <a:xfrm>
            <a:off x="1170450" y="3391125"/>
            <a:ext cx="6803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(Champion) (Model)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👩‍👦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  <p:sp>
        <p:nvSpPr>
          <p:cNvPr id="84" name="Google Shape;84;p17"/>
          <p:cNvSpPr txBox="1"/>
          <p:nvPr/>
        </p:nvSpPr>
        <p:spPr>
          <a:xfrm>
            <a:off x="1548900" y="3338525"/>
            <a:ext cx="604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(Supervised) (Learning)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💁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💁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  <p:sp>
        <p:nvSpPr>
          <p:cNvPr id="96" name="Google Shape;96;p19"/>
          <p:cNvSpPr txBox="1"/>
          <p:nvPr/>
        </p:nvSpPr>
        <p:spPr>
          <a:xfrm>
            <a:off x="1056575" y="3338525"/>
            <a:ext cx="653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(Unsupervised) (Learning)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👮🏻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👮🏻</a:t>
            </a:r>
            <a:r>
              <a:rPr lang="en" sz="10000">
                <a:latin typeface="Arial"/>
                <a:ea typeface="Arial"/>
                <a:cs typeface="Arial"/>
                <a:sym typeface="Arial"/>
              </a:rPr>
              <a:t>➕</a:t>
            </a:r>
            <a:r>
              <a:rPr lang="en" sz="100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💡</a:t>
            </a:r>
            <a:endParaRPr sz="10000"/>
          </a:p>
        </p:txBody>
      </p:sp>
      <p:sp>
        <p:nvSpPr>
          <p:cNvPr id="108" name="Google Shape;108;p21"/>
          <p:cNvSpPr txBox="1"/>
          <p:nvPr/>
        </p:nvSpPr>
        <p:spPr>
          <a:xfrm>
            <a:off x="1056575" y="3338525"/>
            <a:ext cx="685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ld Standard TT"/>
                <a:ea typeface="Old Standard TT"/>
                <a:cs typeface="Old Standard TT"/>
                <a:sym typeface="Old Standard TT"/>
              </a:rPr>
              <a:t>(Reinforcement) (Learning)</a:t>
            </a:r>
            <a:endParaRPr b="1" sz="3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