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339" r:id="rId5"/>
    <p:sldId id="338" r:id="rId6"/>
    <p:sldId id="291" r:id="rId7"/>
    <p:sldId id="361" r:id="rId8"/>
    <p:sldId id="341" r:id="rId9"/>
    <p:sldId id="364" r:id="rId10"/>
    <p:sldId id="370" r:id="rId11"/>
    <p:sldId id="363" r:id="rId12"/>
    <p:sldId id="366" r:id="rId13"/>
    <p:sldId id="367" r:id="rId14"/>
    <p:sldId id="368" r:id="rId15"/>
    <p:sldId id="348" r:id="rId16"/>
    <p:sldId id="349" r:id="rId17"/>
    <p:sldId id="350" r:id="rId18"/>
    <p:sldId id="369" r:id="rId19"/>
    <p:sldId id="353"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DCFF"/>
    <a:srgbClr val="0041F0"/>
    <a:srgbClr val="DCAFFF"/>
    <a:srgbClr val="FF50A0"/>
    <a:srgbClr val="FF3246"/>
    <a:srgbClr val="00FFFF"/>
    <a:srgbClr val="D4D4D4"/>
    <a:srgbClr val="BE82FF"/>
    <a:srgbClr val="A055F5"/>
    <a:srgbClr val="B455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0E6A0C-F4E8-4736-BEBC-C15C02D209C5}" v="1" dt="2021-04-13T09:21:21.513"/>
    <p1510:client id="{6A546031-1778-4999-99F3-D994DAEF586F}" v="2" vWet="6" dt="2021-04-13T09:12:53.059"/>
    <p1510:client id="{A9A8C4BF-2D96-4D0B-87B2-5C45910DF046}" v="70" dt="2021-04-13T09:12:46.0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882" autoAdjust="0"/>
    <p:restoredTop sz="95932" autoAdjust="0"/>
  </p:normalViewPr>
  <p:slideViewPr>
    <p:cSldViewPr snapToGrid="0" showGuides="1">
      <p:cViewPr varScale="1">
        <p:scale>
          <a:sx n="103" d="100"/>
          <a:sy n="103" d="100"/>
        </p:scale>
        <p:origin x="114" y="246"/>
      </p:cViewPr>
      <p:guideLst/>
    </p:cSldViewPr>
  </p:slideViewPr>
  <p:outlineViewPr>
    <p:cViewPr>
      <p:scale>
        <a:sx n="33" d="100"/>
        <a:sy n="33" d="100"/>
      </p:scale>
      <p:origin x="0" y="-1368"/>
    </p:cViewPr>
  </p:outlin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eto Villar, José M." userId="79c44207-68a7-42d5-abf4-08866532a717" providerId="ADAL" clId="{65C9304E-7FBD-4F0B-8A95-DAA76B0CEB8B}"/>
    <pc:docChg chg="custSel modSld">
      <pc:chgData name="Prieto Villar, José M." userId="79c44207-68a7-42d5-abf4-08866532a717" providerId="ADAL" clId="{65C9304E-7FBD-4F0B-8A95-DAA76B0CEB8B}" dt="2021-04-10T12:08:12.272" v="29" actId="20577"/>
      <pc:docMkLst>
        <pc:docMk/>
      </pc:docMkLst>
      <pc:sldChg chg="modSp mod">
        <pc:chgData name="Prieto Villar, José M." userId="79c44207-68a7-42d5-abf4-08866532a717" providerId="ADAL" clId="{65C9304E-7FBD-4F0B-8A95-DAA76B0CEB8B}" dt="2021-04-10T12:08:12.272" v="29" actId="20577"/>
        <pc:sldMkLst>
          <pc:docMk/>
          <pc:sldMk cId="117033086" sldId="338"/>
        </pc:sldMkLst>
        <pc:spChg chg="mod">
          <ac:chgData name="Prieto Villar, José M." userId="79c44207-68a7-42d5-abf4-08866532a717" providerId="ADAL" clId="{65C9304E-7FBD-4F0B-8A95-DAA76B0CEB8B}" dt="2021-04-10T12:08:12.272" v="29" actId="20577"/>
          <ac:spMkLst>
            <pc:docMk/>
            <pc:sldMk cId="117033086" sldId="338"/>
            <ac:spMk id="4" creationId="{2D8A4CFA-92CF-4AED-9DA6-8751811F92F4}"/>
          </ac:spMkLst>
        </pc:spChg>
      </pc:sldChg>
    </pc:docChg>
  </pc:docChgLst>
  <pc:docChgLst>
    <pc:chgData name="Prieto Villar, José M." userId="79c44207-68a7-42d5-abf4-08866532a717" providerId="ADAL" clId="{0E3B7182-D394-47CD-845B-6235ACCF69D4}"/>
    <pc:docChg chg="undo custSel addSld delSld modSld">
      <pc:chgData name="Prieto Villar, José M." userId="79c44207-68a7-42d5-abf4-08866532a717" providerId="ADAL" clId="{0E3B7182-D394-47CD-845B-6235ACCF69D4}" dt="2021-04-12T08:17:36.913" v="1126" actId="26606"/>
      <pc:docMkLst>
        <pc:docMk/>
      </pc:docMkLst>
      <pc:sldChg chg="modSp mod">
        <pc:chgData name="Prieto Villar, José M." userId="79c44207-68a7-42d5-abf4-08866532a717" providerId="ADAL" clId="{0E3B7182-D394-47CD-845B-6235ACCF69D4}" dt="2021-04-12T06:13:11.790" v="68" actId="12"/>
        <pc:sldMkLst>
          <pc:docMk/>
          <pc:sldMk cId="611403238" sldId="291"/>
        </pc:sldMkLst>
        <pc:spChg chg="mod">
          <ac:chgData name="Prieto Villar, José M." userId="79c44207-68a7-42d5-abf4-08866532a717" providerId="ADAL" clId="{0E3B7182-D394-47CD-845B-6235ACCF69D4}" dt="2021-04-12T06:13:11.790" v="68" actId="12"/>
          <ac:spMkLst>
            <pc:docMk/>
            <pc:sldMk cId="611403238" sldId="291"/>
            <ac:spMk id="3" creationId="{BA09E061-18E1-4181-BD8C-F66B65219516}"/>
          </ac:spMkLst>
        </pc:spChg>
        <pc:spChg chg="mod">
          <ac:chgData name="Prieto Villar, José M." userId="79c44207-68a7-42d5-abf4-08866532a717" providerId="ADAL" clId="{0E3B7182-D394-47CD-845B-6235ACCF69D4}" dt="2021-04-12T06:10:43.104" v="5" actId="20577"/>
          <ac:spMkLst>
            <pc:docMk/>
            <pc:sldMk cId="611403238" sldId="291"/>
            <ac:spMk id="6" creationId="{A62DADB5-1A7C-2840-8715-E242D56D7C3C}"/>
          </ac:spMkLst>
        </pc:spChg>
      </pc:sldChg>
      <pc:sldChg chg="delSp modSp del mod">
        <pc:chgData name="Prieto Villar, José M." userId="79c44207-68a7-42d5-abf4-08866532a717" providerId="ADAL" clId="{0E3B7182-D394-47CD-845B-6235ACCF69D4}" dt="2021-04-12T06:16:07.679" v="86" actId="47"/>
        <pc:sldMkLst>
          <pc:docMk/>
          <pc:sldMk cId="1946079253" sldId="340"/>
        </pc:sldMkLst>
        <pc:spChg chg="mod">
          <ac:chgData name="Prieto Villar, José M." userId="79c44207-68a7-42d5-abf4-08866532a717" providerId="ADAL" clId="{0E3B7182-D394-47CD-845B-6235ACCF69D4}" dt="2021-04-12T06:13:20.085" v="69"/>
          <ac:spMkLst>
            <pc:docMk/>
            <pc:sldMk cId="1946079253" sldId="340"/>
            <ac:spMk id="6" creationId="{A62DADB5-1A7C-2840-8715-E242D56D7C3C}"/>
          </ac:spMkLst>
        </pc:spChg>
        <pc:spChg chg="mod">
          <ac:chgData name="Prieto Villar, José M." userId="79c44207-68a7-42d5-abf4-08866532a717" providerId="ADAL" clId="{0E3B7182-D394-47CD-845B-6235ACCF69D4}" dt="2021-04-12T06:14:22.944" v="77" actId="27636"/>
          <ac:spMkLst>
            <pc:docMk/>
            <pc:sldMk cId="1946079253" sldId="340"/>
            <ac:spMk id="9" creationId="{B645464F-5AB0-479A-9DA5-673D4E6A374D}"/>
          </ac:spMkLst>
        </pc:spChg>
        <pc:picChg chg="del">
          <ac:chgData name="Prieto Villar, José M." userId="79c44207-68a7-42d5-abf4-08866532a717" providerId="ADAL" clId="{0E3B7182-D394-47CD-845B-6235ACCF69D4}" dt="2021-04-12T06:14:31.908" v="78" actId="478"/>
          <ac:picMkLst>
            <pc:docMk/>
            <pc:sldMk cId="1946079253" sldId="340"/>
            <ac:picMk id="2" creationId="{4FA4A5C8-055B-433F-895D-C8192EAF7C84}"/>
          </ac:picMkLst>
        </pc:picChg>
      </pc:sldChg>
      <pc:sldChg chg="addSp delSp modSp mod setBg">
        <pc:chgData name="Prieto Villar, José M." userId="79c44207-68a7-42d5-abf4-08866532a717" providerId="ADAL" clId="{0E3B7182-D394-47CD-845B-6235ACCF69D4}" dt="2021-04-12T07:52:33.836" v="633" actId="123"/>
        <pc:sldMkLst>
          <pc:docMk/>
          <pc:sldMk cId="3199144265" sldId="341"/>
        </pc:sldMkLst>
        <pc:spChg chg="mod">
          <ac:chgData name="Prieto Villar, José M." userId="79c44207-68a7-42d5-abf4-08866532a717" providerId="ADAL" clId="{0E3B7182-D394-47CD-845B-6235ACCF69D4}" dt="2021-04-12T06:23:42.660" v="163" actId="26606"/>
          <ac:spMkLst>
            <pc:docMk/>
            <pc:sldMk cId="3199144265" sldId="341"/>
            <ac:spMk id="6" creationId="{A62DADB5-1A7C-2840-8715-E242D56D7C3C}"/>
          </ac:spMkLst>
        </pc:spChg>
        <pc:spChg chg="mod">
          <ac:chgData name="Prieto Villar, José M." userId="79c44207-68a7-42d5-abf4-08866532a717" providerId="ADAL" clId="{0E3B7182-D394-47CD-845B-6235ACCF69D4}" dt="2021-04-12T07:52:33.836" v="633" actId="123"/>
          <ac:spMkLst>
            <pc:docMk/>
            <pc:sldMk cId="3199144265" sldId="341"/>
            <ac:spMk id="12" creationId="{953AD6FF-C05C-4196-A36A-19A6B5A8F856}"/>
          </ac:spMkLst>
        </pc:spChg>
        <pc:spChg chg="add">
          <ac:chgData name="Prieto Villar, José M." userId="79c44207-68a7-42d5-abf4-08866532a717" providerId="ADAL" clId="{0E3B7182-D394-47CD-845B-6235ACCF69D4}" dt="2021-04-12T06:23:42.660" v="163" actId="26606"/>
          <ac:spMkLst>
            <pc:docMk/>
            <pc:sldMk cId="3199144265" sldId="341"/>
            <ac:spMk id="71" creationId="{91F32EBA-ED97-466E-8CFA-8382584155D0}"/>
          </ac:spMkLst>
        </pc:spChg>
        <pc:spChg chg="add">
          <ac:chgData name="Prieto Villar, José M." userId="79c44207-68a7-42d5-abf4-08866532a717" providerId="ADAL" clId="{0E3B7182-D394-47CD-845B-6235ACCF69D4}" dt="2021-04-12T06:23:42.660" v="163" actId="26606"/>
          <ac:spMkLst>
            <pc:docMk/>
            <pc:sldMk cId="3199144265" sldId="341"/>
            <ac:spMk id="73" creationId="{62A38935-BB53-4DF7-A56E-48DD25B685D7}"/>
          </ac:spMkLst>
        </pc:spChg>
        <pc:picChg chg="del">
          <ac:chgData name="Prieto Villar, José M." userId="79c44207-68a7-42d5-abf4-08866532a717" providerId="ADAL" clId="{0E3B7182-D394-47CD-845B-6235ACCF69D4}" dt="2021-04-12T06:19:00.348" v="90" actId="478"/>
          <ac:picMkLst>
            <pc:docMk/>
            <pc:sldMk cId="3199144265" sldId="341"/>
            <ac:picMk id="2" creationId="{B083246F-F164-4E68-8553-90DD7A6EDB85}"/>
          </ac:picMkLst>
        </pc:picChg>
        <pc:picChg chg="add mod">
          <ac:chgData name="Prieto Villar, José M." userId="79c44207-68a7-42d5-abf4-08866532a717" providerId="ADAL" clId="{0E3B7182-D394-47CD-845B-6235ACCF69D4}" dt="2021-04-12T06:23:42.693" v="164" actId="27636"/>
          <ac:picMkLst>
            <pc:docMk/>
            <pc:sldMk cId="3199144265" sldId="341"/>
            <ac:picMk id="1026" creationId="{75BB547A-01F7-4F27-9C27-4A9EC3467C9A}"/>
          </ac:picMkLst>
        </pc:picChg>
      </pc:sldChg>
      <pc:sldChg chg="addSp delSp modSp mod setClrOvrMap">
        <pc:chgData name="Prieto Villar, José M." userId="79c44207-68a7-42d5-abf4-08866532a717" providerId="ADAL" clId="{0E3B7182-D394-47CD-845B-6235ACCF69D4}" dt="2021-04-12T08:15:58.141" v="1123" actId="26606"/>
        <pc:sldMkLst>
          <pc:docMk/>
          <pc:sldMk cId="238732877" sldId="348"/>
        </pc:sldMkLst>
        <pc:spChg chg="mod ord">
          <ac:chgData name="Prieto Villar, José M." userId="79c44207-68a7-42d5-abf4-08866532a717" providerId="ADAL" clId="{0E3B7182-D394-47CD-845B-6235ACCF69D4}" dt="2021-04-12T08:15:58.141" v="1123" actId="26606"/>
          <ac:spMkLst>
            <pc:docMk/>
            <pc:sldMk cId="238732877" sldId="348"/>
            <ac:spMk id="2" creationId="{370D14D7-7546-48E9-9890-781EFF960ED6}"/>
          </ac:spMkLst>
        </pc:spChg>
        <pc:spChg chg="add del">
          <ac:chgData name="Prieto Villar, José M." userId="79c44207-68a7-42d5-abf4-08866532a717" providerId="ADAL" clId="{0E3B7182-D394-47CD-845B-6235ACCF69D4}" dt="2021-04-12T08:15:27.735" v="1116" actId="26606"/>
          <ac:spMkLst>
            <pc:docMk/>
            <pc:sldMk cId="238732877" sldId="348"/>
            <ac:spMk id="71" creationId="{D4771268-CB57-404A-9271-370EB28F6090}"/>
          </ac:spMkLst>
        </pc:spChg>
        <pc:spChg chg="add del">
          <ac:chgData name="Prieto Villar, José M." userId="79c44207-68a7-42d5-abf4-08866532a717" providerId="ADAL" clId="{0E3B7182-D394-47CD-845B-6235ACCF69D4}" dt="2021-04-12T08:15:27.725" v="1115" actId="26606"/>
          <ac:spMkLst>
            <pc:docMk/>
            <pc:sldMk cId="238732877" sldId="348"/>
            <ac:spMk id="135" creationId="{5EB73228-F09B-409F-9EC1-7E853C4F5B43}"/>
          </ac:spMkLst>
        </pc:spChg>
        <pc:spChg chg="add del">
          <ac:chgData name="Prieto Villar, José M." userId="79c44207-68a7-42d5-abf4-08866532a717" providerId="ADAL" clId="{0E3B7182-D394-47CD-845B-6235ACCF69D4}" dt="2021-04-12T08:15:27.725" v="1115" actId="26606"/>
          <ac:spMkLst>
            <pc:docMk/>
            <pc:sldMk cId="238732877" sldId="348"/>
            <ac:spMk id="137" creationId="{3150A4AE-7BE7-480D-BD8C-3951E6479910}"/>
          </ac:spMkLst>
        </pc:spChg>
        <pc:spChg chg="add del">
          <ac:chgData name="Prieto Villar, José M." userId="79c44207-68a7-42d5-abf4-08866532a717" providerId="ADAL" clId="{0E3B7182-D394-47CD-845B-6235ACCF69D4}" dt="2021-04-12T08:15:58.141" v="1123" actId="26606"/>
          <ac:spMkLst>
            <pc:docMk/>
            <pc:sldMk cId="238732877" sldId="348"/>
            <ac:spMk id="139" creationId="{B672F332-AF08-46C6-94F0-77684310D7B7}"/>
          </ac:spMkLst>
        </pc:spChg>
        <pc:spChg chg="add del">
          <ac:chgData name="Prieto Villar, José M." userId="79c44207-68a7-42d5-abf4-08866532a717" providerId="ADAL" clId="{0E3B7182-D394-47CD-845B-6235ACCF69D4}" dt="2021-04-12T08:15:58.141" v="1123" actId="26606"/>
          <ac:spMkLst>
            <pc:docMk/>
            <pc:sldMk cId="238732877" sldId="348"/>
            <ac:spMk id="141" creationId="{34244EF8-D73A-40E1-BE73-D46E6B4B04ED}"/>
          </ac:spMkLst>
        </pc:spChg>
        <pc:spChg chg="add del">
          <ac:chgData name="Prieto Villar, José M." userId="79c44207-68a7-42d5-abf4-08866532a717" providerId="ADAL" clId="{0E3B7182-D394-47CD-845B-6235ACCF69D4}" dt="2021-04-12T08:15:55.406" v="1120" actId="26606"/>
          <ac:spMkLst>
            <pc:docMk/>
            <pc:sldMk cId="238732877" sldId="348"/>
            <ac:spMk id="192" creationId="{37C89E4B-3C9F-44B9-8B86-D9E3D112D8EC}"/>
          </ac:spMkLst>
        </pc:spChg>
        <pc:spChg chg="add">
          <ac:chgData name="Prieto Villar, José M." userId="79c44207-68a7-42d5-abf4-08866532a717" providerId="ADAL" clId="{0E3B7182-D394-47CD-845B-6235ACCF69D4}" dt="2021-04-12T08:15:58.141" v="1123" actId="26606"/>
          <ac:spMkLst>
            <pc:docMk/>
            <pc:sldMk cId="238732877" sldId="348"/>
            <ac:spMk id="195" creationId="{08C9B587-E65E-4B52-B37C-ABEBB6E87928}"/>
          </ac:spMkLst>
        </pc:spChg>
        <pc:spChg chg="add del">
          <ac:chgData name="Prieto Villar, José M." userId="79c44207-68a7-42d5-abf4-08866532a717" providerId="ADAL" clId="{0E3B7182-D394-47CD-845B-6235ACCF69D4}" dt="2021-04-12T08:15:58.141" v="1123" actId="26606"/>
          <ac:spMkLst>
            <pc:docMk/>
            <pc:sldMk cId="238732877" sldId="348"/>
            <ac:spMk id="9220" creationId="{559AE206-7EBA-4D33-8BC9-9D8158553F0E}"/>
          </ac:spMkLst>
        </pc:spChg>
        <pc:spChg chg="add del">
          <ac:chgData name="Prieto Villar, José M." userId="79c44207-68a7-42d5-abf4-08866532a717" providerId="ADAL" clId="{0E3B7182-D394-47CD-845B-6235ACCF69D4}" dt="2021-04-12T08:15:58.141" v="1123" actId="26606"/>
          <ac:spMkLst>
            <pc:docMk/>
            <pc:sldMk cId="238732877" sldId="348"/>
            <ac:spMk id="9221" creationId="{6437D937-A7F1-4011-92B4-328E5BE1B166}"/>
          </ac:spMkLst>
        </pc:spChg>
        <pc:spChg chg="add del">
          <ac:chgData name="Prieto Villar, José M." userId="79c44207-68a7-42d5-abf4-08866532a717" providerId="ADAL" clId="{0E3B7182-D394-47CD-845B-6235ACCF69D4}" dt="2021-04-12T08:15:58.124" v="1122" actId="26606"/>
          <ac:spMkLst>
            <pc:docMk/>
            <pc:sldMk cId="238732877" sldId="348"/>
            <ac:spMk id="9223" creationId="{5A59F003-E00A-43F9-91DC-CC54E3B87466}"/>
          </ac:spMkLst>
        </pc:spChg>
        <pc:spChg chg="add del">
          <ac:chgData name="Prieto Villar, José M." userId="79c44207-68a7-42d5-abf4-08866532a717" providerId="ADAL" clId="{0E3B7182-D394-47CD-845B-6235ACCF69D4}" dt="2021-04-12T08:15:58.124" v="1122" actId="26606"/>
          <ac:spMkLst>
            <pc:docMk/>
            <pc:sldMk cId="238732877" sldId="348"/>
            <ac:spMk id="9224" creationId="{D74A4382-E3AD-430A-9A1F-DFA3E0E77A7D}"/>
          </ac:spMkLst>
        </pc:spChg>
        <pc:spChg chg="add del">
          <ac:chgData name="Prieto Villar, José M." userId="79c44207-68a7-42d5-abf4-08866532a717" providerId="ADAL" clId="{0E3B7182-D394-47CD-845B-6235ACCF69D4}" dt="2021-04-12T08:15:58.124" v="1122" actId="26606"/>
          <ac:spMkLst>
            <pc:docMk/>
            <pc:sldMk cId="238732877" sldId="348"/>
            <ac:spMk id="9225" creationId="{79F40191-0F44-4FD1-82CC-ACB507C14BE6}"/>
          </ac:spMkLst>
        </pc:spChg>
        <pc:spChg chg="add">
          <ac:chgData name="Prieto Villar, José M." userId="79c44207-68a7-42d5-abf4-08866532a717" providerId="ADAL" clId="{0E3B7182-D394-47CD-845B-6235ACCF69D4}" dt="2021-04-12T08:15:58.141" v="1123" actId="26606"/>
          <ac:spMkLst>
            <pc:docMk/>
            <pc:sldMk cId="238732877" sldId="348"/>
            <ac:spMk id="9227" creationId="{0671A8AE-40A1-4631-A6B8-581AFF065482}"/>
          </ac:spMkLst>
        </pc:spChg>
        <pc:spChg chg="add">
          <ac:chgData name="Prieto Villar, José M." userId="79c44207-68a7-42d5-abf4-08866532a717" providerId="ADAL" clId="{0E3B7182-D394-47CD-845B-6235ACCF69D4}" dt="2021-04-12T08:15:58.141" v="1123" actId="26606"/>
          <ac:spMkLst>
            <pc:docMk/>
            <pc:sldMk cId="238732877" sldId="348"/>
            <ac:spMk id="9228" creationId="{AB58EF07-17C2-48CF-ABB0-EEF1F17CB8F0}"/>
          </ac:spMkLst>
        </pc:spChg>
        <pc:spChg chg="add">
          <ac:chgData name="Prieto Villar, José M." userId="79c44207-68a7-42d5-abf4-08866532a717" providerId="ADAL" clId="{0E3B7182-D394-47CD-845B-6235ACCF69D4}" dt="2021-04-12T08:15:58.141" v="1123" actId="26606"/>
          <ac:spMkLst>
            <pc:docMk/>
            <pc:sldMk cId="238732877" sldId="348"/>
            <ac:spMk id="9229" creationId="{AF2F604E-43BE-4DC3-B983-E071523364F8}"/>
          </ac:spMkLst>
        </pc:spChg>
        <pc:picChg chg="add mod">
          <ac:chgData name="Prieto Villar, José M." userId="79c44207-68a7-42d5-abf4-08866532a717" providerId="ADAL" clId="{0E3B7182-D394-47CD-845B-6235ACCF69D4}" dt="2021-04-12T08:15:58.141" v="1123" actId="26606"/>
          <ac:picMkLst>
            <pc:docMk/>
            <pc:sldMk cId="238732877" sldId="348"/>
            <ac:picMk id="3" creationId="{81D24D17-47C5-486E-A164-470478089451}"/>
          </ac:picMkLst>
        </pc:picChg>
        <pc:picChg chg="del">
          <ac:chgData name="Prieto Villar, José M." userId="79c44207-68a7-42d5-abf4-08866532a717" providerId="ADAL" clId="{0E3B7182-D394-47CD-845B-6235ACCF69D4}" dt="2021-04-12T08:15:05.048" v="1112" actId="478"/>
          <ac:picMkLst>
            <pc:docMk/>
            <pc:sldMk cId="238732877" sldId="348"/>
            <ac:picMk id="1026" creationId="{B1673E81-B463-4CD7-8064-86513C6BA25C}"/>
          </ac:picMkLst>
        </pc:picChg>
        <pc:picChg chg="add del mod">
          <ac:chgData name="Prieto Villar, José M." userId="79c44207-68a7-42d5-abf4-08866532a717" providerId="ADAL" clId="{0E3B7182-D394-47CD-845B-6235ACCF69D4}" dt="2021-04-12T08:15:45.498" v="1117" actId="478"/>
          <ac:picMkLst>
            <pc:docMk/>
            <pc:sldMk cId="238732877" sldId="348"/>
            <ac:picMk id="9218" creationId="{C704CC63-EB18-4E42-B879-F9C46D4C792A}"/>
          </ac:picMkLst>
        </pc:picChg>
        <pc:cxnChg chg="add del">
          <ac:chgData name="Prieto Villar, José M." userId="79c44207-68a7-42d5-abf4-08866532a717" providerId="ADAL" clId="{0E3B7182-D394-47CD-845B-6235ACCF69D4}" dt="2021-04-12T08:15:58.141" v="1123" actId="26606"/>
          <ac:cxnSpMkLst>
            <pc:docMk/>
            <pc:sldMk cId="238732877" sldId="348"/>
            <ac:cxnSpMk id="143" creationId="{9E8E38ED-369A-44C2-B635-0BED0E48A6E8}"/>
          </ac:cxnSpMkLst>
        </pc:cxnChg>
        <pc:cxnChg chg="add del">
          <ac:chgData name="Prieto Villar, José M." userId="79c44207-68a7-42d5-abf4-08866532a717" providerId="ADAL" clId="{0E3B7182-D394-47CD-845B-6235ACCF69D4}" dt="2021-04-12T08:15:55.406" v="1120" actId="26606"/>
          <ac:cxnSpMkLst>
            <pc:docMk/>
            <pc:sldMk cId="238732877" sldId="348"/>
            <ac:cxnSpMk id="193" creationId="{AA2EAA10-076F-46BD-8F0F-B9A2FB77A85C}"/>
          </ac:cxnSpMkLst>
        </pc:cxnChg>
        <pc:cxnChg chg="add del">
          <ac:chgData name="Prieto Villar, José M." userId="79c44207-68a7-42d5-abf4-08866532a717" providerId="ADAL" clId="{0E3B7182-D394-47CD-845B-6235ACCF69D4}" dt="2021-04-12T08:15:55.406" v="1120" actId="26606"/>
          <ac:cxnSpMkLst>
            <pc:docMk/>
            <pc:sldMk cId="238732877" sldId="348"/>
            <ac:cxnSpMk id="194" creationId="{D891E407-403B-4764-86C9-33A56D3BCAA3}"/>
          </ac:cxnSpMkLst>
        </pc:cxnChg>
      </pc:sldChg>
      <pc:sldChg chg="addSp delSp modSp mod">
        <pc:chgData name="Prieto Villar, José M." userId="79c44207-68a7-42d5-abf4-08866532a717" providerId="ADAL" clId="{0E3B7182-D394-47CD-845B-6235ACCF69D4}" dt="2021-04-12T08:05:05.434" v="785" actId="113"/>
        <pc:sldMkLst>
          <pc:docMk/>
          <pc:sldMk cId="1129004824" sldId="349"/>
        </pc:sldMkLst>
        <pc:spChg chg="mod">
          <ac:chgData name="Prieto Villar, José M." userId="79c44207-68a7-42d5-abf4-08866532a717" providerId="ADAL" clId="{0E3B7182-D394-47CD-845B-6235ACCF69D4}" dt="2021-04-12T08:00:01.691" v="729"/>
          <ac:spMkLst>
            <pc:docMk/>
            <pc:sldMk cId="1129004824" sldId="349"/>
            <ac:spMk id="6" creationId="{A62DADB5-1A7C-2840-8715-E242D56D7C3C}"/>
          </ac:spMkLst>
        </pc:spChg>
        <pc:spChg chg="mod">
          <ac:chgData name="Prieto Villar, José M." userId="79c44207-68a7-42d5-abf4-08866532a717" providerId="ADAL" clId="{0E3B7182-D394-47CD-845B-6235ACCF69D4}" dt="2021-04-12T08:05:05.434" v="785" actId="113"/>
          <ac:spMkLst>
            <pc:docMk/>
            <pc:sldMk cId="1129004824" sldId="349"/>
            <ac:spMk id="12" creationId="{953AD6FF-C05C-4196-A36A-19A6B5A8F856}"/>
          </ac:spMkLst>
        </pc:spChg>
        <pc:picChg chg="add mod">
          <ac:chgData name="Prieto Villar, José M." userId="79c44207-68a7-42d5-abf4-08866532a717" providerId="ADAL" clId="{0E3B7182-D394-47CD-845B-6235ACCF69D4}" dt="2021-04-12T08:01:02.168" v="737" actId="1076"/>
          <ac:picMkLst>
            <pc:docMk/>
            <pc:sldMk cId="1129004824" sldId="349"/>
            <ac:picMk id="2" creationId="{0A6E7F1A-922C-4539-A096-47C98EFDB256}"/>
          </ac:picMkLst>
        </pc:picChg>
        <pc:picChg chg="add del mod">
          <ac:chgData name="Prieto Villar, José M." userId="79c44207-68a7-42d5-abf4-08866532a717" providerId="ADAL" clId="{0E3B7182-D394-47CD-845B-6235ACCF69D4}" dt="2021-04-12T08:04:29.419" v="778" actId="478"/>
          <ac:picMkLst>
            <pc:docMk/>
            <pc:sldMk cId="1129004824" sldId="349"/>
            <ac:picMk id="3" creationId="{509E9DE8-1644-4554-9314-84399010DD31}"/>
          </ac:picMkLst>
        </pc:picChg>
        <pc:picChg chg="del">
          <ac:chgData name="Prieto Villar, José M." userId="79c44207-68a7-42d5-abf4-08866532a717" providerId="ADAL" clId="{0E3B7182-D394-47CD-845B-6235ACCF69D4}" dt="2021-04-12T08:01:05.787" v="738" actId="478"/>
          <ac:picMkLst>
            <pc:docMk/>
            <pc:sldMk cId="1129004824" sldId="349"/>
            <ac:picMk id="2050" creationId="{0B8449A7-7D2D-49DA-ABCF-6AF7705A9BBE}"/>
          </ac:picMkLst>
        </pc:picChg>
        <pc:picChg chg="add del mod">
          <ac:chgData name="Prieto Villar, José M." userId="79c44207-68a7-42d5-abf4-08866532a717" providerId="ADAL" clId="{0E3B7182-D394-47CD-845B-6235ACCF69D4}" dt="2021-04-12T08:02:53.819" v="754"/>
          <ac:picMkLst>
            <pc:docMk/>
            <pc:sldMk cId="1129004824" sldId="349"/>
            <ac:picMk id="2052" creationId="{AF5F398E-DFE8-42A7-9CE4-6FBA390A9A92}"/>
          </ac:picMkLst>
        </pc:picChg>
        <pc:picChg chg="add del mod">
          <ac:chgData name="Prieto Villar, José M." userId="79c44207-68a7-42d5-abf4-08866532a717" providerId="ADAL" clId="{0E3B7182-D394-47CD-845B-6235ACCF69D4}" dt="2021-04-12T08:04:11.858" v="776"/>
          <ac:picMkLst>
            <pc:docMk/>
            <pc:sldMk cId="1129004824" sldId="349"/>
            <ac:picMk id="2054" creationId="{6BFC673C-67BC-469E-B647-A9FED9BC026D}"/>
          </ac:picMkLst>
        </pc:picChg>
        <pc:picChg chg="add mod">
          <ac:chgData name="Prieto Villar, José M." userId="79c44207-68a7-42d5-abf4-08866532a717" providerId="ADAL" clId="{0E3B7182-D394-47CD-845B-6235ACCF69D4}" dt="2021-04-12T08:04:55.016" v="784" actId="14100"/>
          <ac:picMkLst>
            <pc:docMk/>
            <pc:sldMk cId="1129004824" sldId="349"/>
            <ac:picMk id="2056" creationId="{3A89AFAE-5129-4C7A-842A-D1795103DC27}"/>
          </ac:picMkLst>
        </pc:picChg>
      </pc:sldChg>
      <pc:sldChg chg="addSp modSp mod">
        <pc:chgData name="Prieto Villar, José M." userId="79c44207-68a7-42d5-abf4-08866532a717" providerId="ADAL" clId="{0E3B7182-D394-47CD-845B-6235ACCF69D4}" dt="2021-04-12T08:10:20.355" v="1058" actId="5793"/>
        <pc:sldMkLst>
          <pc:docMk/>
          <pc:sldMk cId="1545880792" sldId="350"/>
        </pc:sldMkLst>
        <pc:spChg chg="mod">
          <ac:chgData name="Prieto Villar, José M." userId="79c44207-68a7-42d5-abf4-08866532a717" providerId="ADAL" clId="{0E3B7182-D394-47CD-845B-6235ACCF69D4}" dt="2021-04-12T08:06:19.744" v="791"/>
          <ac:spMkLst>
            <pc:docMk/>
            <pc:sldMk cId="1545880792" sldId="350"/>
            <ac:spMk id="6" creationId="{A62DADB5-1A7C-2840-8715-E242D56D7C3C}"/>
          </ac:spMkLst>
        </pc:spChg>
        <pc:spChg chg="mod">
          <ac:chgData name="Prieto Villar, José M." userId="79c44207-68a7-42d5-abf4-08866532a717" providerId="ADAL" clId="{0E3B7182-D394-47CD-845B-6235ACCF69D4}" dt="2021-04-12T08:10:20.355" v="1058" actId="5793"/>
          <ac:spMkLst>
            <pc:docMk/>
            <pc:sldMk cId="1545880792" sldId="350"/>
            <ac:spMk id="12" creationId="{953AD6FF-C05C-4196-A36A-19A6B5A8F856}"/>
          </ac:spMkLst>
        </pc:spChg>
        <pc:picChg chg="add mod">
          <ac:chgData name="Prieto Villar, José M." userId="79c44207-68a7-42d5-abf4-08866532a717" providerId="ADAL" clId="{0E3B7182-D394-47CD-845B-6235ACCF69D4}" dt="2021-04-12T08:09:18.578" v="1040" actId="1076"/>
          <ac:picMkLst>
            <pc:docMk/>
            <pc:sldMk cId="1545880792" sldId="350"/>
            <ac:picMk id="2" creationId="{116A46A7-7FF5-4231-900B-250072B3FAFB}"/>
          </ac:picMkLst>
        </pc:picChg>
      </pc:sldChg>
      <pc:sldChg chg="del">
        <pc:chgData name="Prieto Villar, José M." userId="79c44207-68a7-42d5-abf4-08866532a717" providerId="ADAL" clId="{0E3B7182-D394-47CD-845B-6235ACCF69D4}" dt="2021-04-12T08:14:37.777" v="1108" actId="47"/>
        <pc:sldMkLst>
          <pc:docMk/>
          <pc:sldMk cId="1308188559" sldId="351"/>
        </pc:sldMkLst>
      </pc:sldChg>
      <pc:sldChg chg="del">
        <pc:chgData name="Prieto Villar, José M." userId="79c44207-68a7-42d5-abf4-08866532a717" providerId="ADAL" clId="{0E3B7182-D394-47CD-845B-6235ACCF69D4}" dt="2021-04-12T08:14:37.777" v="1108" actId="47"/>
        <pc:sldMkLst>
          <pc:docMk/>
          <pc:sldMk cId="1268534130" sldId="352"/>
        </pc:sldMkLst>
      </pc:sldChg>
      <pc:sldChg chg="addSp delSp modSp mod setClrOvrMap">
        <pc:chgData name="Prieto Villar, José M." userId="79c44207-68a7-42d5-abf4-08866532a717" providerId="ADAL" clId="{0E3B7182-D394-47CD-845B-6235ACCF69D4}" dt="2021-04-12T08:17:36.913" v="1126" actId="26606"/>
        <pc:sldMkLst>
          <pc:docMk/>
          <pc:sldMk cId="2406243514" sldId="353"/>
        </pc:sldMkLst>
        <pc:spChg chg="mod">
          <ac:chgData name="Prieto Villar, José M." userId="79c44207-68a7-42d5-abf4-08866532a717" providerId="ADAL" clId="{0E3B7182-D394-47CD-845B-6235ACCF69D4}" dt="2021-04-12T08:17:36.913" v="1126" actId="26606"/>
          <ac:spMkLst>
            <pc:docMk/>
            <pc:sldMk cId="2406243514" sldId="353"/>
            <ac:spMk id="2" creationId="{370D14D7-7546-48E9-9890-781EFF960ED6}"/>
          </ac:spMkLst>
        </pc:spChg>
        <pc:spChg chg="del">
          <ac:chgData name="Prieto Villar, José M." userId="79c44207-68a7-42d5-abf4-08866532a717" providerId="ADAL" clId="{0E3B7182-D394-47CD-845B-6235ACCF69D4}" dt="2021-04-12T08:17:36.913" v="1126" actId="26606"/>
          <ac:spMkLst>
            <pc:docMk/>
            <pc:sldMk cId="2406243514" sldId="353"/>
            <ac:spMk id="73" creationId="{AB58EF07-17C2-48CF-ABB0-EEF1F17CB8F0}"/>
          </ac:spMkLst>
        </pc:spChg>
        <pc:spChg chg="del">
          <ac:chgData name="Prieto Villar, José M." userId="79c44207-68a7-42d5-abf4-08866532a717" providerId="ADAL" clId="{0E3B7182-D394-47CD-845B-6235ACCF69D4}" dt="2021-04-12T08:17:36.913" v="1126" actId="26606"/>
          <ac:spMkLst>
            <pc:docMk/>
            <pc:sldMk cId="2406243514" sldId="353"/>
            <ac:spMk id="75" creationId="{AF2F604E-43BE-4DC3-B983-E071523364F8}"/>
          </ac:spMkLst>
        </pc:spChg>
        <pc:spChg chg="del">
          <ac:chgData name="Prieto Villar, José M." userId="79c44207-68a7-42d5-abf4-08866532a717" providerId="ADAL" clId="{0E3B7182-D394-47CD-845B-6235ACCF69D4}" dt="2021-04-12T08:17:36.913" v="1126" actId="26606"/>
          <ac:spMkLst>
            <pc:docMk/>
            <pc:sldMk cId="2406243514" sldId="353"/>
            <ac:spMk id="77" creationId="{08C9B587-E65E-4B52-B37C-ABEBB6E87928}"/>
          </ac:spMkLst>
        </pc:spChg>
        <pc:spChg chg="add">
          <ac:chgData name="Prieto Villar, José M." userId="79c44207-68a7-42d5-abf4-08866532a717" providerId="ADAL" clId="{0E3B7182-D394-47CD-845B-6235ACCF69D4}" dt="2021-04-12T08:17:36.913" v="1126" actId="26606"/>
          <ac:spMkLst>
            <pc:docMk/>
            <pc:sldMk cId="2406243514" sldId="353"/>
            <ac:spMk id="199" creationId="{362D44EE-C852-4460-B8B5-C4F2BC20510C}"/>
          </ac:spMkLst>
        </pc:spChg>
        <pc:spChg chg="add">
          <ac:chgData name="Prieto Villar, José M." userId="79c44207-68a7-42d5-abf4-08866532a717" providerId="ADAL" clId="{0E3B7182-D394-47CD-845B-6235ACCF69D4}" dt="2021-04-12T08:17:36.913" v="1126" actId="26606"/>
          <ac:spMkLst>
            <pc:docMk/>
            <pc:sldMk cId="2406243514" sldId="353"/>
            <ac:spMk id="201" creationId="{658970D8-8D1D-4B5C-894B-E871CC86543D}"/>
          </ac:spMkLst>
        </pc:spChg>
        <pc:spChg chg="add">
          <ac:chgData name="Prieto Villar, José M." userId="79c44207-68a7-42d5-abf4-08866532a717" providerId="ADAL" clId="{0E3B7182-D394-47CD-845B-6235ACCF69D4}" dt="2021-04-12T08:17:36.913" v="1126" actId="26606"/>
          <ac:spMkLst>
            <pc:docMk/>
            <pc:sldMk cId="2406243514" sldId="353"/>
            <ac:spMk id="203" creationId="{F227E5B6-9132-43CA-B503-37A18562ADF2}"/>
          </ac:spMkLst>
        </pc:spChg>
        <pc:spChg chg="add">
          <ac:chgData name="Prieto Villar, José M." userId="79c44207-68a7-42d5-abf4-08866532a717" providerId="ADAL" clId="{0E3B7182-D394-47CD-845B-6235ACCF69D4}" dt="2021-04-12T08:17:36.913" v="1126" actId="26606"/>
          <ac:spMkLst>
            <pc:docMk/>
            <pc:sldMk cId="2406243514" sldId="353"/>
            <ac:spMk id="205" creationId="{03C2051E-A88D-48E5-BACF-AAED17892722}"/>
          </ac:spMkLst>
        </pc:spChg>
        <pc:spChg chg="add">
          <ac:chgData name="Prieto Villar, José M." userId="79c44207-68a7-42d5-abf4-08866532a717" providerId="ADAL" clId="{0E3B7182-D394-47CD-845B-6235ACCF69D4}" dt="2021-04-12T08:17:36.913" v="1126" actId="26606"/>
          <ac:spMkLst>
            <pc:docMk/>
            <pc:sldMk cId="2406243514" sldId="353"/>
            <ac:spMk id="207" creationId="{7821A508-2985-4905-874A-527429BAABFA}"/>
          </ac:spMkLst>
        </pc:spChg>
        <pc:spChg chg="add">
          <ac:chgData name="Prieto Villar, José M." userId="79c44207-68a7-42d5-abf4-08866532a717" providerId="ADAL" clId="{0E3B7182-D394-47CD-845B-6235ACCF69D4}" dt="2021-04-12T08:17:36.913" v="1126" actId="26606"/>
          <ac:spMkLst>
            <pc:docMk/>
            <pc:sldMk cId="2406243514" sldId="353"/>
            <ac:spMk id="209" creationId="{D2929CB1-0E3C-4B2D-ADC5-0154FB33BA44}"/>
          </ac:spMkLst>
        </pc:spChg>
        <pc:spChg chg="add">
          <ac:chgData name="Prieto Villar, José M." userId="79c44207-68a7-42d5-abf4-08866532a717" providerId="ADAL" clId="{0E3B7182-D394-47CD-845B-6235ACCF69D4}" dt="2021-04-12T08:17:36.913" v="1126" actId="26606"/>
          <ac:spMkLst>
            <pc:docMk/>
            <pc:sldMk cId="2406243514" sldId="353"/>
            <ac:spMk id="211" creationId="{5F2F0C84-BE8C-4DC2-A6D3-30349A801D5C}"/>
          </ac:spMkLst>
        </pc:spChg>
        <pc:spChg chg="del">
          <ac:chgData name="Prieto Villar, José M." userId="79c44207-68a7-42d5-abf4-08866532a717" providerId="ADAL" clId="{0E3B7182-D394-47CD-845B-6235ACCF69D4}" dt="2021-04-12T08:17:36.913" v="1126" actId="26606"/>
          <ac:spMkLst>
            <pc:docMk/>
            <pc:sldMk cId="2406243514" sldId="353"/>
            <ac:spMk id="4100" creationId="{0671A8AE-40A1-4631-A6B8-581AFF065482}"/>
          </ac:spMkLst>
        </pc:spChg>
        <pc:picChg chg="del">
          <ac:chgData name="Prieto Villar, José M." userId="79c44207-68a7-42d5-abf4-08866532a717" providerId="ADAL" clId="{0E3B7182-D394-47CD-845B-6235ACCF69D4}" dt="2021-04-12T08:17:31.777" v="1124" actId="478"/>
          <ac:picMkLst>
            <pc:docMk/>
            <pc:sldMk cId="2406243514" sldId="353"/>
            <ac:picMk id="4098" creationId="{F020FB5F-15FC-4DAE-9F41-80583F20CF7D}"/>
          </ac:picMkLst>
        </pc:picChg>
        <pc:picChg chg="add mod">
          <ac:chgData name="Prieto Villar, José M." userId="79c44207-68a7-42d5-abf4-08866532a717" providerId="ADAL" clId="{0E3B7182-D394-47CD-845B-6235ACCF69D4}" dt="2021-04-12T08:17:36.913" v="1126" actId="26606"/>
          <ac:picMkLst>
            <pc:docMk/>
            <pc:sldMk cId="2406243514" sldId="353"/>
            <ac:picMk id="10242" creationId="{E844B702-3E48-42A2-AEA4-43FAC34A663F}"/>
          </ac:picMkLst>
        </pc:picChg>
      </pc:sldChg>
      <pc:sldChg chg="del">
        <pc:chgData name="Prieto Villar, José M." userId="79c44207-68a7-42d5-abf4-08866532a717" providerId="ADAL" clId="{0E3B7182-D394-47CD-845B-6235ACCF69D4}" dt="2021-04-12T08:14:37.777" v="1108" actId="47"/>
        <pc:sldMkLst>
          <pc:docMk/>
          <pc:sldMk cId="2734820189" sldId="354"/>
        </pc:sldMkLst>
      </pc:sldChg>
      <pc:sldChg chg="del">
        <pc:chgData name="Prieto Villar, José M." userId="79c44207-68a7-42d5-abf4-08866532a717" providerId="ADAL" clId="{0E3B7182-D394-47CD-845B-6235ACCF69D4}" dt="2021-04-12T08:14:39.132" v="1109" actId="47"/>
        <pc:sldMkLst>
          <pc:docMk/>
          <pc:sldMk cId="1335725351" sldId="355"/>
        </pc:sldMkLst>
      </pc:sldChg>
      <pc:sldChg chg="del">
        <pc:chgData name="Prieto Villar, José M." userId="79c44207-68a7-42d5-abf4-08866532a717" providerId="ADAL" clId="{0E3B7182-D394-47CD-845B-6235ACCF69D4}" dt="2021-04-12T08:14:37.777" v="1108" actId="47"/>
        <pc:sldMkLst>
          <pc:docMk/>
          <pc:sldMk cId="3710701896" sldId="357"/>
        </pc:sldMkLst>
      </pc:sldChg>
      <pc:sldChg chg="del">
        <pc:chgData name="Prieto Villar, José M." userId="79c44207-68a7-42d5-abf4-08866532a717" providerId="ADAL" clId="{0E3B7182-D394-47CD-845B-6235ACCF69D4}" dt="2021-04-12T08:14:40.474" v="1110" actId="47"/>
        <pc:sldMkLst>
          <pc:docMk/>
          <pc:sldMk cId="4290369004" sldId="359"/>
        </pc:sldMkLst>
      </pc:sldChg>
      <pc:sldChg chg="del">
        <pc:chgData name="Prieto Villar, José M." userId="79c44207-68a7-42d5-abf4-08866532a717" providerId="ADAL" clId="{0E3B7182-D394-47CD-845B-6235ACCF69D4}" dt="2021-04-12T08:14:41.483" v="1111" actId="47"/>
        <pc:sldMkLst>
          <pc:docMk/>
          <pc:sldMk cId="2591762504" sldId="360"/>
        </pc:sldMkLst>
      </pc:sldChg>
      <pc:sldChg chg="modSp add mod">
        <pc:chgData name="Prieto Villar, José M." userId="79c44207-68a7-42d5-abf4-08866532a717" providerId="ADAL" clId="{0E3B7182-D394-47CD-845B-6235ACCF69D4}" dt="2021-04-12T06:16:01.515" v="85" actId="14100"/>
        <pc:sldMkLst>
          <pc:docMk/>
          <pc:sldMk cId="897398061" sldId="361"/>
        </pc:sldMkLst>
        <pc:spChg chg="mod">
          <ac:chgData name="Prieto Villar, José M." userId="79c44207-68a7-42d5-abf4-08866532a717" providerId="ADAL" clId="{0E3B7182-D394-47CD-845B-6235ACCF69D4}" dt="2021-04-12T06:16:01.515" v="85" actId="14100"/>
          <ac:spMkLst>
            <pc:docMk/>
            <pc:sldMk cId="897398061" sldId="361"/>
            <ac:spMk id="3" creationId="{BA09E061-18E1-4181-BD8C-F66B65219516}"/>
          </ac:spMkLst>
        </pc:spChg>
      </pc:sldChg>
      <pc:sldChg chg="addSp modSp add mod">
        <pc:chgData name="Prieto Villar, José M." userId="79c44207-68a7-42d5-abf4-08866532a717" providerId="ADAL" clId="{0E3B7182-D394-47CD-845B-6235ACCF69D4}" dt="2021-04-12T07:16:28.473" v="530" actId="1076"/>
        <pc:sldMkLst>
          <pc:docMk/>
          <pc:sldMk cId="988819755" sldId="362"/>
        </pc:sldMkLst>
        <pc:spChg chg="mod">
          <ac:chgData name="Prieto Villar, José M." userId="79c44207-68a7-42d5-abf4-08866532a717" providerId="ADAL" clId="{0E3B7182-D394-47CD-845B-6235ACCF69D4}" dt="2021-04-12T07:13:26.972" v="527"/>
          <ac:spMkLst>
            <pc:docMk/>
            <pc:sldMk cId="988819755" sldId="362"/>
            <ac:spMk id="3" creationId="{BA09E061-18E1-4181-BD8C-F66B65219516}"/>
          </ac:spMkLst>
        </pc:spChg>
        <pc:picChg chg="add mod">
          <ac:chgData name="Prieto Villar, José M." userId="79c44207-68a7-42d5-abf4-08866532a717" providerId="ADAL" clId="{0E3B7182-D394-47CD-845B-6235ACCF69D4}" dt="2021-04-12T07:16:28.473" v="530" actId="1076"/>
          <ac:picMkLst>
            <pc:docMk/>
            <pc:sldMk cId="988819755" sldId="362"/>
            <ac:picMk id="1026" creationId="{5E9A525A-427B-4BAE-BCB7-3138020CD6FB}"/>
          </ac:picMkLst>
        </pc:picChg>
      </pc:sldChg>
      <pc:sldChg chg="addSp delSp modSp add mod">
        <pc:chgData name="Prieto Villar, José M." userId="79c44207-68a7-42d5-abf4-08866532a717" providerId="ADAL" clId="{0E3B7182-D394-47CD-845B-6235ACCF69D4}" dt="2021-04-12T07:32:45.528" v="631" actId="20577"/>
        <pc:sldMkLst>
          <pc:docMk/>
          <pc:sldMk cId="2953048" sldId="363"/>
        </pc:sldMkLst>
        <pc:spChg chg="mod">
          <ac:chgData name="Prieto Villar, José M." userId="79c44207-68a7-42d5-abf4-08866532a717" providerId="ADAL" clId="{0E3B7182-D394-47CD-845B-6235ACCF69D4}" dt="2021-04-12T07:32:45.528" v="631" actId="20577"/>
          <ac:spMkLst>
            <pc:docMk/>
            <pc:sldMk cId="2953048" sldId="363"/>
            <ac:spMk id="3" creationId="{BA09E061-18E1-4181-BD8C-F66B65219516}"/>
          </ac:spMkLst>
        </pc:spChg>
        <pc:spChg chg="add del mod">
          <ac:chgData name="Prieto Villar, José M." userId="79c44207-68a7-42d5-abf4-08866532a717" providerId="ADAL" clId="{0E3B7182-D394-47CD-845B-6235ACCF69D4}" dt="2021-04-12T07:28:49.807" v="596"/>
          <ac:spMkLst>
            <pc:docMk/>
            <pc:sldMk cId="2953048" sldId="363"/>
            <ac:spMk id="4" creationId="{6FA4A13D-747C-4DFF-AB51-637857255AAA}"/>
          </ac:spMkLst>
        </pc:spChg>
        <pc:picChg chg="add del mod">
          <ac:chgData name="Prieto Villar, José M." userId="79c44207-68a7-42d5-abf4-08866532a717" providerId="ADAL" clId="{0E3B7182-D394-47CD-845B-6235ACCF69D4}" dt="2021-04-12T07:27:25.541" v="568" actId="478"/>
          <ac:picMkLst>
            <pc:docMk/>
            <pc:sldMk cId="2953048" sldId="363"/>
            <ac:picMk id="2" creationId="{D3DA9F5C-1F8B-4A18-B4B8-71D43FE4C8F1}"/>
          </ac:picMkLst>
        </pc:picChg>
        <pc:picChg chg="del">
          <ac:chgData name="Prieto Villar, José M." userId="79c44207-68a7-42d5-abf4-08866532a717" providerId="ADAL" clId="{0E3B7182-D394-47CD-845B-6235ACCF69D4}" dt="2021-04-12T07:17:42.053" v="532" actId="478"/>
          <ac:picMkLst>
            <pc:docMk/>
            <pc:sldMk cId="2953048" sldId="363"/>
            <ac:picMk id="1026" creationId="{5E9A525A-427B-4BAE-BCB7-3138020CD6FB}"/>
          </ac:picMkLst>
        </pc:picChg>
      </pc:sldChg>
      <pc:sldChg chg="addSp delSp modSp add mod">
        <pc:chgData name="Prieto Villar, José M." userId="79c44207-68a7-42d5-abf4-08866532a717" providerId="ADAL" clId="{0E3B7182-D394-47CD-845B-6235ACCF69D4}" dt="2021-04-12T07:20:04.066" v="566" actId="20577"/>
        <pc:sldMkLst>
          <pc:docMk/>
          <pc:sldMk cId="4145963476" sldId="364"/>
        </pc:sldMkLst>
        <pc:spChg chg="mod">
          <ac:chgData name="Prieto Villar, José M." userId="79c44207-68a7-42d5-abf4-08866532a717" providerId="ADAL" clId="{0E3B7182-D394-47CD-845B-6235ACCF69D4}" dt="2021-04-12T07:20:04.066" v="566" actId="20577"/>
          <ac:spMkLst>
            <pc:docMk/>
            <pc:sldMk cId="4145963476" sldId="364"/>
            <ac:spMk id="3" creationId="{BA09E061-18E1-4181-BD8C-F66B65219516}"/>
          </ac:spMkLst>
        </pc:spChg>
        <pc:spChg chg="add mod">
          <ac:chgData name="Prieto Villar, José M." userId="79c44207-68a7-42d5-abf4-08866532a717" providerId="ADAL" clId="{0E3B7182-D394-47CD-845B-6235ACCF69D4}" dt="2021-04-12T07:19:23.494" v="555" actId="113"/>
          <ac:spMkLst>
            <pc:docMk/>
            <pc:sldMk cId="4145963476" sldId="364"/>
            <ac:spMk id="5" creationId="{B37FA4FB-DDC5-4A69-96F5-B814273BE69D}"/>
          </ac:spMkLst>
        </pc:spChg>
        <pc:spChg chg="add mod">
          <ac:chgData name="Prieto Villar, José M." userId="79c44207-68a7-42d5-abf4-08866532a717" providerId="ADAL" clId="{0E3B7182-D394-47CD-845B-6235ACCF69D4}" dt="2021-04-12T07:19:53.360" v="564" actId="20577"/>
          <ac:spMkLst>
            <pc:docMk/>
            <pc:sldMk cId="4145963476" sldId="364"/>
            <ac:spMk id="7" creationId="{5DABD73C-1272-44BD-96A3-EF89FE94B9D2}"/>
          </ac:spMkLst>
        </pc:spChg>
        <pc:picChg chg="del">
          <ac:chgData name="Prieto Villar, José M." userId="79c44207-68a7-42d5-abf4-08866532a717" providerId="ADAL" clId="{0E3B7182-D394-47CD-845B-6235ACCF69D4}" dt="2021-04-12T07:18:40.510" v="540" actId="478"/>
          <ac:picMkLst>
            <pc:docMk/>
            <pc:sldMk cId="4145963476" sldId="364"/>
            <ac:picMk id="2" creationId="{D3DA9F5C-1F8B-4A18-B4B8-71D43FE4C8F1}"/>
          </ac:picMkLst>
        </pc:picChg>
      </pc:sldChg>
      <pc:sldChg chg="addSp modSp add del mod">
        <pc:chgData name="Prieto Villar, José M." userId="79c44207-68a7-42d5-abf4-08866532a717" providerId="ADAL" clId="{0E3B7182-D394-47CD-845B-6235ACCF69D4}" dt="2021-04-12T08:06:00.925" v="790" actId="47"/>
        <pc:sldMkLst>
          <pc:docMk/>
          <pc:sldMk cId="691245052" sldId="365"/>
        </pc:sldMkLst>
        <pc:spChg chg="mod">
          <ac:chgData name="Prieto Villar, José M." userId="79c44207-68a7-42d5-abf4-08866532a717" providerId="ADAL" clId="{0E3B7182-D394-47CD-845B-6235ACCF69D4}" dt="2021-04-12T07:29:24.450" v="607" actId="14100"/>
          <ac:spMkLst>
            <pc:docMk/>
            <pc:sldMk cId="691245052" sldId="365"/>
            <ac:spMk id="3" creationId="{BA09E061-18E1-4181-BD8C-F66B65219516}"/>
          </ac:spMkLst>
        </pc:spChg>
        <pc:picChg chg="add mod">
          <ac:chgData name="Prieto Villar, José M." userId="79c44207-68a7-42d5-abf4-08866532a717" providerId="ADAL" clId="{0E3B7182-D394-47CD-845B-6235ACCF69D4}" dt="2021-04-12T07:29:26.629" v="609" actId="1076"/>
          <ac:picMkLst>
            <pc:docMk/>
            <pc:sldMk cId="691245052" sldId="365"/>
            <ac:picMk id="2" creationId="{62D849A8-E5E7-45A2-8878-7D1BCF9BFC81}"/>
          </ac:picMkLst>
        </pc:picChg>
      </pc:sldChg>
      <pc:sldChg chg="modSp add mod">
        <pc:chgData name="Prieto Villar, José M." userId="79c44207-68a7-42d5-abf4-08866532a717" providerId="ADAL" clId="{0E3B7182-D394-47CD-845B-6235ACCF69D4}" dt="2021-04-12T08:05:30.715" v="789" actId="113"/>
        <pc:sldMkLst>
          <pc:docMk/>
          <pc:sldMk cId="3395631518" sldId="366"/>
        </pc:sldMkLst>
        <pc:spChg chg="mod">
          <ac:chgData name="Prieto Villar, José M." userId="79c44207-68a7-42d5-abf4-08866532a717" providerId="ADAL" clId="{0E3B7182-D394-47CD-845B-6235ACCF69D4}" dt="2021-04-12T08:05:30.715" v="789" actId="113"/>
          <ac:spMkLst>
            <pc:docMk/>
            <pc:sldMk cId="3395631518" sldId="366"/>
            <ac:spMk id="3" creationId="{BA09E061-18E1-4181-BD8C-F66B65219516}"/>
          </ac:spMkLst>
        </pc:spChg>
      </pc:sldChg>
      <pc:sldChg chg="addSp delSp modSp add mod">
        <pc:chgData name="Prieto Villar, José M." userId="79c44207-68a7-42d5-abf4-08866532a717" providerId="ADAL" clId="{0E3B7182-D394-47CD-845B-6235ACCF69D4}" dt="2021-04-12T08:05:17.635" v="787" actId="113"/>
        <pc:sldMkLst>
          <pc:docMk/>
          <pc:sldMk cId="349274792" sldId="367"/>
        </pc:sldMkLst>
        <pc:spChg chg="mod">
          <ac:chgData name="Prieto Villar, José M." userId="79c44207-68a7-42d5-abf4-08866532a717" providerId="ADAL" clId="{0E3B7182-D394-47CD-845B-6235ACCF69D4}" dt="2021-04-12T08:05:17.635" v="787" actId="113"/>
          <ac:spMkLst>
            <pc:docMk/>
            <pc:sldMk cId="349274792" sldId="367"/>
            <ac:spMk id="3" creationId="{BA09E061-18E1-4181-BD8C-F66B65219516}"/>
          </ac:spMkLst>
        </pc:spChg>
        <pc:picChg chg="del mod">
          <ac:chgData name="Prieto Villar, José M." userId="79c44207-68a7-42d5-abf4-08866532a717" providerId="ADAL" clId="{0E3B7182-D394-47CD-845B-6235ACCF69D4}" dt="2021-04-12T07:53:51.095" v="690" actId="478"/>
          <ac:picMkLst>
            <pc:docMk/>
            <pc:sldMk cId="349274792" sldId="367"/>
            <ac:picMk id="2" creationId="{62D849A8-E5E7-45A2-8878-7D1BCF9BFC81}"/>
          </ac:picMkLst>
        </pc:picChg>
        <pc:picChg chg="add del mod">
          <ac:chgData name="Prieto Villar, José M." userId="79c44207-68a7-42d5-abf4-08866532a717" providerId="ADAL" clId="{0E3B7182-D394-47CD-845B-6235ACCF69D4}" dt="2021-04-12T07:54:59.409" v="694" actId="478"/>
          <ac:picMkLst>
            <pc:docMk/>
            <pc:sldMk cId="349274792" sldId="367"/>
            <ac:picMk id="4" creationId="{9E3276BE-9D19-4017-8C10-22A319914031}"/>
          </ac:picMkLst>
        </pc:picChg>
        <pc:picChg chg="add mod">
          <ac:chgData name="Prieto Villar, José M." userId="79c44207-68a7-42d5-abf4-08866532a717" providerId="ADAL" clId="{0E3B7182-D394-47CD-845B-6235ACCF69D4}" dt="2021-04-12T07:55:31.634" v="699" actId="1076"/>
          <ac:picMkLst>
            <pc:docMk/>
            <pc:sldMk cId="349274792" sldId="367"/>
            <ac:picMk id="5" creationId="{B01AE544-63BD-4F2B-8446-0804107EF038}"/>
          </ac:picMkLst>
        </pc:picChg>
        <pc:picChg chg="add mod">
          <ac:chgData name="Prieto Villar, José M." userId="79c44207-68a7-42d5-abf4-08866532a717" providerId="ADAL" clId="{0E3B7182-D394-47CD-845B-6235ACCF69D4}" dt="2021-04-12T07:55:38.185" v="700" actId="1076"/>
          <ac:picMkLst>
            <pc:docMk/>
            <pc:sldMk cId="349274792" sldId="367"/>
            <ac:picMk id="7" creationId="{A91ED5E3-8BDD-4E80-8FDF-58F8091EF57F}"/>
          </ac:picMkLst>
        </pc:picChg>
        <pc:picChg chg="add del">
          <ac:chgData name="Prieto Villar, José M." userId="79c44207-68a7-42d5-abf4-08866532a717" providerId="ADAL" clId="{0E3B7182-D394-47CD-845B-6235ACCF69D4}" dt="2021-04-12T07:57:00.801" v="702"/>
          <ac:picMkLst>
            <pc:docMk/>
            <pc:sldMk cId="349274792" sldId="367"/>
            <ac:picMk id="8" creationId="{B8FA4334-98DA-4DF9-A209-E0B1D1B18442}"/>
          </ac:picMkLst>
        </pc:picChg>
      </pc:sldChg>
      <pc:sldChg chg="addSp delSp modSp add mod">
        <pc:chgData name="Prieto Villar, José M." userId="79c44207-68a7-42d5-abf4-08866532a717" providerId="ADAL" clId="{0E3B7182-D394-47CD-845B-6235ACCF69D4}" dt="2021-04-12T08:05:12.567" v="786" actId="113"/>
        <pc:sldMkLst>
          <pc:docMk/>
          <pc:sldMk cId="3780807230" sldId="368"/>
        </pc:sldMkLst>
        <pc:spChg chg="mod">
          <ac:chgData name="Prieto Villar, José M." userId="79c44207-68a7-42d5-abf4-08866532a717" providerId="ADAL" clId="{0E3B7182-D394-47CD-845B-6235ACCF69D4}" dt="2021-04-12T08:05:12.567" v="786" actId="113"/>
          <ac:spMkLst>
            <pc:docMk/>
            <pc:sldMk cId="3780807230" sldId="368"/>
            <ac:spMk id="3" creationId="{BA09E061-18E1-4181-BD8C-F66B65219516}"/>
          </ac:spMkLst>
        </pc:spChg>
        <pc:picChg chg="add mod">
          <ac:chgData name="Prieto Villar, José M." userId="79c44207-68a7-42d5-abf4-08866532a717" providerId="ADAL" clId="{0E3B7182-D394-47CD-845B-6235ACCF69D4}" dt="2021-04-12T07:58:01.446" v="724" actId="1076"/>
          <ac:picMkLst>
            <pc:docMk/>
            <pc:sldMk cId="3780807230" sldId="368"/>
            <ac:picMk id="2" creationId="{BFFDA2BF-37E3-47BB-B461-1EA358F6BE98}"/>
          </ac:picMkLst>
        </pc:picChg>
        <pc:picChg chg="add mod">
          <ac:chgData name="Prieto Villar, José M." userId="79c44207-68a7-42d5-abf4-08866532a717" providerId="ADAL" clId="{0E3B7182-D394-47CD-845B-6235ACCF69D4}" dt="2021-04-12T07:58:24.806" v="726" actId="1076"/>
          <ac:picMkLst>
            <pc:docMk/>
            <pc:sldMk cId="3780807230" sldId="368"/>
            <ac:picMk id="4" creationId="{2540AB37-2792-4071-AF4F-B687E7CE1CA4}"/>
          </ac:picMkLst>
        </pc:picChg>
        <pc:picChg chg="del mod">
          <ac:chgData name="Prieto Villar, José M." userId="79c44207-68a7-42d5-abf4-08866532a717" providerId="ADAL" clId="{0E3B7182-D394-47CD-845B-6235ACCF69D4}" dt="2021-04-12T07:57:38.761" v="721" actId="478"/>
          <ac:picMkLst>
            <pc:docMk/>
            <pc:sldMk cId="3780807230" sldId="368"/>
            <ac:picMk id="5" creationId="{B01AE544-63BD-4F2B-8446-0804107EF038}"/>
          </ac:picMkLst>
        </pc:picChg>
        <pc:picChg chg="del">
          <ac:chgData name="Prieto Villar, José M." userId="79c44207-68a7-42d5-abf4-08866532a717" providerId="ADAL" clId="{0E3B7182-D394-47CD-845B-6235ACCF69D4}" dt="2021-04-12T07:57:39.251" v="722" actId="478"/>
          <ac:picMkLst>
            <pc:docMk/>
            <pc:sldMk cId="3780807230" sldId="368"/>
            <ac:picMk id="7" creationId="{A91ED5E3-8BDD-4E80-8FDF-58F8091EF57F}"/>
          </ac:picMkLst>
        </pc:picChg>
        <pc:picChg chg="add mod">
          <ac:chgData name="Prieto Villar, José M." userId="79c44207-68a7-42d5-abf4-08866532a717" providerId="ADAL" clId="{0E3B7182-D394-47CD-845B-6235ACCF69D4}" dt="2021-04-12T07:58:59.718" v="728" actId="1076"/>
          <ac:picMkLst>
            <pc:docMk/>
            <pc:sldMk cId="3780807230" sldId="368"/>
            <ac:picMk id="8" creationId="{EAB45760-62D3-43E7-A32E-1229A53EAF11}"/>
          </ac:picMkLst>
        </pc:picChg>
      </pc:sldChg>
      <pc:sldChg chg="addSp delSp modSp add mod">
        <pc:chgData name="Prieto Villar, José M." userId="79c44207-68a7-42d5-abf4-08866532a717" providerId="ADAL" clId="{0E3B7182-D394-47CD-845B-6235ACCF69D4}" dt="2021-04-12T08:14:09.119" v="1107" actId="1076"/>
        <pc:sldMkLst>
          <pc:docMk/>
          <pc:sldMk cId="3618479412" sldId="369"/>
        </pc:sldMkLst>
        <pc:spChg chg="add mod">
          <ac:chgData name="Prieto Villar, José M." userId="79c44207-68a7-42d5-abf4-08866532a717" providerId="ADAL" clId="{0E3B7182-D394-47CD-845B-6235ACCF69D4}" dt="2021-04-12T08:13:16.140" v="1099" actId="14100"/>
          <ac:spMkLst>
            <pc:docMk/>
            <pc:sldMk cId="3618479412" sldId="369"/>
            <ac:spMk id="5" creationId="{2FFA13D9-B1CD-474E-89C4-BEA52D609D10}"/>
          </ac:spMkLst>
        </pc:spChg>
        <pc:spChg chg="mod">
          <ac:chgData name="Prieto Villar, José M." userId="79c44207-68a7-42d5-abf4-08866532a717" providerId="ADAL" clId="{0E3B7182-D394-47CD-845B-6235ACCF69D4}" dt="2021-04-12T08:10:38.122" v="1074" actId="20577"/>
          <ac:spMkLst>
            <pc:docMk/>
            <pc:sldMk cId="3618479412" sldId="369"/>
            <ac:spMk id="6" creationId="{A62DADB5-1A7C-2840-8715-E242D56D7C3C}"/>
          </ac:spMkLst>
        </pc:spChg>
        <pc:spChg chg="mod">
          <ac:chgData name="Prieto Villar, José M." userId="79c44207-68a7-42d5-abf4-08866532a717" providerId="ADAL" clId="{0E3B7182-D394-47CD-845B-6235ACCF69D4}" dt="2021-04-12T08:12:27.129" v="1091" actId="14100"/>
          <ac:spMkLst>
            <pc:docMk/>
            <pc:sldMk cId="3618479412" sldId="369"/>
            <ac:spMk id="12" creationId="{953AD6FF-C05C-4196-A36A-19A6B5A8F856}"/>
          </ac:spMkLst>
        </pc:spChg>
        <pc:picChg chg="del">
          <ac:chgData name="Prieto Villar, José M." userId="79c44207-68a7-42d5-abf4-08866532a717" providerId="ADAL" clId="{0E3B7182-D394-47CD-845B-6235ACCF69D4}" dt="2021-04-12T08:10:56.824" v="1078" actId="478"/>
          <ac:picMkLst>
            <pc:docMk/>
            <pc:sldMk cId="3618479412" sldId="369"/>
            <ac:picMk id="2" creationId="{116A46A7-7FF5-4231-900B-250072B3FAFB}"/>
          </ac:picMkLst>
        </pc:picChg>
        <pc:picChg chg="add del mod">
          <ac:chgData name="Prieto Villar, José M." userId="79c44207-68a7-42d5-abf4-08866532a717" providerId="ADAL" clId="{0E3B7182-D394-47CD-845B-6235ACCF69D4}" dt="2021-04-12T08:13:23.314" v="1105"/>
          <ac:picMkLst>
            <pc:docMk/>
            <pc:sldMk cId="3618479412" sldId="369"/>
            <ac:picMk id="3" creationId="{4591E84B-FFF2-44B0-9313-3700FC2A38F0}"/>
          </ac:picMkLst>
        </pc:picChg>
        <pc:picChg chg="add mod">
          <ac:chgData name="Prieto Villar, José M." userId="79c44207-68a7-42d5-abf4-08866532a717" providerId="ADAL" clId="{0E3B7182-D394-47CD-845B-6235ACCF69D4}" dt="2021-04-12T08:14:09.119" v="1107" actId="1076"/>
          <ac:picMkLst>
            <pc:docMk/>
            <pc:sldMk cId="3618479412" sldId="369"/>
            <ac:picMk id="4" creationId="{9E0B6511-A292-4120-8659-3A74584FDB45}"/>
          </ac:picMkLst>
        </pc:picChg>
      </pc:sldChg>
    </pc:docChg>
  </pc:docChgLst>
  <pc:docChgLst>
    <pc:chgData name="Lopez Perez, Maria de" userId="6c668916-f479-48a8-91a7-d024f98916a3" providerId="ADAL" clId="{6A546031-1778-4999-99F3-D994DAEF586F}"/>
    <pc:docChg chg="modSld">
      <pc:chgData name="Lopez Perez, Maria de" userId="6c668916-f479-48a8-91a7-d024f98916a3" providerId="ADAL" clId="{6A546031-1778-4999-99F3-D994DAEF586F}" dt="2021-04-13T08:58:52.155" v="1" actId="20577"/>
      <pc:docMkLst>
        <pc:docMk/>
      </pc:docMkLst>
      <pc:sldChg chg="modSp mod">
        <pc:chgData name="Lopez Perez, Maria de" userId="6c668916-f479-48a8-91a7-d024f98916a3" providerId="ADAL" clId="{6A546031-1778-4999-99F3-D994DAEF586F}" dt="2021-04-13T08:58:52.155" v="1" actId="20577"/>
        <pc:sldMkLst>
          <pc:docMk/>
          <pc:sldMk cId="4145963476" sldId="364"/>
        </pc:sldMkLst>
        <pc:spChg chg="mod">
          <ac:chgData name="Lopez Perez, Maria de" userId="6c668916-f479-48a8-91a7-d024f98916a3" providerId="ADAL" clId="{6A546031-1778-4999-99F3-D994DAEF586F}" dt="2021-04-13T08:58:52.155" v="1" actId="20577"/>
          <ac:spMkLst>
            <pc:docMk/>
            <pc:sldMk cId="4145963476" sldId="364"/>
            <ac:spMk id="3" creationId="{BA09E061-18E1-4181-BD8C-F66B65219516}"/>
          </ac:spMkLst>
        </pc:spChg>
      </pc:sldChg>
      <pc:sldChg chg="modSp mod">
        <pc:chgData name="Lopez Perez, Maria de" userId="6c668916-f479-48a8-91a7-d024f98916a3" providerId="ADAL" clId="{6A546031-1778-4999-99F3-D994DAEF586F}" dt="2021-04-13T08:55:20.529" v="0" actId="20577"/>
        <pc:sldMkLst>
          <pc:docMk/>
          <pc:sldMk cId="2097648189" sldId="370"/>
        </pc:sldMkLst>
        <pc:spChg chg="mod">
          <ac:chgData name="Lopez Perez, Maria de" userId="6c668916-f479-48a8-91a7-d024f98916a3" providerId="ADAL" clId="{6A546031-1778-4999-99F3-D994DAEF586F}" dt="2021-04-13T08:55:20.529" v="0" actId="20577"/>
          <ac:spMkLst>
            <pc:docMk/>
            <pc:sldMk cId="2097648189" sldId="370"/>
            <ac:spMk id="3" creationId="{BA09E061-18E1-4181-BD8C-F66B65219516}"/>
          </ac:spMkLst>
        </pc:spChg>
      </pc:sldChg>
    </pc:docChg>
  </pc:docChgLst>
  <pc:docChgLst>
    <pc:chgData name="Buendia Lopez, Jairo" userId="S::jairo.buendia.lopez@accenture.com::b16ab519-b76d-42ae-9fa7-12bcb0a40457" providerId="AD" clId="Web-{530E6A0C-F4E8-4736-BEBC-C15C02D209C5}"/>
    <pc:docChg chg="modSld">
      <pc:chgData name="Buendia Lopez, Jairo" userId="S::jairo.buendia.lopez@accenture.com::b16ab519-b76d-42ae-9fa7-12bcb0a40457" providerId="AD" clId="Web-{530E6A0C-F4E8-4736-BEBC-C15C02D209C5}" dt="2021-04-13T09:21:21.513" v="0" actId="1076"/>
      <pc:docMkLst>
        <pc:docMk/>
      </pc:docMkLst>
      <pc:sldChg chg="modSp">
        <pc:chgData name="Buendia Lopez, Jairo" userId="S::jairo.buendia.lopez@accenture.com::b16ab519-b76d-42ae-9fa7-12bcb0a40457" providerId="AD" clId="Web-{530E6A0C-F4E8-4736-BEBC-C15C02D209C5}" dt="2021-04-13T09:21:21.513" v="0" actId="1076"/>
        <pc:sldMkLst>
          <pc:docMk/>
          <pc:sldMk cId="2097648189" sldId="370"/>
        </pc:sldMkLst>
        <pc:spChg chg="mod">
          <ac:chgData name="Buendia Lopez, Jairo" userId="S::jairo.buendia.lopez@accenture.com::b16ab519-b76d-42ae-9fa7-12bcb0a40457" providerId="AD" clId="Web-{530E6A0C-F4E8-4736-BEBC-C15C02D209C5}" dt="2021-04-13T09:21:21.513" v="0" actId="1076"/>
          <ac:spMkLst>
            <pc:docMk/>
            <pc:sldMk cId="2097648189" sldId="370"/>
            <ac:spMk id="5" creationId="{B37FA4FB-DDC5-4A69-96F5-B814273BE69D}"/>
          </ac:spMkLst>
        </pc:spChg>
      </pc:sldChg>
    </pc:docChg>
  </pc:docChgLst>
  <pc:docChgLst>
    <pc:chgData name="Prieto Villar, José M." userId="79c44207-68a7-42d5-abf4-08866532a717" providerId="ADAL" clId="{A9A8C4BF-2D96-4D0B-87B2-5C45910DF046}"/>
    <pc:docChg chg="undo custSel addSld delSld modSld">
      <pc:chgData name="Prieto Villar, José M." userId="79c44207-68a7-42d5-abf4-08866532a717" providerId="ADAL" clId="{A9A8C4BF-2D96-4D0B-87B2-5C45910DF046}" dt="2021-04-13T11:14:59.385" v="193" actId="47"/>
      <pc:docMkLst>
        <pc:docMk/>
      </pc:docMkLst>
      <pc:sldChg chg="modSp del mod">
        <pc:chgData name="Prieto Villar, José M." userId="79c44207-68a7-42d5-abf4-08866532a717" providerId="ADAL" clId="{A9A8C4BF-2D96-4D0B-87B2-5C45910DF046}" dt="2021-04-13T11:14:59.385" v="193" actId="47"/>
        <pc:sldMkLst>
          <pc:docMk/>
          <pc:sldMk cId="988819755" sldId="362"/>
        </pc:sldMkLst>
        <pc:spChg chg="mod">
          <ac:chgData name="Prieto Villar, José M." userId="79c44207-68a7-42d5-abf4-08866532a717" providerId="ADAL" clId="{A9A8C4BF-2D96-4D0B-87B2-5C45910DF046}" dt="2021-04-13T07:17:35.763" v="5" actId="20577"/>
          <ac:spMkLst>
            <pc:docMk/>
            <pc:sldMk cId="988819755" sldId="362"/>
            <ac:spMk id="3" creationId="{BA09E061-18E1-4181-BD8C-F66B65219516}"/>
          </ac:spMkLst>
        </pc:spChg>
      </pc:sldChg>
      <pc:sldChg chg="addSp modSp mod">
        <pc:chgData name="Prieto Villar, José M." userId="79c44207-68a7-42d5-abf4-08866532a717" providerId="ADAL" clId="{A9A8C4BF-2D96-4D0B-87B2-5C45910DF046}" dt="2021-04-13T09:12:46.033" v="192" actId="20577"/>
        <pc:sldMkLst>
          <pc:docMk/>
          <pc:sldMk cId="4145963476" sldId="364"/>
        </pc:sldMkLst>
        <pc:spChg chg="mod">
          <ac:chgData name="Prieto Villar, José M." userId="79c44207-68a7-42d5-abf4-08866532a717" providerId="ADAL" clId="{A9A8C4BF-2D96-4D0B-87B2-5C45910DF046}" dt="2021-04-13T09:12:42.465" v="191" actId="20577"/>
          <ac:spMkLst>
            <pc:docMk/>
            <pc:sldMk cId="4145963476" sldId="364"/>
            <ac:spMk id="5" creationId="{B37FA4FB-DDC5-4A69-96F5-B814273BE69D}"/>
          </ac:spMkLst>
        </pc:spChg>
        <pc:spChg chg="mod">
          <ac:chgData name="Prieto Villar, José M." userId="79c44207-68a7-42d5-abf4-08866532a717" providerId="ADAL" clId="{A9A8C4BF-2D96-4D0B-87B2-5C45910DF046}" dt="2021-04-13T09:12:46.033" v="192" actId="20577"/>
          <ac:spMkLst>
            <pc:docMk/>
            <pc:sldMk cId="4145963476" sldId="364"/>
            <ac:spMk id="7" creationId="{5DABD73C-1272-44BD-96A3-EF89FE94B9D2}"/>
          </ac:spMkLst>
        </pc:spChg>
        <pc:spChg chg="add mod">
          <ac:chgData name="Prieto Villar, José M." userId="79c44207-68a7-42d5-abf4-08866532a717" providerId="ADAL" clId="{A9A8C4BF-2D96-4D0B-87B2-5C45910DF046}" dt="2021-04-13T08:49:11.714" v="118" actId="14100"/>
          <ac:spMkLst>
            <pc:docMk/>
            <pc:sldMk cId="4145963476" sldId="364"/>
            <ac:spMk id="8" creationId="{A65EA4C4-95A8-4937-A646-1328F67C2C54}"/>
          </ac:spMkLst>
        </pc:spChg>
      </pc:sldChg>
      <pc:sldChg chg="delSp modSp add mod">
        <pc:chgData name="Prieto Villar, José M." userId="79c44207-68a7-42d5-abf4-08866532a717" providerId="ADAL" clId="{A9A8C4BF-2D96-4D0B-87B2-5C45910DF046}" dt="2021-04-13T08:51:28.720" v="190"/>
        <pc:sldMkLst>
          <pc:docMk/>
          <pc:sldMk cId="2097648189" sldId="370"/>
        </pc:sldMkLst>
        <pc:spChg chg="mod">
          <ac:chgData name="Prieto Villar, José M." userId="79c44207-68a7-42d5-abf4-08866532a717" providerId="ADAL" clId="{A9A8C4BF-2D96-4D0B-87B2-5C45910DF046}" dt="2021-04-13T08:49:41.241" v="123" actId="20577"/>
          <ac:spMkLst>
            <pc:docMk/>
            <pc:sldMk cId="2097648189" sldId="370"/>
            <ac:spMk id="3" creationId="{BA09E061-18E1-4181-BD8C-F66B65219516}"/>
          </ac:spMkLst>
        </pc:spChg>
        <pc:spChg chg="mod">
          <ac:chgData name="Prieto Villar, José M." userId="79c44207-68a7-42d5-abf4-08866532a717" providerId="ADAL" clId="{A9A8C4BF-2D96-4D0B-87B2-5C45910DF046}" dt="2021-04-13T08:51:28.720" v="190"/>
          <ac:spMkLst>
            <pc:docMk/>
            <pc:sldMk cId="2097648189" sldId="370"/>
            <ac:spMk id="5" creationId="{B37FA4FB-DDC5-4A69-96F5-B814273BE69D}"/>
          </ac:spMkLst>
        </pc:spChg>
        <pc:spChg chg="del">
          <ac:chgData name="Prieto Villar, José M." userId="79c44207-68a7-42d5-abf4-08866532a717" providerId="ADAL" clId="{A9A8C4BF-2D96-4D0B-87B2-5C45910DF046}" dt="2021-04-13T08:48:33.520" v="97" actId="478"/>
          <ac:spMkLst>
            <pc:docMk/>
            <pc:sldMk cId="2097648189" sldId="370"/>
            <ac:spMk id="7" creationId="{5DABD73C-1272-44BD-96A3-EF89FE94B9D2}"/>
          </ac:spMkLst>
        </pc:spChg>
        <pc:spChg chg="del">
          <ac:chgData name="Prieto Villar, José M." userId="79c44207-68a7-42d5-abf4-08866532a717" providerId="ADAL" clId="{A9A8C4BF-2D96-4D0B-87B2-5C45910DF046}" dt="2021-04-13T08:48:39.685" v="99" actId="478"/>
          <ac:spMkLst>
            <pc:docMk/>
            <pc:sldMk cId="2097648189" sldId="370"/>
            <ac:spMk id="8" creationId="{A65EA4C4-95A8-4937-A646-1328F67C2C5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Graphik" panose="020B0503030202060203"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Graphik" panose="020B0503030202060203" pitchFamily="34" charset="0"/>
              </a:defRPr>
            </a:lvl1pPr>
          </a:lstStyle>
          <a:p>
            <a:fld id="{1DE7078C-3525-4C9B-BF62-C9FD13B9A875}" type="datetimeFigureOut">
              <a:rPr lang="en-US" smtClean="0"/>
              <a:pPr/>
              <a:t>4/13/2021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Graphik" panose="020B050303020206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Graphik" panose="020B0503030202060203" pitchFamily="34" charset="0"/>
              </a:defRPr>
            </a:lvl1pPr>
          </a:lstStyle>
          <a:p>
            <a:fld id="{436E8A87-18DA-4CCE-A8C2-BDBC489258C6}" type="slidenum">
              <a:rPr lang="en-US" smtClean="0"/>
              <a:pPr/>
              <a:t>‹#›</a:t>
            </a:fld>
            <a:endParaRPr lang="en-US" dirty="0"/>
          </a:p>
        </p:txBody>
      </p:sp>
    </p:spTree>
    <p:extLst>
      <p:ext uri="{BB962C8B-B14F-4D97-AF65-F5344CB8AC3E}">
        <p14:creationId xmlns:p14="http://schemas.microsoft.com/office/powerpoint/2010/main" val="66738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raphik" panose="020B0503030202060203" pitchFamily="34" charset="0"/>
        <a:ea typeface="+mn-ea"/>
        <a:cs typeface="+mn-cs"/>
      </a:defRPr>
    </a:lvl1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1.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jp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Greetings Slide - GT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dirty="0"/>
              <a:t>Welcome</a:t>
            </a:r>
            <a:endParaRPr lang="en-US" dirty="0"/>
          </a:p>
        </p:txBody>
      </p:sp>
      <p:pic>
        <p:nvPicPr>
          <p:cNvPr id="5" name="Picture 4" descr="A picture containing card, drawing, crosswalk, table&#10;&#10;Description automatically generated">
            <a:extLst>
              <a:ext uri="{FF2B5EF4-FFF2-40B4-BE49-F238E27FC236}">
                <a16:creationId xmlns:a16="http://schemas.microsoft.com/office/drawing/2014/main" id="{89528D09-D9F4-47CA-BBA9-7AF13078DFF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sp>
        <p:nvSpPr>
          <p:cNvPr id="6" name="Date Placeholder 10">
            <a:extLst>
              <a:ext uri="{FF2B5EF4-FFF2-40B4-BE49-F238E27FC236}">
                <a16:creationId xmlns:a16="http://schemas.microsoft.com/office/drawing/2014/main" id="{7B13834E-8AC2-48C5-8DD7-FE0809585ADD}"/>
              </a:ext>
            </a:extLst>
          </p:cNvPr>
          <p:cNvSpPr txBox="1">
            <a:spLocks/>
          </p:cNvSpPr>
          <p:nvPr userDrawn="1"/>
        </p:nvSpPr>
        <p:spPr>
          <a:xfrm>
            <a:off x="4544992" y="6224937"/>
            <a:ext cx="3102015" cy="245276"/>
          </a:xfrm>
          <a:prstGeom prst="rect">
            <a:avLst/>
          </a:prstGeom>
        </p:spPr>
        <p:txBody>
          <a:bodyPr vert="horz" lIns="0" tIns="0" rIns="0" bIns="0" rtlCol="0" anchor="t"/>
          <a:lstStyle>
            <a:defPPr>
              <a:defRPr lang="en-US"/>
            </a:defPPr>
            <a:lvl1pPr marL="0" algn="ctr" defTabSz="914400" rtl="0" eaLnBrk="1" latinLnBrk="0" hangingPunct="1">
              <a:defRPr lang="en-US" sz="1400" b="1"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a:t>Advanced Technology Center</a:t>
            </a:r>
          </a:p>
        </p:txBody>
      </p:sp>
    </p:spTree>
    <p:extLst>
      <p:ext uri="{BB962C8B-B14F-4D97-AF65-F5344CB8AC3E}">
        <p14:creationId xmlns:p14="http://schemas.microsoft.com/office/powerpoint/2010/main" val="26714558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GTS">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201D5A-B05B-463A-A39A-D6351436BF33}"/>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084C2CB2-4FB2-4965-A2E7-4A3640116F06}" type="datetime2">
              <a:rPr lang="en-US" smtClean="0"/>
              <a:t>Tuesday, April 13, 2021</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pic>
        <p:nvPicPr>
          <p:cNvPr id="7" name="Picture 6" descr="A picture containing card, drawing, crosswalk, table&#10;&#10;Description automatically generated">
            <a:extLst>
              <a:ext uri="{FF2B5EF4-FFF2-40B4-BE49-F238E27FC236}">
                <a16:creationId xmlns:a16="http://schemas.microsoft.com/office/drawing/2014/main" id="{DF3CEA6A-1953-4DD5-B664-EEDED901A65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
        <p:nvSpPr>
          <p:cNvPr id="9" name="Date Placeholder 10">
            <a:extLst>
              <a:ext uri="{FF2B5EF4-FFF2-40B4-BE49-F238E27FC236}">
                <a16:creationId xmlns:a16="http://schemas.microsoft.com/office/drawing/2014/main" id="{0AA73BB1-B10C-4495-AC10-01FDD5B3AA3D}"/>
              </a:ext>
            </a:extLst>
          </p:cNvPr>
          <p:cNvSpPr txBox="1">
            <a:spLocks/>
          </p:cNvSpPr>
          <p:nvPr userDrawn="1"/>
        </p:nvSpPr>
        <p:spPr>
          <a:xfrm>
            <a:off x="8708985" y="6066624"/>
            <a:ext cx="3102015" cy="245276"/>
          </a:xfrm>
          <a:prstGeom prst="rect">
            <a:avLst/>
          </a:prstGeom>
        </p:spPr>
        <p:txBody>
          <a:bodyPr vert="horz" lIns="0" tIns="0" rIns="0" bIns="0" rtlCol="0" anchor="t"/>
          <a:lstStyle>
            <a:defPPr>
              <a:defRPr lang="en-US"/>
            </a:defPPr>
            <a:lvl1pPr marL="0" algn="ctr" defTabSz="914400" rtl="0" eaLnBrk="1" latinLnBrk="0" hangingPunct="1">
              <a:defRPr lang="en-US" sz="1400" b="1"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dirty="0"/>
              <a:t>Advanced Technology Center</a:t>
            </a:r>
          </a:p>
        </p:txBody>
      </p:sp>
    </p:spTree>
    <p:extLst>
      <p:ext uri="{BB962C8B-B14F-4D97-AF65-F5344CB8AC3E}">
        <p14:creationId xmlns:p14="http://schemas.microsoft.com/office/powerpoint/2010/main" val="25221076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Logo">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345ECE-0A07-4C4B-9368-0CE4479DD27C}"/>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395525D8-8C3D-4FEA-A4F3-A7048ED97C11}" type="datetime2">
              <a:rPr lang="en-US" smtClean="0"/>
              <a:t>Tuesday, April 13, 2021</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 in GT Sectra Fine 24pt</a:t>
            </a:r>
          </a:p>
        </p:txBody>
      </p:sp>
      <p:sp>
        <p:nvSpPr>
          <p:cNvPr id="9" name="Date Placeholder 10">
            <a:extLst>
              <a:ext uri="{FF2B5EF4-FFF2-40B4-BE49-F238E27FC236}">
                <a16:creationId xmlns:a16="http://schemas.microsoft.com/office/drawing/2014/main" id="{5C26002C-EFAF-4AD3-8B9F-AF1B6FE43BE0}"/>
              </a:ext>
            </a:extLst>
          </p:cNvPr>
          <p:cNvSpPr txBox="1">
            <a:spLocks/>
          </p:cNvSpPr>
          <p:nvPr userDrawn="1"/>
        </p:nvSpPr>
        <p:spPr>
          <a:xfrm>
            <a:off x="8708984" y="6066624"/>
            <a:ext cx="3102015" cy="245276"/>
          </a:xfrm>
          <a:prstGeom prst="rect">
            <a:avLst/>
          </a:prstGeom>
        </p:spPr>
        <p:txBody>
          <a:bodyPr vert="horz" lIns="0" tIns="0" rIns="0" bIns="0" rtlCol="0" anchor="t"/>
          <a:lstStyle>
            <a:defPPr>
              <a:defRPr lang="en-US"/>
            </a:defPPr>
            <a:lvl1pPr marL="0" algn="ctr" defTabSz="914400" rtl="0" eaLnBrk="1" latinLnBrk="0" hangingPunct="1">
              <a:defRPr lang="en-US" sz="1400" b="1"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dirty="0"/>
              <a:t>Advanced Technology Center</a:t>
            </a:r>
          </a:p>
        </p:txBody>
      </p:sp>
    </p:spTree>
    <p:extLst>
      <p:ext uri="{BB962C8B-B14F-4D97-AF65-F5344CB8AC3E}">
        <p14:creationId xmlns:p14="http://schemas.microsoft.com/office/powerpoint/2010/main" val="48970919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GTS">
    <p:bg>
      <p:bgPr>
        <a:solidFill>
          <a:schemeClr val="accent3"/>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59C8654-2CC9-F541-A924-257D0187B5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89" y="0"/>
            <a:ext cx="12210089" cy="6858000"/>
          </a:xfrm>
          <a:prstGeom prst="rect">
            <a:avLst/>
          </a:prstGeom>
        </p:spPr>
      </p:pic>
      <p:sp>
        <p:nvSpPr>
          <p:cNvPr id="5" name="Rectangle 4">
            <a:extLst>
              <a:ext uri="{FF2B5EF4-FFF2-40B4-BE49-F238E27FC236}">
                <a16:creationId xmlns:a16="http://schemas.microsoft.com/office/drawing/2014/main" id="{E9EB74AD-1B7B-4DBD-AD4A-8DA48458B4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084C2CB2-4FB2-4965-A2E7-4A3640116F06}" type="datetime2">
              <a:rPr lang="en-US" smtClean="0"/>
              <a:t>Tuesday, April 13, 2021</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sp>
        <p:nvSpPr>
          <p:cNvPr id="10" name="Date Placeholder 10">
            <a:extLst>
              <a:ext uri="{FF2B5EF4-FFF2-40B4-BE49-F238E27FC236}">
                <a16:creationId xmlns:a16="http://schemas.microsoft.com/office/drawing/2014/main" id="{5E6E1A55-CB99-4296-81A5-22FD525CB06C}"/>
              </a:ext>
            </a:extLst>
          </p:cNvPr>
          <p:cNvSpPr txBox="1">
            <a:spLocks/>
          </p:cNvSpPr>
          <p:nvPr userDrawn="1"/>
        </p:nvSpPr>
        <p:spPr>
          <a:xfrm>
            <a:off x="381001" y="6231723"/>
            <a:ext cx="3102015" cy="245276"/>
          </a:xfrm>
          <a:prstGeom prst="rect">
            <a:avLst/>
          </a:prstGeom>
        </p:spPr>
        <p:txBody>
          <a:bodyPr vert="horz" lIns="0" tIns="0" rIns="0" bIns="0" rtlCol="0" anchor="t"/>
          <a:lstStyle>
            <a:defPPr>
              <a:defRPr lang="en-US"/>
            </a:defPPr>
            <a:lvl1pPr marL="0" algn="ctr" defTabSz="914400" rtl="0" eaLnBrk="1" latinLnBrk="0" hangingPunct="1">
              <a:defRPr lang="en-US" sz="1400" b="1"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s-ES" sz="1600" dirty="0">
                <a:latin typeface="GT Sectra Fine Bk" panose="00000400000000000000" pitchFamily="50" charset="0"/>
              </a:rPr>
              <a:t>Advanced Technology Center</a:t>
            </a:r>
          </a:p>
        </p:txBody>
      </p:sp>
    </p:spTree>
    <p:extLst>
      <p:ext uri="{BB962C8B-B14F-4D97-AF65-F5344CB8AC3E}">
        <p14:creationId xmlns:p14="http://schemas.microsoft.com/office/powerpoint/2010/main" val="1772658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Logo">
    <p:bg>
      <p:bgPr>
        <a:solidFill>
          <a:schemeClr val="accent3"/>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62C8E55-8CAE-FC4A-BA3A-F66815D734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18" name="Rectangle 17">
            <a:extLst>
              <a:ext uri="{FF2B5EF4-FFF2-40B4-BE49-F238E27FC236}">
                <a16:creationId xmlns:a16="http://schemas.microsoft.com/office/drawing/2014/main" id="{AD922CB3-850F-0445-AC8B-17707616DE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395525D8-8C3D-4FEA-A4F3-A7048ED97C11}" type="datetime2">
              <a:rPr lang="en-US" smtClean="0"/>
              <a:t>Tuesday, April 13, 2021</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 in GT Sectra Fine 24pt</a:t>
            </a:r>
          </a:p>
        </p:txBody>
      </p:sp>
      <p:sp>
        <p:nvSpPr>
          <p:cNvPr id="12" name="Date Placeholder 10">
            <a:extLst>
              <a:ext uri="{FF2B5EF4-FFF2-40B4-BE49-F238E27FC236}">
                <a16:creationId xmlns:a16="http://schemas.microsoft.com/office/drawing/2014/main" id="{B7EAC6CF-541A-4AC8-B6EF-E5C5E712E8FC}"/>
              </a:ext>
            </a:extLst>
          </p:cNvPr>
          <p:cNvSpPr txBox="1">
            <a:spLocks/>
          </p:cNvSpPr>
          <p:nvPr userDrawn="1"/>
        </p:nvSpPr>
        <p:spPr>
          <a:xfrm>
            <a:off x="8708984" y="6066624"/>
            <a:ext cx="3102015" cy="245276"/>
          </a:xfrm>
          <a:prstGeom prst="rect">
            <a:avLst/>
          </a:prstGeom>
        </p:spPr>
        <p:txBody>
          <a:bodyPr vert="horz" lIns="0" tIns="0" rIns="0" bIns="0" rtlCol="0" anchor="t"/>
          <a:lstStyle>
            <a:defPPr>
              <a:defRPr lang="en-US"/>
            </a:defPPr>
            <a:lvl1pPr marL="0" algn="ctr" defTabSz="914400" rtl="0" eaLnBrk="1" latinLnBrk="0" hangingPunct="1">
              <a:defRPr lang="en-US" sz="1400" b="1"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dirty="0"/>
              <a:t>Advanced Technology Center</a:t>
            </a:r>
          </a:p>
        </p:txBody>
      </p:sp>
    </p:spTree>
    <p:extLst>
      <p:ext uri="{BB962C8B-B14F-4D97-AF65-F5344CB8AC3E}">
        <p14:creationId xmlns:p14="http://schemas.microsoft.com/office/powerpoint/2010/main" val="416050104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Cover Image - Left-aligned, Logo">
    <p:bg>
      <p:bgPr>
        <a:solidFill>
          <a:schemeClr val="accent3"/>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7B17ED-64D8-481F-BAC9-1A3AAD1DA8D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013" t="10633" r="7013" b="25000"/>
          <a:stretch/>
        </p:blipFill>
        <p:spPr>
          <a:xfrm>
            <a:off x="0" y="0"/>
            <a:ext cx="12192000" cy="6845968"/>
          </a:xfrm>
          <a:prstGeom prst="rect">
            <a:avLst/>
          </a:prstGeom>
        </p:spPr>
      </p:pic>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395525D8-8C3D-4FEA-A4F3-A7048ED97C11}" type="datetime2">
              <a:rPr lang="en-US" smtClean="0"/>
              <a:t>Tuesday, April 13, 2021</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 in GT Sectra Fine 24pt</a:t>
            </a:r>
          </a:p>
        </p:txBody>
      </p:sp>
      <p:sp>
        <p:nvSpPr>
          <p:cNvPr id="10" name="Date Placeholder 10">
            <a:extLst>
              <a:ext uri="{FF2B5EF4-FFF2-40B4-BE49-F238E27FC236}">
                <a16:creationId xmlns:a16="http://schemas.microsoft.com/office/drawing/2014/main" id="{40C8ED76-C519-4092-835F-CE1D7C72348E}"/>
              </a:ext>
            </a:extLst>
          </p:cNvPr>
          <p:cNvSpPr txBox="1">
            <a:spLocks/>
          </p:cNvSpPr>
          <p:nvPr userDrawn="1"/>
        </p:nvSpPr>
        <p:spPr>
          <a:xfrm>
            <a:off x="8708984" y="6066624"/>
            <a:ext cx="3102015" cy="245276"/>
          </a:xfrm>
          <a:prstGeom prst="rect">
            <a:avLst/>
          </a:prstGeom>
        </p:spPr>
        <p:txBody>
          <a:bodyPr vert="horz" lIns="0" tIns="0" rIns="0" bIns="0" rtlCol="0" anchor="t"/>
          <a:lstStyle>
            <a:defPPr>
              <a:defRPr lang="en-US"/>
            </a:defPPr>
            <a:lvl1pPr marL="0" algn="ctr" defTabSz="914400" rtl="0" eaLnBrk="1" latinLnBrk="0" hangingPunct="1">
              <a:defRPr lang="en-US" sz="1400" b="1"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dirty="0"/>
              <a:t>Advanced Technology Center</a:t>
            </a:r>
          </a:p>
        </p:txBody>
      </p:sp>
      <p:pic>
        <p:nvPicPr>
          <p:cNvPr id="12" name="Graphic 5">
            <a:extLst>
              <a:ext uri="{FF2B5EF4-FFF2-40B4-BE49-F238E27FC236}">
                <a16:creationId xmlns:a16="http://schemas.microsoft.com/office/drawing/2014/main" id="{EAFDC738-A7B0-4C4C-B6D2-A0ADA481855A}"/>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001" y="5813885"/>
            <a:ext cx="1884233" cy="498015"/>
          </a:xfrm>
          <a:prstGeom prst="rect">
            <a:avLst/>
          </a:prstGeom>
        </p:spPr>
      </p:pic>
    </p:spTree>
    <p:extLst>
      <p:ext uri="{BB962C8B-B14F-4D97-AF65-F5344CB8AC3E}">
        <p14:creationId xmlns:p14="http://schemas.microsoft.com/office/powerpoint/2010/main" val="83100544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ver Basic - Dark, White Text">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Place presentation title here in sentence case, max 3 lines </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rgbClr val="E6DCFF"/>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6"/>
                </a:solidFill>
                <a:latin typeface="+mn-lt"/>
                <a:ea typeface="+mn-ea"/>
                <a:cs typeface="+mn-cs"/>
              </a:defRPr>
            </a:lvl1pPr>
          </a:lstStyle>
          <a:p>
            <a:fld id="{7140DB58-C382-4D4A-B4C9-306C0CDE029A}" type="datetime2">
              <a:rPr lang="en-US" smtClean="0"/>
              <a:t>Tuesday, April 13, 2021</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5"/>
            <a:ext cx="4114799"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152644" y="5588460"/>
            <a:ext cx="1884233" cy="498015"/>
          </a:xfrm>
          <a:prstGeom prst="rect">
            <a:avLst/>
          </a:prstGeom>
        </p:spPr>
      </p:pic>
      <p:sp>
        <p:nvSpPr>
          <p:cNvPr id="26" name="TextBox 25">
            <a:extLst>
              <a:ext uri="{FF2B5EF4-FFF2-40B4-BE49-F238E27FC236}">
                <a16:creationId xmlns:a16="http://schemas.microsoft.com/office/drawing/2014/main" id="{95C777F7-C185-0145-A86B-3A8769FF5A97}"/>
              </a:ext>
            </a:extLst>
          </p:cNvPr>
          <p:cNvSpPr txBox="1"/>
          <p:nvPr userDrawn="1"/>
        </p:nvSpPr>
        <p:spPr>
          <a:xfrm>
            <a:off x="1149093" y="5959153"/>
            <a:ext cx="3102015" cy="115747"/>
          </a:xfrm>
          <a:prstGeom prst="rect">
            <a:avLst/>
          </a:prstGeom>
          <a:noFill/>
        </p:spPr>
        <p:txBody>
          <a:bodyPr wrap="squar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lang="en-GB" sz="800" dirty="0">
                <a:solidFill>
                  <a:schemeClr val="tx1"/>
                </a:solidFill>
              </a:rPr>
              <a:t>Copyright © 2021 Accenture. All rights reserved.</a:t>
            </a:r>
            <a:endParaRPr lang="en-US" sz="800" dirty="0">
              <a:solidFill>
                <a:schemeClr val="tx1"/>
              </a:solidFill>
            </a:endParaRPr>
          </a:p>
          <a:p>
            <a:pPr algn="r" defTabSz="228600">
              <a:spcAft>
                <a:spcPts val="1200"/>
              </a:spcAft>
            </a:pPr>
            <a:endParaRPr lang="en-US" noProof="0" dirty="0">
              <a:solidFill>
                <a:schemeClr val="tx1"/>
              </a:solidFill>
            </a:endParaRPr>
          </a:p>
        </p:txBody>
      </p:sp>
      <p:sp>
        <p:nvSpPr>
          <p:cNvPr id="4" name="TextBox 3">
            <a:extLst>
              <a:ext uri="{FF2B5EF4-FFF2-40B4-BE49-F238E27FC236}">
                <a16:creationId xmlns:a16="http://schemas.microsoft.com/office/drawing/2014/main" id="{844FA456-2D38-40C1-B831-1BBEA124254A}"/>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Solid fill &gt; Change to Dark Purple (Accent 3) or Mid Purple (Accent 2)</a:t>
            </a:r>
            <a:endParaRPr kumimoji="0" lang="en-US" sz="800" b="0" i="0" u="none" strike="noStrike" kern="0" cap="none" spc="0" normalizeH="0" baseline="0" noProof="0" dirty="0">
              <a:ln>
                <a:noFill/>
              </a:ln>
              <a:solidFill>
                <a:schemeClr val="bg2"/>
              </a:solidFill>
              <a:effectLst/>
              <a:uLnTx/>
              <a:uFillTx/>
            </a:endParaRPr>
          </a:p>
        </p:txBody>
      </p:sp>
      <p:sp>
        <p:nvSpPr>
          <p:cNvPr id="9" name="Date Placeholder 10">
            <a:extLst>
              <a:ext uri="{FF2B5EF4-FFF2-40B4-BE49-F238E27FC236}">
                <a16:creationId xmlns:a16="http://schemas.microsoft.com/office/drawing/2014/main" id="{515674CC-308E-4268-950B-3DAEC9C1ABAF}"/>
              </a:ext>
            </a:extLst>
          </p:cNvPr>
          <p:cNvSpPr txBox="1">
            <a:spLocks/>
          </p:cNvSpPr>
          <p:nvPr userDrawn="1"/>
        </p:nvSpPr>
        <p:spPr>
          <a:xfrm>
            <a:off x="9146615" y="6231723"/>
            <a:ext cx="2860902" cy="245276"/>
          </a:xfrm>
          <a:prstGeom prst="rect">
            <a:avLst/>
          </a:prstGeom>
        </p:spPr>
        <p:txBody>
          <a:bodyPr vert="horz" lIns="0" tIns="0" rIns="0" bIns="0" rtlCol="0" anchor="t"/>
          <a:lstStyle>
            <a:defPPr>
              <a:defRPr lang="en-US"/>
            </a:defPPr>
            <a:lvl1pPr marL="0" algn="ctr" defTabSz="914400" rtl="0" eaLnBrk="1" latinLnBrk="0" hangingPunct="1">
              <a:defRPr lang="en-US" sz="1400" b="1"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s-ES" dirty="0"/>
              <a:t>Advanced Technology Center</a:t>
            </a:r>
          </a:p>
        </p:txBody>
      </p:sp>
    </p:spTree>
    <p:extLst>
      <p:ext uri="{BB962C8B-B14F-4D97-AF65-F5344CB8AC3E}">
        <p14:creationId xmlns:p14="http://schemas.microsoft.com/office/powerpoint/2010/main" val="10785629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400">
          <p15:clr>
            <a:srgbClr val="5ACBF0"/>
          </p15:clr>
        </p15:guide>
        <p15:guide id="2" orient="horz" pos="2520">
          <p15:clr>
            <a:srgbClr val="5ACBF0"/>
          </p15:clr>
        </p15:guide>
        <p15:guide id="3" pos="72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ver Basic - Light, Black Tex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Place presentation title here in sentence case, max 3 lines </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chemeClr val="accent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 in GT Sectra Fine 24pt</a:t>
            </a:r>
          </a:p>
        </p:txBody>
      </p:sp>
      <p:pic>
        <p:nvPicPr>
          <p:cNvPr id="8" name="Graphic 7">
            <a:extLst>
              <a:ext uri="{FF2B5EF4-FFF2-40B4-BE49-F238E27FC236}">
                <a16:creationId xmlns:a16="http://schemas.microsoft.com/office/drawing/2014/main" id="{4F59C2A9-CAAD-4437-A35B-5F02FAD0D904}"/>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152644" y="5588460"/>
            <a:ext cx="1884233" cy="498015"/>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fld id="{8A775A16-A4B2-4AE5-AFA0-950C115C747E}" type="datetime2">
              <a:rPr lang="en-US" smtClean="0"/>
              <a:t>Tuesday, April 13, 2021</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5"/>
            <a:ext cx="4114799"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26" name="TextBox 25">
            <a:extLst>
              <a:ext uri="{FF2B5EF4-FFF2-40B4-BE49-F238E27FC236}">
                <a16:creationId xmlns:a16="http://schemas.microsoft.com/office/drawing/2014/main" id="{B49246FF-2C3D-9D46-B1DB-1D6FABA657CD}"/>
              </a:ext>
            </a:extLst>
          </p:cNvPr>
          <p:cNvSpPr txBox="1"/>
          <p:nvPr userDrawn="1"/>
        </p:nvSpPr>
        <p:spPr>
          <a:xfrm>
            <a:off x="1149093" y="5970728"/>
            <a:ext cx="3102015" cy="115747"/>
          </a:xfrm>
          <a:prstGeom prst="rect">
            <a:avLst/>
          </a:prstGeom>
          <a:noFill/>
        </p:spPr>
        <p:txBody>
          <a:bodyPr wrap="square" lIns="0" tIns="0" rIns="0" bIns="0" rtlCol="0" anchor="b">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lang="en-GB" sz="800" dirty="0">
                <a:solidFill>
                  <a:schemeClr val="tx2"/>
                </a:solidFill>
              </a:rPr>
              <a:t>Copyright © 2021 Accenture. All rights reserved.</a:t>
            </a:r>
            <a:endParaRPr lang="en-US" noProof="0" dirty="0">
              <a:solidFill>
                <a:schemeClr val="tx2"/>
              </a:solidFill>
            </a:endParaRPr>
          </a:p>
        </p:txBody>
      </p:sp>
      <p:sp>
        <p:nvSpPr>
          <p:cNvPr id="9" name="Date Placeholder 10">
            <a:extLst>
              <a:ext uri="{FF2B5EF4-FFF2-40B4-BE49-F238E27FC236}">
                <a16:creationId xmlns:a16="http://schemas.microsoft.com/office/drawing/2014/main" id="{B4FE2CDA-3E3D-4B4E-9D47-B7ECB330E84D}"/>
              </a:ext>
            </a:extLst>
          </p:cNvPr>
          <p:cNvSpPr txBox="1">
            <a:spLocks/>
          </p:cNvSpPr>
          <p:nvPr userDrawn="1"/>
        </p:nvSpPr>
        <p:spPr>
          <a:xfrm>
            <a:off x="9146615" y="6231723"/>
            <a:ext cx="2860902" cy="245276"/>
          </a:xfrm>
          <a:prstGeom prst="rect">
            <a:avLst/>
          </a:prstGeom>
        </p:spPr>
        <p:txBody>
          <a:bodyPr vert="horz" lIns="0" tIns="0" rIns="0" bIns="0" rtlCol="0" anchor="t"/>
          <a:lstStyle>
            <a:defPPr>
              <a:defRPr lang="en-US"/>
            </a:defPPr>
            <a:lvl1pPr marL="0" algn="ctr" defTabSz="914400" rtl="0" eaLnBrk="1" latinLnBrk="0" hangingPunct="1">
              <a:defRPr lang="en-US" sz="1400" b="1"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s-ES" dirty="0"/>
              <a:t>Advanced Technology Center</a:t>
            </a:r>
          </a:p>
        </p:txBody>
      </p:sp>
    </p:spTree>
    <p:extLst>
      <p:ext uri="{BB962C8B-B14F-4D97-AF65-F5344CB8AC3E}">
        <p14:creationId xmlns:p14="http://schemas.microsoft.com/office/powerpoint/2010/main" val="85539923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400" userDrawn="1">
          <p15:clr>
            <a:srgbClr val="5ACBF0"/>
          </p15:clr>
        </p15:guide>
        <p15:guide id="2" orient="horz" pos="2520" userDrawn="1">
          <p15:clr>
            <a:srgbClr val="5ACBF0"/>
          </p15:clr>
        </p15:guide>
        <p15:guide id="3" pos="72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_Cover Basic - Light, Black Tex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Place presentation title here in sentence case, max 3 lines </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chemeClr val="accent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fld id="{8A775A16-A4B2-4AE5-AFA0-950C115C747E}" type="datetime2">
              <a:rPr lang="en-US" smtClean="0"/>
              <a:t>Tuesday, April 13, 2021</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5"/>
            <a:ext cx="4114799"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26" name="TextBox 25">
            <a:extLst>
              <a:ext uri="{FF2B5EF4-FFF2-40B4-BE49-F238E27FC236}">
                <a16:creationId xmlns:a16="http://schemas.microsoft.com/office/drawing/2014/main" id="{B49246FF-2C3D-9D46-B1DB-1D6FABA657CD}"/>
              </a:ext>
            </a:extLst>
          </p:cNvPr>
          <p:cNvSpPr txBox="1"/>
          <p:nvPr userDrawn="1"/>
        </p:nvSpPr>
        <p:spPr>
          <a:xfrm>
            <a:off x="1149093" y="5970728"/>
            <a:ext cx="3102015" cy="115747"/>
          </a:xfrm>
          <a:prstGeom prst="rect">
            <a:avLst/>
          </a:prstGeom>
          <a:noFill/>
        </p:spPr>
        <p:txBody>
          <a:bodyPr wrap="square" lIns="0" tIns="0" rIns="0" bIns="0" rtlCol="0" anchor="b">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lang="en-GB" sz="800" dirty="0">
                <a:solidFill>
                  <a:schemeClr val="tx2"/>
                </a:solidFill>
              </a:rPr>
              <a:t>Copyright © 2021 Accenture. All rights reserved.</a:t>
            </a:r>
            <a:endParaRPr lang="en-US" noProof="0" dirty="0">
              <a:solidFill>
                <a:schemeClr val="tx2"/>
              </a:solidFill>
            </a:endParaRPr>
          </a:p>
        </p:txBody>
      </p:sp>
    </p:spTree>
    <p:extLst>
      <p:ext uri="{BB962C8B-B14F-4D97-AF65-F5344CB8AC3E}">
        <p14:creationId xmlns:p14="http://schemas.microsoft.com/office/powerpoint/2010/main" val="175071497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400">
          <p15:clr>
            <a:srgbClr val="5ACBF0"/>
          </p15:clr>
        </p15:guide>
        <p15:guide id="2" orient="horz" pos="2520">
          <p15:clr>
            <a:srgbClr val="5ACBF0"/>
          </p15:clr>
        </p15:guide>
        <p15:guide id="3" pos="72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Cover Basic - Dark, White Text">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Place presentation title here in sentence case, max 3 lines </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rgbClr val="E6DCFF"/>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6"/>
                </a:solidFill>
                <a:latin typeface="+mn-lt"/>
                <a:ea typeface="+mn-ea"/>
                <a:cs typeface="+mn-cs"/>
              </a:defRPr>
            </a:lvl1pPr>
          </a:lstStyle>
          <a:p>
            <a:fld id="{7140DB58-C382-4D4A-B4C9-306C0CDE029A}" type="datetime2">
              <a:rPr lang="en-US" smtClean="0"/>
              <a:t>Tuesday, April 13, 2021</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5"/>
            <a:ext cx="4114799"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26" name="TextBox 25">
            <a:extLst>
              <a:ext uri="{FF2B5EF4-FFF2-40B4-BE49-F238E27FC236}">
                <a16:creationId xmlns:a16="http://schemas.microsoft.com/office/drawing/2014/main" id="{95C777F7-C185-0145-A86B-3A8769FF5A97}"/>
              </a:ext>
            </a:extLst>
          </p:cNvPr>
          <p:cNvSpPr txBox="1"/>
          <p:nvPr userDrawn="1"/>
        </p:nvSpPr>
        <p:spPr>
          <a:xfrm>
            <a:off x="1149093" y="5959153"/>
            <a:ext cx="3102015" cy="115747"/>
          </a:xfrm>
          <a:prstGeom prst="rect">
            <a:avLst/>
          </a:prstGeom>
          <a:noFill/>
        </p:spPr>
        <p:txBody>
          <a:bodyPr wrap="squar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lang="en-GB" sz="800" dirty="0">
                <a:solidFill>
                  <a:schemeClr val="tx1"/>
                </a:solidFill>
              </a:rPr>
              <a:t>Copyright © 2021 Accenture. All rights reserved.</a:t>
            </a:r>
            <a:endParaRPr lang="en-US" sz="800" dirty="0">
              <a:solidFill>
                <a:schemeClr val="tx1"/>
              </a:solidFill>
            </a:endParaRPr>
          </a:p>
          <a:p>
            <a:pPr algn="r" defTabSz="228600">
              <a:spcAft>
                <a:spcPts val="1200"/>
              </a:spcAft>
            </a:pPr>
            <a:endParaRPr lang="en-US" noProof="0" dirty="0">
              <a:solidFill>
                <a:schemeClr val="tx1"/>
              </a:solidFill>
            </a:endParaRPr>
          </a:p>
        </p:txBody>
      </p:sp>
      <p:sp>
        <p:nvSpPr>
          <p:cNvPr id="4" name="TextBox 3">
            <a:extLst>
              <a:ext uri="{FF2B5EF4-FFF2-40B4-BE49-F238E27FC236}">
                <a16:creationId xmlns:a16="http://schemas.microsoft.com/office/drawing/2014/main" id="{844FA456-2D38-40C1-B831-1BBEA124254A}"/>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Solid fill &gt; Change to Dark Purple (Accent 3) or Mid Purple (Accent 2)</a:t>
            </a:r>
            <a:endParaRPr kumimoji="0" lang="en-US" sz="800" b="0" i="0" u="none" strike="noStrike" kern="0" cap="none" spc="0" normalizeH="0" baseline="0" noProof="0" dirty="0">
              <a:ln>
                <a:noFill/>
              </a:ln>
              <a:solidFill>
                <a:schemeClr val="bg2"/>
              </a:solidFill>
              <a:effectLst/>
              <a:uLnTx/>
              <a:uFillTx/>
            </a:endParaRPr>
          </a:p>
        </p:txBody>
      </p:sp>
    </p:spTree>
    <p:extLst>
      <p:ext uri="{BB962C8B-B14F-4D97-AF65-F5344CB8AC3E}">
        <p14:creationId xmlns:p14="http://schemas.microsoft.com/office/powerpoint/2010/main" val="374536490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400">
          <p15:clr>
            <a:srgbClr val="5ACBF0"/>
          </p15:clr>
        </p15:guide>
        <p15:guide id="2" orient="horz" pos="2520">
          <p15:clr>
            <a:srgbClr val="5ACBF0"/>
          </p15:clr>
        </p15:guide>
        <p15:guide id="3" pos="720">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dirty="0"/>
              <a:t>Place agenda summary here in GT Sectra Fine</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p>
            <a:r>
              <a:rPr lang="en-GB" dirty="0"/>
              <a:t>Agenda</a:t>
            </a:r>
            <a:endParaRPr lang="en-US" dirty="0"/>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defRPr sz="1600"/>
            </a:lvl1pPr>
          </a:lstStyle>
          <a:p>
            <a:pPr lvl="0"/>
            <a:r>
              <a:rPr lang="en-GB" dirty="0"/>
              <a:t>Agenda item</a:t>
            </a:r>
            <a:endParaRPr lang="en-US" dirty="0"/>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defRPr sz="1600"/>
            </a:lvl1pPr>
          </a:lstStyle>
          <a:p>
            <a:pPr lvl="0"/>
            <a:r>
              <a:rPr lang="en-GB" dirty="0"/>
              <a:t>Agenda item</a:t>
            </a:r>
            <a:endParaRPr lang="en-US" dirty="0"/>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defRPr sz="1600"/>
            </a:lvl1pPr>
          </a:lstStyle>
          <a:p>
            <a:pPr lvl="0"/>
            <a:r>
              <a:rPr lang="en-GB" dirty="0"/>
              <a:t>Agenda item</a:t>
            </a:r>
            <a:endParaRPr lang="en-US" dirty="0"/>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defRPr sz="1600"/>
            </a:lvl1pPr>
          </a:lstStyle>
          <a:p>
            <a:pPr lvl="0"/>
            <a:r>
              <a:rPr lang="en-GB" dirty="0"/>
              <a:t>Agenda item</a:t>
            </a:r>
            <a:endParaRPr lang="en-US" dirty="0"/>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defRPr sz="1600"/>
            </a:lvl1pPr>
          </a:lstStyle>
          <a:p>
            <a:pPr lvl="0"/>
            <a:r>
              <a:rPr lang="en-GB" dirty="0"/>
              <a:t>Agenda item</a:t>
            </a:r>
            <a:endParaRPr lang="en-US" dirty="0"/>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defRPr sz="1600"/>
            </a:lvl1pPr>
          </a:lstStyle>
          <a:p>
            <a:pPr lvl="0"/>
            <a:r>
              <a:rPr lang="en-GB" dirty="0"/>
              <a:t>Agenda item</a:t>
            </a:r>
            <a:endParaRPr lang="en-US" dirty="0"/>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defRPr sz="1600"/>
            </a:lvl1pPr>
          </a:lstStyle>
          <a:p>
            <a:pPr lvl="0"/>
            <a:r>
              <a:rPr lang="en-GB" dirty="0"/>
              <a:t>Agenda item</a:t>
            </a:r>
            <a:endParaRPr lang="en-US" dirty="0"/>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defRPr sz="1600"/>
            </a:lvl1pPr>
          </a:lstStyle>
          <a:p>
            <a:pPr lvl="0"/>
            <a:r>
              <a:rPr lang="en-GB" dirty="0"/>
              <a:t>Agenda item</a:t>
            </a:r>
            <a:endParaRPr lang="en-US" dirty="0"/>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cxnSp>
        <p:nvCxnSpPr>
          <p:cNvPr id="4" name="Straight Connector 3">
            <a:extLst>
              <a:ext uri="{FF2B5EF4-FFF2-40B4-BE49-F238E27FC236}">
                <a16:creationId xmlns:a16="http://schemas.microsoft.com/office/drawing/2014/main" id="{D72EABDE-2DC7-B441-8D65-EC926DD10B85}"/>
              </a:ext>
            </a:extLst>
          </p:cNvPr>
          <p:cNvCxnSpPr/>
          <p:nvPr userDrawn="1"/>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defRPr sz="1600"/>
            </a:lvl1pPr>
          </a:lstStyle>
          <a:p>
            <a:pPr lvl="0"/>
            <a:r>
              <a:rPr lang="en-GB" dirty="0"/>
              <a:t>Agenda item</a:t>
            </a:r>
            <a:endParaRPr lang="en-US" dirty="0"/>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defRPr sz="1600"/>
            </a:lvl1pPr>
          </a:lstStyle>
          <a:p>
            <a:pPr lvl="0"/>
            <a:r>
              <a:rPr lang="en-GB" dirty="0"/>
              <a:t>Agenda item</a:t>
            </a:r>
            <a:endParaRPr lang="en-US" dirty="0"/>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defRPr sz="1600"/>
            </a:lvl1pPr>
          </a:lstStyle>
          <a:p>
            <a:pPr lvl="0"/>
            <a:r>
              <a:rPr lang="en-GB" dirty="0"/>
              <a:t>Agenda item</a:t>
            </a:r>
            <a:endParaRPr lang="en-US" dirty="0"/>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defRPr sz="1600"/>
            </a:lvl1pPr>
          </a:lstStyle>
          <a:p>
            <a:pPr lvl="0"/>
            <a:r>
              <a:rPr lang="en-GB" dirty="0"/>
              <a:t>Agenda item</a:t>
            </a:r>
            <a:endParaRPr lang="en-US" dirty="0"/>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defRPr sz="1600"/>
            </a:lvl1pPr>
          </a:lstStyle>
          <a:p>
            <a:pPr lvl="0"/>
            <a:r>
              <a:rPr lang="en-GB" dirty="0"/>
              <a:t>Agenda item</a:t>
            </a:r>
            <a:endParaRPr lang="en-US" dirty="0"/>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defRPr sz="1600"/>
            </a:lvl1pPr>
          </a:lstStyle>
          <a:p>
            <a:pPr lvl="0"/>
            <a:r>
              <a:rPr lang="en-GB" dirty="0"/>
              <a:t>Agenda item</a:t>
            </a:r>
            <a:endParaRPr lang="en-US" dirty="0"/>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defRPr sz="1600"/>
            </a:lvl1pPr>
          </a:lstStyle>
          <a:p>
            <a:pPr lvl="0"/>
            <a:r>
              <a:rPr lang="en-GB" dirty="0"/>
              <a:t>Agenda item</a:t>
            </a:r>
            <a:endParaRPr lang="en-US" dirty="0"/>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defRPr sz="1600"/>
            </a:lvl1pPr>
          </a:lstStyle>
          <a:p>
            <a:pPr lvl="0"/>
            <a:r>
              <a:rPr lang="en-GB" dirty="0"/>
              <a:t>Agenda item</a:t>
            </a:r>
            <a:endParaRPr lang="en-US" dirty="0"/>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 name="TextBox 2">
            <a:extLst>
              <a:ext uri="{FF2B5EF4-FFF2-40B4-BE49-F238E27FC236}">
                <a16:creationId xmlns:a16="http://schemas.microsoft.com/office/drawing/2014/main" id="{FDFC4F5B-DE83-214A-95EA-68339F579CF1}"/>
              </a:ext>
            </a:extLst>
          </p:cNvPr>
          <p:cNvSpPr txBox="1"/>
          <p:nvPr userDrawn="1"/>
        </p:nvSpPr>
        <p:spPr>
          <a:xfrm>
            <a:off x="9290304" y="6601968"/>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3236876317"/>
      </p:ext>
    </p:extLst>
  </p:cSld>
  <p:clrMapOvr>
    <a:masterClrMapping/>
  </p:clrMapOvr>
  <p:extLst>
    <p:ext uri="{DCECCB84-F9BA-43D5-87BE-67443E8EF086}">
      <p15:sldGuideLst xmlns:p15="http://schemas.microsoft.com/office/powerpoint/2012/main">
        <p15:guide id="1" orient="horz" pos="86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Greetings Slide - Log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dirty="0"/>
              <a:t>Welcome</a:t>
            </a:r>
            <a:endParaRPr lang="en-US" dirty="0"/>
          </a:p>
        </p:txBody>
      </p:sp>
      <p:pic>
        <p:nvPicPr>
          <p:cNvPr id="3" name="Graphic 5">
            <a:extLst>
              <a:ext uri="{FF2B5EF4-FFF2-40B4-BE49-F238E27FC236}">
                <a16:creationId xmlns:a16="http://schemas.microsoft.com/office/drawing/2014/main" id="{6B12DB67-2F55-4F91-ABD8-4E1201FECE7E}"/>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sp>
        <p:nvSpPr>
          <p:cNvPr id="5" name="Date Placeholder 10">
            <a:extLst>
              <a:ext uri="{FF2B5EF4-FFF2-40B4-BE49-F238E27FC236}">
                <a16:creationId xmlns:a16="http://schemas.microsoft.com/office/drawing/2014/main" id="{5BACE79B-9CC9-470E-81E0-20F7FAE854A6}"/>
              </a:ext>
            </a:extLst>
          </p:cNvPr>
          <p:cNvSpPr txBox="1">
            <a:spLocks/>
          </p:cNvSpPr>
          <p:nvPr userDrawn="1"/>
        </p:nvSpPr>
        <p:spPr>
          <a:xfrm>
            <a:off x="4544992" y="6224937"/>
            <a:ext cx="3102015" cy="245276"/>
          </a:xfrm>
          <a:prstGeom prst="rect">
            <a:avLst/>
          </a:prstGeom>
        </p:spPr>
        <p:txBody>
          <a:bodyPr vert="horz" lIns="0" tIns="0" rIns="0" bIns="0" rtlCol="0" anchor="t"/>
          <a:lstStyle>
            <a:defPPr>
              <a:defRPr lang="en-US"/>
            </a:defPPr>
            <a:lvl1pPr marL="0" algn="ctr" defTabSz="914400" rtl="0" eaLnBrk="1" latinLnBrk="0" hangingPunct="1">
              <a:defRPr lang="en-US" sz="1400" b="1"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a:t>Advanced Technology Center</a:t>
            </a:r>
          </a:p>
        </p:txBody>
      </p:sp>
    </p:spTree>
    <p:extLst>
      <p:ext uri="{BB962C8B-B14F-4D97-AF65-F5344CB8AC3E}">
        <p14:creationId xmlns:p14="http://schemas.microsoft.com/office/powerpoint/2010/main" val="2470055771"/>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Dark">
    <p:bg>
      <p:bgPr>
        <a:solidFill>
          <a:schemeClr val="accent3"/>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6F62995-A1F7-47A0-AD35-CBADA97239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8"/>
          <a:stretch/>
        </p:blipFill>
        <p:spPr>
          <a:xfrm>
            <a:off x="1185" y="0"/>
            <a:ext cx="12189630" cy="6858000"/>
          </a:xfrm>
          <a:prstGeom prst="rect">
            <a:avLst/>
          </a:prstGeom>
        </p:spPr>
      </p:pic>
      <p:sp>
        <p:nvSpPr>
          <p:cNvPr id="9" name="Text Placeholder 8">
            <a:extLst>
              <a:ext uri="{FF2B5EF4-FFF2-40B4-BE49-F238E27FC236}">
                <a16:creationId xmlns:a16="http://schemas.microsoft.com/office/drawing/2014/main" id="{F961CA96-71E3-F941-B41E-52928AB91109}"/>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dirty="0"/>
              <a:t>Place subtitle here in GT Sectra Fine 24pt</a:t>
            </a:r>
            <a:endParaRPr lang="en-US" dirty="0"/>
          </a:p>
        </p:txBody>
      </p:sp>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dirty="0"/>
              <a:t>Section title 54pt</a:t>
            </a:r>
          </a:p>
        </p:txBody>
      </p:sp>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pic>
        <p:nvPicPr>
          <p:cNvPr id="13" name="Picture 12">
            <a:extLst>
              <a:ext uri="{FF2B5EF4-FFF2-40B4-BE49-F238E27FC236}">
                <a16:creationId xmlns:a16="http://schemas.microsoft.com/office/drawing/2014/main" id="{2A11B85B-19F0-4C17-8AEA-F520CDD4C6A3}"/>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Tree>
    <p:extLst>
      <p:ext uri="{BB962C8B-B14F-4D97-AF65-F5344CB8AC3E}">
        <p14:creationId xmlns:p14="http://schemas.microsoft.com/office/powerpoint/2010/main" val="24821521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userDrawn="1">
          <p15:clr>
            <a:srgbClr val="5ACBF0"/>
          </p15:clr>
        </p15:guide>
        <p15:guide id="2" orient="horz" pos="2904"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4847E9-71CB-4177-8BB3-C4EDB8A3E26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 t="1" r="1" b="1"/>
          <a:stretch/>
        </p:blipFill>
        <p:spPr>
          <a:xfrm>
            <a:off x="-1" y="1"/>
            <a:ext cx="12192001" cy="6857999"/>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dirty="0"/>
              <a:t>Section title 54pt</a:t>
            </a:r>
          </a:p>
        </p:txBody>
      </p:sp>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9" name="Text Placeholder 8">
            <a:extLst>
              <a:ext uri="{FF2B5EF4-FFF2-40B4-BE49-F238E27FC236}">
                <a16:creationId xmlns:a16="http://schemas.microsoft.com/office/drawing/2014/main" id="{C8D88312-3597-964E-9B24-8371E2C85670}"/>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dirty="0"/>
              <a:t>Place subtitle here in GT Sectra Fine 24pt</a:t>
            </a:r>
            <a:endParaRPr lang="en-US" dirty="0"/>
          </a:p>
        </p:txBody>
      </p:sp>
      <p:pic>
        <p:nvPicPr>
          <p:cNvPr id="13" name="Picture 12">
            <a:extLst>
              <a:ext uri="{FF2B5EF4-FFF2-40B4-BE49-F238E27FC236}">
                <a16:creationId xmlns:a16="http://schemas.microsoft.com/office/drawing/2014/main" id="{6BEC0436-E852-4CD1-BC46-0093EC0D78BB}"/>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Tree>
    <p:extLst>
      <p:ext uri="{BB962C8B-B14F-4D97-AF65-F5344CB8AC3E}">
        <p14:creationId xmlns:p14="http://schemas.microsoft.com/office/powerpoint/2010/main" val="308600086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userDrawn="1">
          <p15:clr>
            <a:srgbClr val="5ACBF0"/>
          </p15:clr>
        </p15:guide>
        <p15:guide id="2" orient="horz" pos="2904"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4847E9-71CB-4177-8BB3-C4EDB8A3E26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1"/>
            <a:ext cx="12192000" cy="6858001"/>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dirty="0"/>
              <a:t>Section title 54pt</a:t>
            </a:r>
          </a:p>
        </p:txBody>
      </p:sp>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1" name="Text Placeholder 15">
            <a:extLst>
              <a:ext uri="{FF2B5EF4-FFF2-40B4-BE49-F238E27FC236}">
                <a16:creationId xmlns:a16="http://schemas.microsoft.com/office/drawing/2014/main" id="{C1BA4F43-9A33-40BF-9D42-10A895373950}"/>
              </a:ext>
            </a:extLst>
          </p:cNvPr>
          <p:cNvSpPr>
            <a:spLocks noGrp="1"/>
          </p:cNvSpPr>
          <p:nvPr>
            <p:ph type="body" sz="quarter" idx="14" hasCustomPrompt="1"/>
          </p:nvPr>
        </p:nvSpPr>
        <p:spPr>
          <a:xfrm>
            <a:off x="1142999" y="4610100"/>
            <a:ext cx="4952999" cy="1474214"/>
          </a:xfrm>
        </p:spPr>
        <p:txBody>
          <a:bodyPr vert="horz" lIns="0" tIns="0" rIns="0" bIns="0" rtlCol="0">
            <a:noAutofit/>
          </a:bodyPr>
          <a:lstStyle>
            <a:lvl1pPr marL="12700" indent="-12700" algn="l">
              <a:lnSpc>
                <a:spcPct val="90000"/>
              </a:lnSpc>
              <a:buNone/>
              <a:tabLst/>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lvl="0"/>
            <a:r>
              <a:rPr lang="en-GB" dirty="0"/>
              <a:t>Place subtitle here in GT </a:t>
            </a:r>
            <a:r>
              <a:rPr lang="en-GB" dirty="0" err="1"/>
              <a:t>Sectra</a:t>
            </a:r>
            <a:r>
              <a:rPr lang="en-GB" dirty="0"/>
              <a:t> Fine 24pt</a:t>
            </a:r>
            <a:endParaRPr lang="en-US" dirty="0"/>
          </a:p>
        </p:txBody>
      </p:sp>
      <p:pic>
        <p:nvPicPr>
          <p:cNvPr id="13" name="Picture 12">
            <a:extLst>
              <a:ext uri="{FF2B5EF4-FFF2-40B4-BE49-F238E27FC236}">
                <a16:creationId xmlns:a16="http://schemas.microsoft.com/office/drawing/2014/main" id="{1890E7B4-ACD0-4C8E-8030-4D3911654404}"/>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Tree>
    <p:extLst>
      <p:ext uri="{BB962C8B-B14F-4D97-AF65-F5344CB8AC3E}">
        <p14:creationId xmlns:p14="http://schemas.microsoft.com/office/powerpoint/2010/main" val="218491817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Divider with Image - Gradient Light">
    <p:bg>
      <p:bgRef idx="1001">
        <a:schemeClr val="bg1"/>
      </p:bgRef>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DF230BE-E12B-4B12-B01F-61A3FEC1006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8521" y="0"/>
            <a:ext cx="12220517" cy="6874041"/>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2999" cy="5703315"/>
          </a:xfrm>
          <a:noFill/>
        </p:spPr>
        <p:txBody>
          <a:bodyPr tIns="274320" bIns="274320" anchor="ctr"/>
          <a:lstStyle>
            <a:lvl1pPr marL="0" indent="0" algn="ctr">
              <a:buNone/>
              <a:defRPr sz="1400" b="0">
                <a:solidFill>
                  <a:schemeClr val="tx1"/>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8" cy="3915092"/>
          </a:xfrm>
        </p:spPr>
        <p:txBody>
          <a:bodyPr anchor="b"/>
          <a:lstStyle>
            <a:lvl1pPr>
              <a:defRPr sz="5400">
                <a:solidFill>
                  <a:schemeClr val="tx1"/>
                </a:solidFill>
              </a:defRPr>
            </a:lvl1pPr>
          </a:lstStyle>
          <a:p>
            <a:r>
              <a:rPr lang="en-US" dirty="0"/>
              <a:t>Section title 54pt</a:t>
            </a:r>
          </a:p>
        </p:txBody>
      </p:sp>
      <p:sp>
        <p:nvSpPr>
          <p:cNvPr id="27" name="TextBox 26">
            <a:extLst>
              <a:ext uri="{FF2B5EF4-FFF2-40B4-BE49-F238E27FC236}">
                <a16:creationId xmlns:a16="http://schemas.microsoft.com/office/drawing/2014/main" id="{5B5705D7-5365-4FDC-B41B-8DBB58CDEE10}"/>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2021 Accenture. All rights reserved.</a:t>
            </a:r>
            <a:endParaRPr lang="en-US" noProof="0" dirty="0">
              <a:solidFill>
                <a:schemeClr val="tx1">
                  <a:alpha val="75000"/>
                </a:schemeClr>
              </a:solidFill>
            </a:endParaRPr>
          </a:p>
        </p:txBody>
      </p:sp>
      <p:sp>
        <p:nvSpPr>
          <p:cNvPr id="29" name="TextBox 28">
            <a:extLst>
              <a:ext uri="{FF2B5EF4-FFF2-40B4-BE49-F238E27FC236}">
                <a16:creationId xmlns:a16="http://schemas.microsoft.com/office/drawing/2014/main" id="{8F437B85-F911-4C8D-9468-5AF6FC49DE17}"/>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9" name="Text Placeholder 8">
            <a:extLst>
              <a:ext uri="{FF2B5EF4-FFF2-40B4-BE49-F238E27FC236}">
                <a16:creationId xmlns:a16="http://schemas.microsoft.com/office/drawing/2014/main" id="{BD15763B-29DE-5842-9F25-C3613114D2A0}"/>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dirty="0"/>
              <a:t>Place subtitle here in GT Sectra Fine 24pt</a:t>
            </a:r>
            <a:endParaRPr lang="en-US" dirty="0"/>
          </a:p>
        </p:txBody>
      </p:sp>
      <p:pic>
        <p:nvPicPr>
          <p:cNvPr id="15" name="Picture 14" descr="A picture containing drawing, clock&#10;&#10;Description automatically generated">
            <a:extLst>
              <a:ext uri="{FF2B5EF4-FFF2-40B4-BE49-F238E27FC236}">
                <a16:creationId xmlns:a16="http://schemas.microsoft.com/office/drawing/2014/main" id="{C2167318-06A3-4E36-96B0-7426CB40B6E2}"/>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377960417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Dark Purple">
    <p:bg>
      <p:bgPr>
        <a:solidFill>
          <a:schemeClr val="accent3"/>
        </a:solidFill>
        <a:effectLst/>
      </p:bgPr>
    </p:bg>
    <p:spTree>
      <p:nvGrpSpPr>
        <p:cNvPr id="1" name=""/>
        <p:cNvGrpSpPr/>
        <p:nvPr/>
      </p:nvGrpSpPr>
      <p:grpSpPr>
        <a:xfrm>
          <a:off x="0" y="0"/>
          <a:ext cx="0" cy="0"/>
          <a:chOff x="0" y="0"/>
          <a:chExt cx="0" cy="0"/>
        </a:xfrm>
      </p:grpSpPr>
      <p:pic>
        <p:nvPicPr>
          <p:cNvPr id="13" name="Picture 12" descr="Background pattern&#10;&#10;Description automatically generated">
            <a:extLst>
              <a:ext uri="{FF2B5EF4-FFF2-40B4-BE49-F238E27FC236}">
                <a16:creationId xmlns:a16="http://schemas.microsoft.com/office/drawing/2014/main" id="{22C143E8-DD15-4271-878B-9FB6C450FCE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0482" b="19537"/>
          <a:stretch/>
        </p:blipFill>
        <p:spPr>
          <a:xfrm>
            <a:off x="0" y="0"/>
            <a:ext cx="12192000" cy="3427713"/>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a:xfrm>
            <a:off x="0" y="3428999"/>
            <a:ext cx="12192000" cy="3429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36233B92-45BF-2844-92CF-A75DE09F6EBC}"/>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dirty="0"/>
              <a:t>Place subtitle here in GT Sectra Fine 24pt</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dirty="0"/>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a:t>
            </a:r>
          </a:p>
        </p:txBody>
      </p:sp>
      <p:sp>
        <p:nvSpPr>
          <p:cNvPr id="5" name="TextBox 4">
            <a:extLst>
              <a:ext uri="{FF2B5EF4-FFF2-40B4-BE49-F238E27FC236}">
                <a16:creationId xmlns:a16="http://schemas.microsoft.com/office/drawing/2014/main" id="{86BA14C7-1430-48FF-8901-F3A033110900}"/>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pic>
        <p:nvPicPr>
          <p:cNvPr id="14" name="Picture 13">
            <a:extLst>
              <a:ext uri="{FF2B5EF4-FFF2-40B4-BE49-F238E27FC236}">
                <a16:creationId xmlns:a16="http://schemas.microsoft.com/office/drawing/2014/main" id="{93547D52-08B5-47D9-9E24-A2D3A9A45CDF}"/>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Tree>
    <p:extLst>
      <p:ext uri="{BB962C8B-B14F-4D97-AF65-F5344CB8AC3E}">
        <p14:creationId xmlns:p14="http://schemas.microsoft.com/office/powerpoint/2010/main" val="29955934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22" name="Picture 21" descr="Background pattern&#10;&#10;Description automatically generated">
            <a:extLst>
              <a:ext uri="{FF2B5EF4-FFF2-40B4-BE49-F238E27FC236}">
                <a16:creationId xmlns:a16="http://schemas.microsoft.com/office/drawing/2014/main" id="{0CD753C7-2DCF-4C34-80DC-870F6889887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3425952"/>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a:xfrm>
            <a:off x="0" y="3428999"/>
            <a:ext cx="12192000" cy="3429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dirty="0"/>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a:t>
            </a:r>
          </a:p>
        </p:txBody>
      </p:sp>
      <p:sp>
        <p:nvSpPr>
          <p:cNvPr id="5" name="TextBox 4">
            <a:extLst>
              <a:ext uri="{FF2B5EF4-FFF2-40B4-BE49-F238E27FC236}">
                <a16:creationId xmlns:a16="http://schemas.microsoft.com/office/drawing/2014/main" id="{86BA14C7-1430-48FF-8901-F3A033110900}"/>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dirty="0"/>
              <a:t>Place subtitle here in GT Sectra Fine 24pt</a:t>
            </a:r>
            <a:endParaRPr lang="en-US" dirty="0"/>
          </a:p>
        </p:txBody>
      </p:sp>
      <p:pic>
        <p:nvPicPr>
          <p:cNvPr id="13" name="Picture 12">
            <a:extLst>
              <a:ext uri="{FF2B5EF4-FFF2-40B4-BE49-F238E27FC236}">
                <a16:creationId xmlns:a16="http://schemas.microsoft.com/office/drawing/2014/main" id="{7E785FBB-381E-4443-8D33-E31DF9F81CFD}"/>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Tree>
    <p:extLst>
      <p:ext uri="{BB962C8B-B14F-4D97-AF65-F5344CB8AC3E}">
        <p14:creationId xmlns:p14="http://schemas.microsoft.com/office/powerpoint/2010/main" val="25298933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B16898D-3DD4-439C-B43F-558C1FDD364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3428999"/>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a:xfrm>
            <a:off x="0" y="3428999"/>
            <a:ext cx="12192000" cy="3429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dirty="0"/>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a:t>
            </a:r>
          </a:p>
        </p:txBody>
      </p:sp>
      <p:sp>
        <p:nvSpPr>
          <p:cNvPr id="5" name="TextBox 4">
            <a:extLst>
              <a:ext uri="{FF2B5EF4-FFF2-40B4-BE49-F238E27FC236}">
                <a16:creationId xmlns:a16="http://schemas.microsoft.com/office/drawing/2014/main" id="{86BA14C7-1430-48FF-8901-F3A033110900}"/>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dirty="0"/>
              <a:t>Place subtitle here in GT Sectra Fine 24pt</a:t>
            </a:r>
            <a:endParaRPr lang="en-US" dirty="0"/>
          </a:p>
        </p:txBody>
      </p:sp>
      <p:pic>
        <p:nvPicPr>
          <p:cNvPr id="15" name="Picture 14">
            <a:extLst>
              <a:ext uri="{FF2B5EF4-FFF2-40B4-BE49-F238E27FC236}">
                <a16:creationId xmlns:a16="http://schemas.microsoft.com/office/drawing/2014/main" id="{0A495A57-35C7-4102-AC0C-0CC26BDFBFEE}"/>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Tree>
    <p:extLst>
      <p:ext uri="{BB962C8B-B14F-4D97-AF65-F5344CB8AC3E}">
        <p14:creationId xmlns:p14="http://schemas.microsoft.com/office/powerpoint/2010/main" val="37061314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Light">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B8F4B10C-5234-40B6-8CA6-79B2DF02B86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3428999"/>
          </a:xfrm>
          <a:prstGeom prst="rect">
            <a:avLst/>
          </a:prstGeom>
        </p:spPr>
      </p:pic>
      <p:sp>
        <p:nvSpPr>
          <p:cNvPr id="6" name="Rectangle 5">
            <a:extLst>
              <a:ext uri="{FF2B5EF4-FFF2-40B4-BE49-F238E27FC236}">
                <a16:creationId xmlns:a16="http://schemas.microsoft.com/office/drawing/2014/main" id="{DAB64210-BE23-4613-90AC-3738A40ED78F}"/>
              </a:ext>
            </a:extLst>
          </p:cNvPr>
          <p:cNvSpPr/>
          <p:nvPr userDrawn="1"/>
        </p:nvSpPr>
        <p:spPr>
          <a:xfrm>
            <a:off x="0" y="3428999"/>
            <a:ext cx="12192000" cy="3429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dirty="0"/>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a:t>
            </a:r>
          </a:p>
        </p:txBody>
      </p:sp>
      <p:sp>
        <p:nvSpPr>
          <p:cNvPr id="5" name="TextBox 4">
            <a:extLst>
              <a:ext uri="{FF2B5EF4-FFF2-40B4-BE49-F238E27FC236}">
                <a16:creationId xmlns:a16="http://schemas.microsoft.com/office/drawing/2014/main" id="{BD20B5CF-ECAF-4871-B303-435D56BF9C76}"/>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2021 Accenture. All rights reserved.</a:t>
            </a:r>
            <a:endParaRPr lang="en-US" noProof="0" dirty="0">
              <a:solidFill>
                <a:schemeClr val="tx1">
                  <a:alpha val="75000"/>
                </a:schemeClr>
              </a:solidFill>
            </a:endParaRPr>
          </a:p>
        </p:txBody>
      </p:sp>
      <p:sp>
        <p:nvSpPr>
          <p:cNvPr id="8" name="TextBox 7">
            <a:extLst>
              <a:ext uri="{FF2B5EF4-FFF2-40B4-BE49-F238E27FC236}">
                <a16:creationId xmlns:a16="http://schemas.microsoft.com/office/drawing/2014/main" id="{FC829F91-EB74-4AA2-B649-E33D7237FE06}"/>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12" name="Text Placeholder 8">
            <a:extLst>
              <a:ext uri="{FF2B5EF4-FFF2-40B4-BE49-F238E27FC236}">
                <a16:creationId xmlns:a16="http://schemas.microsoft.com/office/drawing/2014/main" id="{0741A08E-B93F-E14E-AB8A-C62CD19AED61}"/>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dirty="0"/>
              <a:t>Place subtitle here in GT Sectra Fine 24pt</a:t>
            </a:r>
            <a:endParaRPr lang="en-US" dirty="0"/>
          </a:p>
        </p:txBody>
      </p:sp>
      <p:pic>
        <p:nvPicPr>
          <p:cNvPr id="13" name="Picture 12" descr="A picture containing drawing, clock&#10;&#10;Description automatically generated">
            <a:extLst>
              <a:ext uri="{FF2B5EF4-FFF2-40B4-BE49-F238E27FC236}">
                <a16:creationId xmlns:a16="http://schemas.microsoft.com/office/drawing/2014/main" id="{3A838866-EE8A-4BAF-B622-4CB35334E8C9}"/>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253813254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 Dark">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a:extLst>
              <a:ext uri="{FF2B5EF4-FFF2-40B4-BE49-F238E27FC236}">
                <a16:creationId xmlns:a16="http://schemas.microsoft.com/office/drawing/2014/main" id="{4EAB0FD1-656A-4895-8A4E-225DFB2C1E90}"/>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Tree>
    <p:extLst>
      <p:ext uri="{BB962C8B-B14F-4D97-AF65-F5344CB8AC3E}">
        <p14:creationId xmlns:p14="http://schemas.microsoft.com/office/powerpoint/2010/main" val="2490092443"/>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1" y="1371601"/>
            <a:ext cx="11430000" cy="4940300"/>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37445675"/>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Blank">
    <p:bg>
      <p:bgPr>
        <a:solidFill>
          <a:schemeClr val="accent2"/>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US" dirty="0"/>
              <a:t>Welcome</a:t>
            </a:r>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5" name="TextBox 4">
            <a:extLst>
              <a:ext uri="{FF2B5EF4-FFF2-40B4-BE49-F238E27FC236}">
                <a16:creationId xmlns:a16="http://schemas.microsoft.com/office/drawing/2014/main" id="{6D546AA4-146F-4349-A95C-2FE9F58C88E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sp>
        <p:nvSpPr>
          <p:cNvPr id="6" name="Date Placeholder 10">
            <a:extLst>
              <a:ext uri="{FF2B5EF4-FFF2-40B4-BE49-F238E27FC236}">
                <a16:creationId xmlns:a16="http://schemas.microsoft.com/office/drawing/2014/main" id="{58030F6B-9665-4505-8160-36341FE4D0FE}"/>
              </a:ext>
            </a:extLst>
          </p:cNvPr>
          <p:cNvSpPr txBox="1">
            <a:spLocks/>
          </p:cNvSpPr>
          <p:nvPr userDrawn="1"/>
        </p:nvSpPr>
        <p:spPr>
          <a:xfrm>
            <a:off x="380999" y="4681887"/>
            <a:ext cx="3102015" cy="245276"/>
          </a:xfrm>
          <a:prstGeom prst="rect">
            <a:avLst/>
          </a:prstGeom>
        </p:spPr>
        <p:txBody>
          <a:bodyPr vert="horz" lIns="0" tIns="0" rIns="0" bIns="0" rtlCol="0" anchor="t"/>
          <a:lstStyle>
            <a:defPPr>
              <a:defRPr lang="en-US"/>
            </a:defPPr>
            <a:lvl1pPr marL="0" algn="ctr" defTabSz="914400" rtl="0" eaLnBrk="1" latinLnBrk="0" hangingPunct="1">
              <a:defRPr lang="en-US" sz="1400" b="1"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s-ES" dirty="0"/>
              <a:t>Advanced Technology Center</a:t>
            </a:r>
          </a:p>
        </p:txBody>
      </p:sp>
    </p:spTree>
    <p:extLst>
      <p:ext uri="{BB962C8B-B14F-4D97-AF65-F5344CB8AC3E}">
        <p14:creationId xmlns:p14="http://schemas.microsoft.com/office/powerpoint/2010/main" val="481446463"/>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umns 2 - Headline + GT Sectr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0" y="3004457"/>
            <a:ext cx="5524500"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dirty="0"/>
              <a:t>Place sub-headline here in GT </a:t>
            </a:r>
            <a:r>
              <a:rPr lang="en-US" dirty="0" err="1"/>
              <a:t>Sectra</a:t>
            </a:r>
            <a:r>
              <a:rPr lang="en-US" dirty="0"/>
              <a:t> Fine, indent for other levels</a:t>
            </a:r>
          </a:p>
          <a:p>
            <a:pPr lvl="1"/>
            <a:r>
              <a:rPr lang="en-US" dirty="0"/>
              <a:t>Second level (text 18pt)</a:t>
            </a:r>
          </a:p>
          <a:p>
            <a:pPr lvl="2"/>
            <a:r>
              <a:rPr lang="en-US" dirty="0"/>
              <a:t>Third level bullet (bullet 18pt)</a:t>
            </a:r>
          </a:p>
          <a:p>
            <a:pPr lvl="3"/>
            <a:r>
              <a:rPr lang="en-US" dirty="0"/>
              <a:t>Fourth level bullet (bullet 16pt)</a:t>
            </a:r>
          </a:p>
          <a:p>
            <a:pPr lvl="4"/>
            <a:r>
              <a:rPr lang="en-US" dirty="0"/>
              <a:t>Fifth level bullet (bullet 16pt)</a:t>
            </a:r>
          </a:p>
        </p:txBody>
      </p:sp>
      <p:sp>
        <p:nvSpPr>
          <p:cNvPr id="6" name="Content Placeholder 7">
            <a:extLst>
              <a:ext uri="{FF2B5EF4-FFF2-40B4-BE49-F238E27FC236}">
                <a16:creationId xmlns:a16="http://schemas.microsoft.com/office/drawing/2014/main" id="{CC1513EB-EC9B-9B42-BA12-BC659505A768}"/>
              </a:ext>
            </a:extLst>
          </p:cNvPr>
          <p:cNvSpPr>
            <a:spLocks noGrp="1"/>
          </p:cNvSpPr>
          <p:nvPr>
            <p:ph sz="quarter" idx="10" hasCustomPrompt="1"/>
          </p:nvPr>
        </p:nvSpPr>
        <p:spPr>
          <a:xfrm>
            <a:off x="6286499" y="1371601"/>
            <a:ext cx="5524500" cy="4502426"/>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1371601"/>
            <a:ext cx="5524499" cy="1632856"/>
          </a:xfrm>
        </p:spPr>
        <p:txBody>
          <a:bodyPr/>
          <a:lstStyle/>
          <a:p>
            <a:r>
              <a:rPr lang="en-GB" dirty="0"/>
              <a:t>Place headline here (36pt, min 30pt)</a:t>
            </a:r>
            <a:endParaRPr lang="en-US" dirty="0"/>
          </a:p>
        </p:txBody>
      </p:sp>
    </p:spTree>
    <p:extLst>
      <p:ext uri="{BB962C8B-B14F-4D97-AF65-F5344CB8AC3E}">
        <p14:creationId xmlns:p14="http://schemas.microsoft.com/office/powerpoint/2010/main" val="247685601"/>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lumns 2 - Headlin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3" name="Text Placeholder 2">
            <a:extLst>
              <a:ext uri="{FF2B5EF4-FFF2-40B4-BE49-F238E27FC236}">
                <a16:creationId xmlns:a16="http://schemas.microsoft.com/office/drawing/2014/main" id="{EDE1E44A-D007-46D2-9E20-283025607FF2}"/>
              </a:ext>
            </a:extLst>
          </p:cNvPr>
          <p:cNvSpPr>
            <a:spLocks noGrp="1"/>
          </p:cNvSpPr>
          <p:nvPr>
            <p:ph type="body" idx="14" hasCustomPrompt="1"/>
          </p:nvPr>
        </p:nvSpPr>
        <p:spPr>
          <a:xfrm>
            <a:off x="6286499"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8" name="Text Placeholder 2">
            <a:extLst>
              <a:ext uri="{FF2B5EF4-FFF2-40B4-BE49-F238E27FC236}">
                <a16:creationId xmlns:a16="http://schemas.microsoft.com/office/drawing/2014/main" id="{6B6533C5-6F53-46C1-904B-4A15BC734E7D}"/>
              </a:ext>
            </a:extLst>
          </p:cNvPr>
          <p:cNvSpPr>
            <a:spLocks noGrp="1"/>
          </p:cNvSpPr>
          <p:nvPr>
            <p:ph type="body" idx="16" hasCustomPrompt="1"/>
          </p:nvPr>
        </p:nvSpPr>
        <p:spPr>
          <a:xfrm>
            <a:off x="381000" y="5874026"/>
            <a:ext cx="5524500" cy="437873"/>
          </a:xfrm>
        </p:spPr>
        <p:txBody>
          <a:bodyPr anchor="t"/>
          <a:lstStyle>
            <a:lvl1pPr marL="0" indent="0" defTabSz="228600">
              <a:lnSpc>
                <a:spcPct val="90000"/>
              </a:lnSpc>
              <a:spcAft>
                <a:spcPts val="0"/>
              </a:spcAft>
              <a:buFont typeface="Arial" panose="020B0604020202020204" pitchFamily="34" charse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more info here 12pt</a:t>
            </a:r>
          </a:p>
        </p:txBody>
      </p:sp>
      <p:sp>
        <p:nvSpPr>
          <p:cNvPr id="21" name="Text Placeholder 2">
            <a:extLst>
              <a:ext uri="{FF2B5EF4-FFF2-40B4-BE49-F238E27FC236}">
                <a16:creationId xmlns:a16="http://schemas.microsoft.com/office/drawing/2014/main" id="{842901BF-D744-42DD-805A-32CB37B9D8BC}"/>
              </a:ext>
            </a:extLst>
          </p:cNvPr>
          <p:cNvSpPr>
            <a:spLocks noGrp="1"/>
          </p:cNvSpPr>
          <p:nvPr>
            <p:ph type="body" idx="17" hasCustomPrompt="1"/>
          </p:nvPr>
        </p:nvSpPr>
        <p:spPr>
          <a:xfrm>
            <a:off x="6286499" y="5874026"/>
            <a:ext cx="5524500" cy="437873"/>
          </a:xfrm>
        </p:spPr>
        <p:txBody>
          <a:bodyPr vert="horz" lIns="0" tIns="0" rIns="0" bIns="0" rtlCol="0" anchor="t">
            <a:noAutofit/>
          </a:bodyPr>
          <a:lstStyle>
            <a:lvl1pPr marL="0" indent="0" defTabSz="228600">
              <a:buNone/>
              <a:defRPr lang="en-US" sz="1200" dirty="0"/>
            </a:lvl1pPr>
          </a:lstStyle>
          <a:p>
            <a:pPr lvl="0"/>
            <a:r>
              <a:rPr lang="en-US" dirty="0"/>
              <a:t>Place more info here 12pt</a:t>
            </a:r>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Tree>
    <p:extLst>
      <p:ext uri="{BB962C8B-B14F-4D97-AF65-F5344CB8AC3E}">
        <p14:creationId xmlns:p14="http://schemas.microsoft.com/office/powerpoint/2010/main" val="1059450818"/>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lumns 3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4" name="Content Placeholder 3">
            <a:extLst>
              <a:ext uri="{FF2B5EF4-FFF2-40B4-BE49-F238E27FC236}">
                <a16:creationId xmlns:a16="http://schemas.microsoft.com/office/drawing/2014/main" id="{02BA4C27-1C65-4465-A8B1-ACE92701B4D0}"/>
              </a:ext>
            </a:extLst>
          </p:cNvPr>
          <p:cNvSpPr>
            <a:spLocks noGrp="1"/>
          </p:cNvSpPr>
          <p:nvPr>
            <p:ph sz="half" idx="2" hasCustomPrompt="1"/>
          </p:nvPr>
        </p:nvSpPr>
        <p:spPr>
          <a:xfrm>
            <a:off x="381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4318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3" name="Content Placeholder 3">
            <a:extLst>
              <a:ext uri="{FF2B5EF4-FFF2-40B4-BE49-F238E27FC236}">
                <a16:creationId xmlns:a16="http://schemas.microsoft.com/office/drawing/2014/main" id="{DB26F5FE-8482-4C00-99C1-3FC3BEEE82C8}"/>
              </a:ext>
            </a:extLst>
          </p:cNvPr>
          <p:cNvSpPr>
            <a:spLocks noGrp="1"/>
          </p:cNvSpPr>
          <p:nvPr>
            <p:ph sz="half" idx="20" hasCustomPrompt="1"/>
          </p:nvPr>
        </p:nvSpPr>
        <p:spPr>
          <a:xfrm>
            <a:off x="4318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dirty="0"/>
              <a:t>Sixth level</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4318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8255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6" name="Content Placeholder 3">
            <a:extLst>
              <a:ext uri="{FF2B5EF4-FFF2-40B4-BE49-F238E27FC236}">
                <a16:creationId xmlns:a16="http://schemas.microsoft.com/office/drawing/2014/main" id="{CBA38EFA-DE92-462D-AAF3-DE465A478568}"/>
              </a:ext>
            </a:extLst>
          </p:cNvPr>
          <p:cNvSpPr>
            <a:spLocks noGrp="1"/>
          </p:cNvSpPr>
          <p:nvPr>
            <p:ph sz="half" idx="23" hasCustomPrompt="1"/>
          </p:nvPr>
        </p:nvSpPr>
        <p:spPr>
          <a:xfrm>
            <a:off x="8255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dirty="0"/>
              <a:t>Sixth level</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8255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Tree>
    <p:extLst>
      <p:ext uri="{BB962C8B-B14F-4D97-AF65-F5344CB8AC3E}">
        <p14:creationId xmlns:p14="http://schemas.microsoft.com/office/powerpoint/2010/main" val="3268099797"/>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lumns 4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2571749"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2571749"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33337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33337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628650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628650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8" name="Text Placeholder 2">
            <a:extLst>
              <a:ext uri="{FF2B5EF4-FFF2-40B4-BE49-F238E27FC236}">
                <a16:creationId xmlns:a16="http://schemas.microsoft.com/office/drawing/2014/main" id="{6973701C-90E3-449B-A44A-0C66B0945601}"/>
              </a:ext>
            </a:extLst>
          </p:cNvPr>
          <p:cNvSpPr>
            <a:spLocks noGrp="1"/>
          </p:cNvSpPr>
          <p:nvPr>
            <p:ph type="body" idx="25" hasCustomPrompt="1"/>
          </p:nvPr>
        </p:nvSpPr>
        <p:spPr>
          <a:xfrm>
            <a:off x="92392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1" name="Text Placeholder 2">
            <a:extLst>
              <a:ext uri="{FF2B5EF4-FFF2-40B4-BE49-F238E27FC236}">
                <a16:creationId xmlns:a16="http://schemas.microsoft.com/office/drawing/2014/main" id="{D6CB018D-34A3-4417-AE76-9BB3793F0332}"/>
              </a:ext>
            </a:extLst>
          </p:cNvPr>
          <p:cNvSpPr>
            <a:spLocks noGrp="1"/>
          </p:cNvSpPr>
          <p:nvPr>
            <p:ph type="body" idx="27" hasCustomPrompt="1"/>
          </p:nvPr>
        </p:nvSpPr>
        <p:spPr>
          <a:xfrm>
            <a:off x="92392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6" name="Content Placeholder 3">
            <a:extLst>
              <a:ext uri="{FF2B5EF4-FFF2-40B4-BE49-F238E27FC236}">
                <a16:creationId xmlns:a16="http://schemas.microsoft.com/office/drawing/2014/main" id="{3BDC2B1A-D3A0-C04B-AEDB-0389C637EF1A}"/>
              </a:ext>
            </a:extLst>
          </p:cNvPr>
          <p:cNvSpPr>
            <a:spLocks noGrp="1"/>
          </p:cNvSpPr>
          <p:nvPr>
            <p:ph sz="half" idx="28" hasCustomPrompt="1"/>
          </p:nvPr>
        </p:nvSpPr>
        <p:spPr>
          <a:xfrm>
            <a:off x="381000"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7" name="Content Placeholder 3">
            <a:extLst>
              <a:ext uri="{FF2B5EF4-FFF2-40B4-BE49-F238E27FC236}">
                <a16:creationId xmlns:a16="http://schemas.microsoft.com/office/drawing/2014/main" id="{40F6CE73-9C88-264F-A7F2-A3D2B2D1938B}"/>
              </a:ext>
            </a:extLst>
          </p:cNvPr>
          <p:cNvSpPr>
            <a:spLocks noGrp="1"/>
          </p:cNvSpPr>
          <p:nvPr>
            <p:ph sz="half" idx="29" hasCustomPrompt="1"/>
          </p:nvPr>
        </p:nvSpPr>
        <p:spPr>
          <a:xfrm>
            <a:off x="33337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8" name="Content Placeholder 3">
            <a:extLst>
              <a:ext uri="{FF2B5EF4-FFF2-40B4-BE49-F238E27FC236}">
                <a16:creationId xmlns:a16="http://schemas.microsoft.com/office/drawing/2014/main" id="{5F289FE6-F2A2-784D-9D31-047C10F04CDF}"/>
              </a:ext>
            </a:extLst>
          </p:cNvPr>
          <p:cNvSpPr>
            <a:spLocks noGrp="1"/>
          </p:cNvSpPr>
          <p:nvPr>
            <p:ph sz="half" idx="30" hasCustomPrompt="1"/>
          </p:nvPr>
        </p:nvSpPr>
        <p:spPr>
          <a:xfrm>
            <a:off x="628650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9" name="Content Placeholder 3">
            <a:extLst>
              <a:ext uri="{FF2B5EF4-FFF2-40B4-BE49-F238E27FC236}">
                <a16:creationId xmlns:a16="http://schemas.microsoft.com/office/drawing/2014/main" id="{A079B5C1-1D0F-8F40-A376-4AE3B49D1B5A}"/>
              </a:ext>
            </a:extLst>
          </p:cNvPr>
          <p:cNvSpPr>
            <a:spLocks noGrp="1"/>
          </p:cNvSpPr>
          <p:nvPr>
            <p:ph sz="half" idx="31" hasCustomPrompt="1"/>
          </p:nvPr>
        </p:nvSpPr>
        <p:spPr>
          <a:xfrm>
            <a:off x="92392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Tree>
    <p:extLst>
      <p:ext uri="{BB962C8B-B14F-4D97-AF65-F5344CB8AC3E}">
        <p14:creationId xmlns:p14="http://schemas.microsoft.com/office/powerpoint/2010/main" val="3560975919"/>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cons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5" name="Picture Placeholder 13">
            <a:extLst>
              <a:ext uri="{FF2B5EF4-FFF2-40B4-BE49-F238E27FC236}">
                <a16:creationId xmlns:a16="http://schemas.microsoft.com/office/drawing/2014/main" id="{BD757F29-5B8C-430C-B53D-FA44B1887B4E}"/>
              </a:ext>
            </a:extLst>
          </p:cNvPr>
          <p:cNvSpPr>
            <a:spLocks noGrp="1"/>
          </p:cNvSpPr>
          <p:nvPr>
            <p:ph type="pic" sz="quarter" idx="14" hasCustomPrompt="1"/>
          </p:nvPr>
        </p:nvSpPr>
        <p:spPr>
          <a:xfrm>
            <a:off x="71377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22" name="Text Placeholder 21">
            <a:extLst>
              <a:ext uri="{FF2B5EF4-FFF2-40B4-BE49-F238E27FC236}">
                <a16:creationId xmlns:a16="http://schemas.microsoft.com/office/drawing/2014/main" id="{4C854DFB-B17D-45CF-98C3-3882DBE2C32C}"/>
              </a:ext>
            </a:extLst>
          </p:cNvPr>
          <p:cNvSpPr>
            <a:spLocks noGrp="1"/>
          </p:cNvSpPr>
          <p:nvPr>
            <p:ph type="body" sz="quarter" idx="19" hasCustomPrompt="1"/>
          </p:nvPr>
        </p:nvSpPr>
        <p:spPr>
          <a:xfrm>
            <a:off x="37741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sp>
        <p:nvSpPr>
          <p:cNvPr id="16" name="Text Placeholder 21">
            <a:extLst>
              <a:ext uri="{FF2B5EF4-FFF2-40B4-BE49-F238E27FC236}">
                <a16:creationId xmlns:a16="http://schemas.microsoft.com/office/drawing/2014/main" id="{C5D125FD-0D25-4E65-82F5-4E18FE84E47C}"/>
              </a:ext>
            </a:extLst>
          </p:cNvPr>
          <p:cNvSpPr>
            <a:spLocks noGrp="1"/>
          </p:cNvSpPr>
          <p:nvPr>
            <p:ph type="body" sz="quarter" idx="20" hasCustomPrompt="1"/>
          </p:nvPr>
        </p:nvSpPr>
        <p:spPr>
          <a:xfrm>
            <a:off x="273943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sp>
        <p:nvSpPr>
          <p:cNvPr id="21" name="Text Placeholder 21">
            <a:extLst>
              <a:ext uri="{FF2B5EF4-FFF2-40B4-BE49-F238E27FC236}">
                <a16:creationId xmlns:a16="http://schemas.microsoft.com/office/drawing/2014/main" id="{5B124AA5-6419-4552-97B5-242DA08BE730}"/>
              </a:ext>
            </a:extLst>
          </p:cNvPr>
          <p:cNvSpPr>
            <a:spLocks noGrp="1"/>
          </p:cNvSpPr>
          <p:nvPr>
            <p:ph type="body" sz="quarter" idx="21" hasCustomPrompt="1"/>
          </p:nvPr>
        </p:nvSpPr>
        <p:spPr>
          <a:xfrm>
            <a:off x="510145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sp>
        <p:nvSpPr>
          <p:cNvPr id="23" name="Text Placeholder 21">
            <a:extLst>
              <a:ext uri="{FF2B5EF4-FFF2-40B4-BE49-F238E27FC236}">
                <a16:creationId xmlns:a16="http://schemas.microsoft.com/office/drawing/2014/main" id="{A378CD97-B880-4BCB-AD71-A7C1C1C84891}"/>
              </a:ext>
            </a:extLst>
          </p:cNvPr>
          <p:cNvSpPr>
            <a:spLocks noGrp="1"/>
          </p:cNvSpPr>
          <p:nvPr>
            <p:ph type="body" sz="quarter" idx="22" hasCustomPrompt="1"/>
          </p:nvPr>
        </p:nvSpPr>
        <p:spPr>
          <a:xfrm>
            <a:off x="746347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sp>
        <p:nvSpPr>
          <p:cNvPr id="24" name="Text Placeholder 21">
            <a:extLst>
              <a:ext uri="{FF2B5EF4-FFF2-40B4-BE49-F238E27FC236}">
                <a16:creationId xmlns:a16="http://schemas.microsoft.com/office/drawing/2014/main" id="{82CB6C29-05E0-4B43-A2EB-22FEB969E562}"/>
              </a:ext>
            </a:extLst>
          </p:cNvPr>
          <p:cNvSpPr>
            <a:spLocks noGrp="1"/>
          </p:cNvSpPr>
          <p:nvPr>
            <p:ph type="body" sz="quarter" idx="23" hasCustomPrompt="1"/>
          </p:nvPr>
        </p:nvSpPr>
        <p:spPr>
          <a:xfrm>
            <a:off x="9825496"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cxnSp>
        <p:nvCxnSpPr>
          <p:cNvPr id="4" name="Straight Connector 3">
            <a:extLst>
              <a:ext uri="{FF2B5EF4-FFF2-40B4-BE49-F238E27FC236}">
                <a16:creationId xmlns:a16="http://schemas.microsoft.com/office/drawing/2014/main" id="{B13EDE11-CE40-4943-AE63-A3B14CB3C037}"/>
              </a:ext>
            </a:extLst>
          </p:cNvPr>
          <p:cNvCxnSpPr>
            <a:cxnSpLocks/>
          </p:cNvCxnSpPr>
          <p:nvPr userDrawn="1"/>
        </p:nvCxnSpPr>
        <p:spPr>
          <a:xfrm>
            <a:off x="114156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7ED40C-58DA-45F1-8E80-6A74976C6E1E}"/>
              </a:ext>
            </a:extLst>
          </p:cNvPr>
          <p:cNvCxnSpPr/>
          <p:nvPr userDrawn="1"/>
        </p:nvCxnSpPr>
        <p:spPr>
          <a:xfrm>
            <a:off x="350358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1A22B2-C08A-41DA-ACB1-5B59B4CDA8DE}"/>
              </a:ext>
            </a:extLst>
          </p:cNvPr>
          <p:cNvCxnSpPr/>
          <p:nvPr userDrawn="1"/>
        </p:nvCxnSpPr>
        <p:spPr>
          <a:xfrm>
            <a:off x="586560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D3E374-86AB-4A80-81AD-B09F07C51B80}"/>
              </a:ext>
            </a:extLst>
          </p:cNvPr>
          <p:cNvCxnSpPr/>
          <p:nvPr userDrawn="1"/>
        </p:nvCxnSpPr>
        <p:spPr>
          <a:xfrm>
            <a:off x="822762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3A5244A-D0CA-43CB-A0DB-296A219EDC9D}"/>
              </a:ext>
            </a:extLst>
          </p:cNvPr>
          <p:cNvCxnSpPr>
            <a:cxnSpLocks/>
          </p:cNvCxnSpPr>
          <p:nvPr userDrawn="1"/>
        </p:nvCxnSpPr>
        <p:spPr>
          <a:xfrm>
            <a:off x="10589648"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Picture Placeholder 13">
            <a:extLst>
              <a:ext uri="{FF2B5EF4-FFF2-40B4-BE49-F238E27FC236}">
                <a16:creationId xmlns:a16="http://schemas.microsoft.com/office/drawing/2014/main" id="{EABD27E6-4547-45B3-9AC5-1EF508AE88ED}"/>
              </a:ext>
            </a:extLst>
          </p:cNvPr>
          <p:cNvSpPr>
            <a:spLocks noGrp="1"/>
          </p:cNvSpPr>
          <p:nvPr>
            <p:ph type="pic" sz="quarter" idx="24" hasCustomPrompt="1"/>
          </p:nvPr>
        </p:nvSpPr>
        <p:spPr>
          <a:xfrm>
            <a:off x="307579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0" name="Picture Placeholder 13">
            <a:extLst>
              <a:ext uri="{FF2B5EF4-FFF2-40B4-BE49-F238E27FC236}">
                <a16:creationId xmlns:a16="http://schemas.microsoft.com/office/drawing/2014/main" id="{31C34651-25FA-45DD-86DF-BB58EBE9AA84}"/>
              </a:ext>
            </a:extLst>
          </p:cNvPr>
          <p:cNvSpPr>
            <a:spLocks noGrp="1"/>
          </p:cNvSpPr>
          <p:nvPr>
            <p:ph type="pic" sz="quarter" idx="25" hasCustomPrompt="1"/>
          </p:nvPr>
        </p:nvSpPr>
        <p:spPr>
          <a:xfrm>
            <a:off x="543781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1" name="Picture Placeholder 13">
            <a:extLst>
              <a:ext uri="{FF2B5EF4-FFF2-40B4-BE49-F238E27FC236}">
                <a16:creationId xmlns:a16="http://schemas.microsoft.com/office/drawing/2014/main" id="{B32375EE-E449-4B59-B987-5D6EBFBDF31C}"/>
              </a:ext>
            </a:extLst>
          </p:cNvPr>
          <p:cNvSpPr>
            <a:spLocks noGrp="1"/>
          </p:cNvSpPr>
          <p:nvPr>
            <p:ph type="pic" sz="quarter" idx="26" hasCustomPrompt="1"/>
          </p:nvPr>
        </p:nvSpPr>
        <p:spPr>
          <a:xfrm>
            <a:off x="779983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2" name="Picture Placeholder 13">
            <a:extLst>
              <a:ext uri="{FF2B5EF4-FFF2-40B4-BE49-F238E27FC236}">
                <a16:creationId xmlns:a16="http://schemas.microsoft.com/office/drawing/2014/main" id="{EE1692D5-4CE6-4990-8769-B146983B9477}"/>
              </a:ext>
            </a:extLst>
          </p:cNvPr>
          <p:cNvSpPr>
            <a:spLocks noGrp="1"/>
          </p:cNvSpPr>
          <p:nvPr>
            <p:ph type="pic" sz="quarter" idx="27" hasCustomPrompt="1"/>
          </p:nvPr>
        </p:nvSpPr>
        <p:spPr>
          <a:xfrm>
            <a:off x="10161852"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Tree>
    <p:extLst>
      <p:ext uri="{BB962C8B-B14F-4D97-AF65-F5344CB8AC3E}">
        <p14:creationId xmlns:p14="http://schemas.microsoft.com/office/powerpoint/2010/main" val="3655126605"/>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am 4 - Box Shadow">
    <p:spTree>
      <p:nvGrpSpPr>
        <p:cNvPr id="1" name=""/>
        <p:cNvGrpSpPr/>
        <p:nvPr/>
      </p:nvGrpSpPr>
      <p:grpSpPr>
        <a:xfrm>
          <a:off x="0" y="0"/>
          <a:ext cx="0" cy="0"/>
          <a:chOff x="0" y="0"/>
          <a:chExt cx="0" cy="0"/>
        </a:xfrm>
      </p:grpSpPr>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1154655"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Font typeface="Arial" panose="020B0604020202020204" pitchFamily="34" charse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25DB0B2A-9775-46B0-9A40-F75EBFA4B45C}"/>
              </a:ext>
            </a:extLst>
          </p:cNvPr>
          <p:cNvSpPr>
            <a:spLocks noGrp="1"/>
          </p:cNvSpPr>
          <p:nvPr>
            <p:ph type="pic" sz="quarter" idx="27" hasCustomPrompt="1"/>
          </p:nvPr>
        </p:nvSpPr>
        <p:spPr>
          <a:xfrm>
            <a:off x="3817351"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dirty="0"/>
              <a:t>Add profile photo</a:t>
            </a:r>
            <a:endParaRPr lang="en-US" dirty="0"/>
          </a:p>
        </p:txBody>
      </p:sp>
      <p:sp>
        <p:nvSpPr>
          <p:cNvPr id="47" name="Picture Placeholder 13">
            <a:extLst>
              <a:ext uri="{FF2B5EF4-FFF2-40B4-BE49-F238E27FC236}">
                <a16:creationId xmlns:a16="http://schemas.microsoft.com/office/drawing/2014/main" id="{F83F6B5F-EAE7-44DA-BD77-6D66865CEB92}"/>
              </a:ext>
            </a:extLst>
          </p:cNvPr>
          <p:cNvSpPr>
            <a:spLocks noGrp="1"/>
          </p:cNvSpPr>
          <p:nvPr>
            <p:ph type="pic" sz="quarter" idx="28" hasCustomPrompt="1"/>
          </p:nvPr>
        </p:nvSpPr>
        <p:spPr>
          <a:xfrm>
            <a:off x="6480047"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dirty="0"/>
              <a:t>Add profile photo</a:t>
            </a:r>
            <a:endParaRPr lang="en-US" dirty="0"/>
          </a:p>
        </p:txBody>
      </p:sp>
      <p:sp>
        <p:nvSpPr>
          <p:cNvPr id="48" name="Picture Placeholder 13">
            <a:extLst>
              <a:ext uri="{FF2B5EF4-FFF2-40B4-BE49-F238E27FC236}">
                <a16:creationId xmlns:a16="http://schemas.microsoft.com/office/drawing/2014/main" id="{AD8EF41C-E978-4139-80A4-73605C41EA35}"/>
              </a:ext>
            </a:extLst>
          </p:cNvPr>
          <p:cNvSpPr>
            <a:spLocks noGrp="1"/>
          </p:cNvSpPr>
          <p:nvPr>
            <p:ph type="pic" sz="quarter" idx="29" hasCustomPrompt="1"/>
          </p:nvPr>
        </p:nvSpPr>
        <p:spPr>
          <a:xfrm>
            <a:off x="9142743"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dirty="0"/>
              <a:t>Add profile photo</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1154653" y="3914042"/>
            <a:ext cx="2047984" cy="2172433"/>
          </a:xfrm>
        </p:spPr>
        <p:txBody>
          <a:bodyPr/>
          <a:lstStyle>
            <a:lvl1pPr marL="0" indent="0">
              <a:lnSpc>
                <a:spcPct val="80000"/>
              </a:lnSpc>
              <a:spcAft>
                <a:spcPts val="600"/>
              </a:spcAft>
              <a:buFont typeface="Arial" panose="020B0604020202020204" pitchFamily="34" charset="0"/>
              <a:buNone/>
              <a:defRPr sz="2400" b="0" i="0">
                <a:solidFill>
                  <a:schemeClr val="accent2"/>
                </a:solidFill>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Full Name</a:t>
            </a:r>
          </a:p>
          <a:p>
            <a:pPr lvl="1"/>
            <a:r>
              <a:rPr lang="en-US" dirty="0"/>
              <a:t>Role</a:t>
            </a:r>
          </a:p>
          <a:p>
            <a:pPr lvl="2"/>
            <a:r>
              <a:rPr lang="en-US" dirty="0"/>
              <a:t>Short bio</a:t>
            </a:r>
          </a:p>
          <a:p>
            <a:pPr lvl="3"/>
            <a:r>
              <a:rPr lang="en-US" dirty="0"/>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3817350"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dirty="0"/>
              <a:t>Full Name</a:t>
            </a:r>
          </a:p>
          <a:p>
            <a:pPr lvl="1"/>
            <a:r>
              <a:rPr lang="en-US" dirty="0"/>
              <a:t>Role</a:t>
            </a:r>
          </a:p>
          <a:p>
            <a:pPr lvl="2"/>
            <a:r>
              <a:rPr lang="en-US" dirty="0"/>
              <a:t>Short bio</a:t>
            </a:r>
          </a:p>
          <a:p>
            <a:pPr lvl="3"/>
            <a:r>
              <a:rPr lang="en-US" dirty="0"/>
              <a:t>Bullet point</a:t>
            </a:r>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6480047"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dirty="0"/>
              <a:t>Full Name</a:t>
            </a:r>
          </a:p>
          <a:p>
            <a:pPr lvl="1"/>
            <a:r>
              <a:rPr lang="en-US" dirty="0"/>
              <a:t>Role</a:t>
            </a:r>
          </a:p>
          <a:p>
            <a:pPr lvl="2"/>
            <a:r>
              <a:rPr lang="en-US" dirty="0"/>
              <a:t>Short bio</a:t>
            </a:r>
          </a:p>
          <a:p>
            <a:pPr lvl="3"/>
            <a:r>
              <a:rPr lang="en-US" dirty="0"/>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9142742"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dirty="0"/>
              <a:t>Full Name</a:t>
            </a:r>
          </a:p>
          <a:p>
            <a:pPr lvl="1"/>
            <a:r>
              <a:rPr lang="en-US" dirty="0"/>
              <a:t>Role</a:t>
            </a:r>
          </a:p>
          <a:p>
            <a:pPr lvl="2"/>
            <a:r>
              <a:rPr lang="en-US" dirty="0"/>
              <a:t>Short bio</a:t>
            </a:r>
          </a:p>
          <a:p>
            <a:pPr lvl="3"/>
            <a:r>
              <a:rPr lang="en-US" dirty="0"/>
              <a:t>Bullet point</a:t>
            </a:r>
          </a:p>
        </p:txBody>
      </p:sp>
    </p:spTree>
    <p:extLst>
      <p:ext uri="{BB962C8B-B14F-4D97-AF65-F5344CB8AC3E}">
        <p14:creationId xmlns:p14="http://schemas.microsoft.com/office/powerpoint/2010/main" val="2311186519"/>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am 6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6BEB5A56-DED2-134F-B0DE-11936982FFF4}"/>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28" name="Text Placeholder 21">
            <a:extLst>
              <a:ext uri="{FF2B5EF4-FFF2-40B4-BE49-F238E27FC236}">
                <a16:creationId xmlns:a16="http://schemas.microsoft.com/office/drawing/2014/main" id="{923321BD-6745-7944-910F-B8C8E4AC31DD}"/>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29" name="Text Placeholder 21">
            <a:extLst>
              <a:ext uri="{FF2B5EF4-FFF2-40B4-BE49-F238E27FC236}">
                <a16:creationId xmlns:a16="http://schemas.microsoft.com/office/drawing/2014/main" id="{2A6C4DC7-1806-A74D-B434-61FF385F82AB}"/>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30" name="Text Placeholder 21">
            <a:extLst>
              <a:ext uri="{FF2B5EF4-FFF2-40B4-BE49-F238E27FC236}">
                <a16:creationId xmlns:a16="http://schemas.microsoft.com/office/drawing/2014/main" id="{053D7F26-6DC1-034C-B572-B4BFE718C797}"/>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32" name="Text Placeholder 21">
            <a:extLst>
              <a:ext uri="{FF2B5EF4-FFF2-40B4-BE49-F238E27FC236}">
                <a16:creationId xmlns:a16="http://schemas.microsoft.com/office/drawing/2014/main" id="{E075A489-B7B7-CE40-B061-D8A36AFCC817}"/>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35" name="Text Placeholder 21">
            <a:extLst>
              <a:ext uri="{FF2B5EF4-FFF2-40B4-BE49-F238E27FC236}">
                <a16:creationId xmlns:a16="http://schemas.microsoft.com/office/drawing/2014/main" id="{FF2BF483-5EDC-9242-AD58-57E84F538C81}"/>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Tree>
    <p:extLst>
      <p:ext uri="{BB962C8B-B14F-4D97-AF65-F5344CB8AC3E}">
        <p14:creationId xmlns:p14="http://schemas.microsoft.com/office/powerpoint/2010/main" val="379903455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6 - Dark">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52" name="Text Placeholder 21">
            <a:extLst>
              <a:ext uri="{FF2B5EF4-FFF2-40B4-BE49-F238E27FC236}">
                <a16:creationId xmlns:a16="http://schemas.microsoft.com/office/drawing/2014/main" id="{6DA3268F-5CC4-7E4D-879D-3A3F1FBF6B55}"/>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53" name="Text Placeholder 21">
            <a:extLst>
              <a:ext uri="{FF2B5EF4-FFF2-40B4-BE49-F238E27FC236}">
                <a16:creationId xmlns:a16="http://schemas.microsoft.com/office/drawing/2014/main" id="{855592D2-902A-1146-B433-6648BEC87843}"/>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pic>
        <p:nvPicPr>
          <p:cNvPr id="22" name="Picture 21">
            <a:extLst>
              <a:ext uri="{FF2B5EF4-FFF2-40B4-BE49-F238E27FC236}">
                <a16:creationId xmlns:a16="http://schemas.microsoft.com/office/drawing/2014/main" id="{56E6681C-3549-499E-A0C0-C4CE1E9558B4}"/>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Tree>
    <p:extLst>
      <p:ext uri="{BB962C8B-B14F-4D97-AF65-F5344CB8AC3E}">
        <p14:creationId xmlns:p14="http://schemas.microsoft.com/office/powerpoint/2010/main" val="28260289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am 8 + 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371931-42F0-694A-9918-74F36725749C}"/>
              </a:ext>
            </a:extLst>
          </p:cNvPr>
          <p:cNvSpPr>
            <a:spLocks noGrp="1"/>
          </p:cNvSpPr>
          <p:nvPr>
            <p:ph type="body" sz="quarter" idx="42" hasCustomPrompt="1"/>
          </p:nvPr>
        </p:nvSpPr>
        <p:spPr>
          <a:xfrm>
            <a:off x="381000" y="1295233"/>
            <a:ext cx="3540355" cy="5016665"/>
          </a:xfrm>
        </p:spPr>
        <p:txBody>
          <a:bodyPr/>
          <a:lstStyle/>
          <a:p>
            <a:pPr lvl="0"/>
            <a:r>
              <a:rPr lang="en-GB" dirty="0"/>
              <a:t>Place text here, use indent to access other levels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45" name="Picture Placeholder 13">
            <a:extLst>
              <a:ext uri="{FF2B5EF4-FFF2-40B4-BE49-F238E27FC236}">
                <a16:creationId xmlns:a16="http://schemas.microsoft.com/office/drawing/2014/main" id="{CD7EAAF9-7102-4351-9F35-C40B3F381975}"/>
              </a:ext>
            </a:extLst>
          </p:cNvPr>
          <p:cNvSpPr>
            <a:spLocks noGrp="1"/>
          </p:cNvSpPr>
          <p:nvPr>
            <p:ph type="pic" sz="quarter" idx="16" hasCustomPrompt="1"/>
          </p:nvPr>
        </p:nvSpPr>
        <p:spPr>
          <a:xfrm>
            <a:off x="4325822"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CC40CB3D-DFEA-4056-B2DA-887E7C863243}"/>
              </a:ext>
            </a:extLst>
          </p:cNvPr>
          <p:cNvSpPr>
            <a:spLocks noGrp="1"/>
          </p:cNvSpPr>
          <p:nvPr>
            <p:ph type="pic" sz="quarter" idx="17" hasCustomPrompt="1"/>
          </p:nvPr>
        </p:nvSpPr>
        <p:spPr>
          <a:xfrm>
            <a:off x="6298233"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47" name="Picture Placeholder 13">
            <a:extLst>
              <a:ext uri="{FF2B5EF4-FFF2-40B4-BE49-F238E27FC236}">
                <a16:creationId xmlns:a16="http://schemas.microsoft.com/office/drawing/2014/main" id="{F8BABECB-6F2D-4068-AEE6-A603DAA72EFF}"/>
              </a:ext>
            </a:extLst>
          </p:cNvPr>
          <p:cNvSpPr>
            <a:spLocks noGrp="1"/>
          </p:cNvSpPr>
          <p:nvPr>
            <p:ph type="pic" sz="quarter" idx="18" hasCustomPrompt="1"/>
          </p:nvPr>
        </p:nvSpPr>
        <p:spPr>
          <a:xfrm>
            <a:off x="10243055"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48" name="Picture Placeholder 13">
            <a:extLst>
              <a:ext uri="{FF2B5EF4-FFF2-40B4-BE49-F238E27FC236}">
                <a16:creationId xmlns:a16="http://schemas.microsoft.com/office/drawing/2014/main" id="{914A31DD-59CB-48C9-9C28-954E6B85C623}"/>
              </a:ext>
            </a:extLst>
          </p:cNvPr>
          <p:cNvSpPr>
            <a:spLocks noGrp="1"/>
          </p:cNvSpPr>
          <p:nvPr>
            <p:ph type="pic" sz="quarter" idx="24" hasCustomPrompt="1"/>
          </p:nvPr>
        </p:nvSpPr>
        <p:spPr>
          <a:xfrm>
            <a:off x="8270644"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49" name="Straight Connector 48">
            <a:extLst>
              <a:ext uri="{FF2B5EF4-FFF2-40B4-BE49-F238E27FC236}">
                <a16:creationId xmlns:a16="http://schemas.microsoft.com/office/drawing/2014/main" id="{F41646E1-19C3-4B9B-B997-D1E684346A58}"/>
              </a:ext>
            </a:extLst>
          </p:cNvPr>
          <p:cNvCxnSpPr>
            <a:cxnSpLocks/>
          </p:cNvCxnSpPr>
          <p:nvPr userDrawn="1"/>
        </p:nvCxnSpPr>
        <p:spPr>
          <a:xfrm>
            <a:off x="4325822"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573D48A-A495-4050-90E3-75258FCF3377}"/>
              </a:ext>
            </a:extLst>
          </p:cNvPr>
          <p:cNvCxnSpPr>
            <a:cxnSpLocks/>
          </p:cNvCxnSpPr>
          <p:nvPr userDrawn="1"/>
        </p:nvCxnSpPr>
        <p:spPr>
          <a:xfrm>
            <a:off x="6298233"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73483C0-79C0-4141-9CB1-0BA663E254D0}"/>
              </a:ext>
            </a:extLst>
          </p:cNvPr>
          <p:cNvCxnSpPr>
            <a:cxnSpLocks/>
          </p:cNvCxnSpPr>
          <p:nvPr userDrawn="1"/>
        </p:nvCxnSpPr>
        <p:spPr>
          <a:xfrm>
            <a:off x="8270644"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4A17C9C-D115-468F-86DD-CDE522721719}"/>
              </a:ext>
            </a:extLst>
          </p:cNvPr>
          <p:cNvCxnSpPr>
            <a:cxnSpLocks/>
          </p:cNvCxnSpPr>
          <p:nvPr userDrawn="1"/>
        </p:nvCxnSpPr>
        <p:spPr>
          <a:xfrm>
            <a:off x="10243055"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Text Placeholder 21">
            <a:extLst>
              <a:ext uri="{FF2B5EF4-FFF2-40B4-BE49-F238E27FC236}">
                <a16:creationId xmlns:a16="http://schemas.microsoft.com/office/drawing/2014/main" id="{224BCF40-5B7A-4471-B077-3EEE956ADC3D}"/>
              </a:ext>
            </a:extLst>
          </p:cNvPr>
          <p:cNvSpPr>
            <a:spLocks noGrp="1"/>
          </p:cNvSpPr>
          <p:nvPr>
            <p:ph type="body" sz="quarter" idx="25" hasCustomPrompt="1"/>
          </p:nvPr>
        </p:nvSpPr>
        <p:spPr>
          <a:xfrm>
            <a:off x="4325822"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58" name="Text Placeholder 21">
            <a:extLst>
              <a:ext uri="{FF2B5EF4-FFF2-40B4-BE49-F238E27FC236}">
                <a16:creationId xmlns:a16="http://schemas.microsoft.com/office/drawing/2014/main" id="{68E899C2-D12C-4214-88A5-B7A6E1BCDCEC}"/>
              </a:ext>
            </a:extLst>
          </p:cNvPr>
          <p:cNvSpPr>
            <a:spLocks noGrp="1"/>
          </p:cNvSpPr>
          <p:nvPr>
            <p:ph type="body" sz="quarter" idx="26" hasCustomPrompt="1"/>
          </p:nvPr>
        </p:nvSpPr>
        <p:spPr>
          <a:xfrm>
            <a:off x="6298233"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59" name="Text Placeholder 21">
            <a:extLst>
              <a:ext uri="{FF2B5EF4-FFF2-40B4-BE49-F238E27FC236}">
                <a16:creationId xmlns:a16="http://schemas.microsoft.com/office/drawing/2014/main" id="{66A0D763-27FE-421C-A5D9-19A08FC2D8D1}"/>
              </a:ext>
            </a:extLst>
          </p:cNvPr>
          <p:cNvSpPr>
            <a:spLocks noGrp="1"/>
          </p:cNvSpPr>
          <p:nvPr>
            <p:ph type="body" sz="quarter" idx="27" hasCustomPrompt="1"/>
          </p:nvPr>
        </p:nvSpPr>
        <p:spPr>
          <a:xfrm>
            <a:off x="8270644"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78" name="Text Placeholder 21">
            <a:extLst>
              <a:ext uri="{FF2B5EF4-FFF2-40B4-BE49-F238E27FC236}">
                <a16:creationId xmlns:a16="http://schemas.microsoft.com/office/drawing/2014/main" id="{43E52046-A5DE-47E3-A9A3-ADD4F6DB823B}"/>
              </a:ext>
            </a:extLst>
          </p:cNvPr>
          <p:cNvSpPr>
            <a:spLocks noGrp="1"/>
          </p:cNvSpPr>
          <p:nvPr>
            <p:ph type="body" sz="quarter" idx="28" hasCustomPrompt="1"/>
          </p:nvPr>
        </p:nvSpPr>
        <p:spPr>
          <a:xfrm>
            <a:off x="10243055"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32" name="Picture Placeholder 13">
            <a:extLst>
              <a:ext uri="{FF2B5EF4-FFF2-40B4-BE49-F238E27FC236}">
                <a16:creationId xmlns:a16="http://schemas.microsoft.com/office/drawing/2014/main" id="{BA696AEF-3D6B-2E4A-853E-8A8760E58D09}"/>
              </a:ext>
            </a:extLst>
          </p:cNvPr>
          <p:cNvSpPr>
            <a:spLocks noGrp="1"/>
          </p:cNvSpPr>
          <p:nvPr>
            <p:ph type="pic" sz="quarter" idx="43" hasCustomPrompt="1"/>
          </p:nvPr>
        </p:nvSpPr>
        <p:spPr>
          <a:xfrm>
            <a:off x="4325822"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3" name="Picture Placeholder 13">
            <a:extLst>
              <a:ext uri="{FF2B5EF4-FFF2-40B4-BE49-F238E27FC236}">
                <a16:creationId xmlns:a16="http://schemas.microsoft.com/office/drawing/2014/main" id="{05B98E7F-7333-A04B-94D4-281325401EF4}"/>
              </a:ext>
            </a:extLst>
          </p:cNvPr>
          <p:cNvSpPr>
            <a:spLocks noGrp="1"/>
          </p:cNvSpPr>
          <p:nvPr>
            <p:ph type="pic" sz="quarter" idx="44" hasCustomPrompt="1"/>
          </p:nvPr>
        </p:nvSpPr>
        <p:spPr>
          <a:xfrm>
            <a:off x="6298233"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4" name="Picture Placeholder 13">
            <a:extLst>
              <a:ext uri="{FF2B5EF4-FFF2-40B4-BE49-F238E27FC236}">
                <a16:creationId xmlns:a16="http://schemas.microsoft.com/office/drawing/2014/main" id="{B99C455B-37CC-4E44-8046-56AF81C16361}"/>
              </a:ext>
            </a:extLst>
          </p:cNvPr>
          <p:cNvSpPr>
            <a:spLocks noGrp="1"/>
          </p:cNvSpPr>
          <p:nvPr>
            <p:ph type="pic" sz="quarter" idx="45" hasCustomPrompt="1"/>
          </p:nvPr>
        </p:nvSpPr>
        <p:spPr>
          <a:xfrm>
            <a:off x="10243055"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5" name="Picture Placeholder 13">
            <a:extLst>
              <a:ext uri="{FF2B5EF4-FFF2-40B4-BE49-F238E27FC236}">
                <a16:creationId xmlns:a16="http://schemas.microsoft.com/office/drawing/2014/main" id="{AAA6B0A5-6A50-1640-8F39-F8AC766655FE}"/>
              </a:ext>
            </a:extLst>
          </p:cNvPr>
          <p:cNvSpPr>
            <a:spLocks noGrp="1"/>
          </p:cNvSpPr>
          <p:nvPr>
            <p:ph type="pic" sz="quarter" idx="46" hasCustomPrompt="1"/>
          </p:nvPr>
        </p:nvSpPr>
        <p:spPr>
          <a:xfrm>
            <a:off x="8270644"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36" name="Straight Connector 35">
            <a:extLst>
              <a:ext uri="{FF2B5EF4-FFF2-40B4-BE49-F238E27FC236}">
                <a16:creationId xmlns:a16="http://schemas.microsoft.com/office/drawing/2014/main" id="{4AEBC920-4A06-1844-A297-04C9B4995EA2}"/>
              </a:ext>
            </a:extLst>
          </p:cNvPr>
          <p:cNvCxnSpPr>
            <a:cxnSpLocks/>
          </p:cNvCxnSpPr>
          <p:nvPr userDrawn="1"/>
        </p:nvCxnSpPr>
        <p:spPr>
          <a:xfrm>
            <a:off x="4325822"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8D916B0-6C7A-FE46-ADE6-48744F6FD90A}"/>
              </a:ext>
            </a:extLst>
          </p:cNvPr>
          <p:cNvCxnSpPr>
            <a:cxnSpLocks/>
          </p:cNvCxnSpPr>
          <p:nvPr userDrawn="1"/>
        </p:nvCxnSpPr>
        <p:spPr>
          <a:xfrm>
            <a:off x="6298233"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A86475A-7CFD-8340-A566-4FB21E689F0A}"/>
              </a:ext>
            </a:extLst>
          </p:cNvPr>
          <p:cNvCxnSpPr>
            <a:cxnSpLocks/>
          </p:cNvCxnSpPr>
          <p:nvPr userDrawn="1"/>
        </p:nvCxnSpPr>
        <p:spPr>
          <a:xfrm>
            <a:off x="8270644"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79DFD2D-5360-2342-829B-32DDEB7EBEB1}"/>
              </a:ext>
            </a:extLst>
          </p:cNvPr>
          <p:cNvCxnSpPr>
            <a:cxnSpLocks/>
          </p:cNvCxnSpPr>
          <p:nvPr userDrawn="1"/>
        </p:nvCxnSpPr>
        <p:spPr>
          <a:xfrm>
            <a:off x="10243055"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 Placeholder 21">
            <a:extLst>
              <a:ext uri="{FF2B5EF4-FFF2-40B4-BE49-F238E27FC236}">
                <a16:creationId xmlns:a16="http://schemas.microsoft.com/office/drawing/2014/main" id="{CDFBCAAC-9CA0-5A4E-8684-A49AAB0BA650}"/>
              </a:ext>
            </a:extLst>
          </p:cNvPr>
          <p:cNvSpPr>
            <a:spLocks noGrp="1"/>
          </p:cNvSpPr>
          <p:nvPr>
            <p:ph type="body" sz="quarter" idx="47" hasCustomPrompt="1"/>
          </p:nvPr>
        </p:nvSpPr>
        <p:spPr>
          <a:xfrm>
            <a:off x="4325822"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41" name="Text Placeholder 21">
            <a:extLst>
              <a:ext uri="{FF2B5EF4-FFF2-40B4-BE49-F238E27FC236}">
                <a16:creationId xmlns:a16="http://schemas.microsoft.com/office/drawing/2014/main" id="{0C025F6B-BD75-0A4C-87E1-147D69F7C5B9}"/>
              </a:ext>
            </a:extLst>
          </p:cNvPr>
          <p:cNvSpPr>
            <a:spLocks noGrp="1"/>
          </p:cNvSpPr>
          <p:nvPr>
            <p:ph type="body" sz="quarter" idx="48" hasCustomPrompt="1"/>
          </p:nvPr>
        </p:nvSpPr>
        <p:spPr>
          <a:xfrm>
            <a:off x="6298233"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42" name="Text Placeholder 21">
            <a:extLst>
              <a:ext uri="{FF2B5EF4-FFF2-40B4-BE49-F238E27FC236}">
                <a16:creationId xmlns:a16="http://schemas.microsoft.com/office/drawing/2014/main" id="{A9CB5A73-2496-3841-A61A-1965B0A6AD13}"/>
              </a:ext>
            </a:extLst>
          </p:cNvPr>
          <p:cNvSpPr>
            <a:spLocks noGrp="1"/>
          </p:cNvSpPr>
          <p:nvPr>
            <p:ph type="body" sz="quarter" idx="49" hasCustomPrompt="1"/>
          </p:nvPr>
        </p:nvSpPr>
        <p:spPr>
          <a:xfrm>
            <a:off x="8270644"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43" name="Text Placeholder 21">
            <a:extLst>
              <a:ext uri="{FF2B5EF4-FFF2-40B4-BE49-F238E27FC236}">
                <a16:creationId xmlns:a16="http://schemas.microsoft.com/office/drawing/2014/main" id="{886F547A-67CA-C749-B9EA-AA1142C31543}"/>
              </a:ext>
            </a:extLst>
          </p:cNvPr>
          <p:cNvSpPr>
            <a:spLocks noGrp="1"/>
          </p:cNvSpPr>
          <p:nvPr>
            <p:ph type="body" sz="quarter" idx="50" hasCustomPrompt="1"/>
          </p:nvPr>
        </p:nvSpPr>
        <p:spPr>
          <a:xfrm>
            <a:off x="10243055"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3" name="TextBox 2">
            <a:extLst>
              <a:ext uri="{FF2B5EF4-FFF2-40B4-BE49-F238E27FC236}">
                <a16:creationId xmlns:a16="http://schemas.microsoft.com/office/drawing/2014/main" id="{FC687A6A-0DE7-4742-9FEC-F4CAACF6BD01}"/>
              </a:ext>
            </a:extLst>
          </p:cNvPr>
          <p:cNvSpPr txBox="1"/>
          <p:nvPr userDrawn="1"/>
        </p:nvSpPr>
        <p:spPr>
          <a:xfrm>
            <a:off x="9363919" y="6620719"/>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5" name="TextBox 4">
            <a:extLst>
              <a:ext uri="{FF2B5EF4-FFF2-40B4-BE49-F238E27FC236}">
                <a16:creationId xmlns:a16="http://schemas.microsoft.com/office/drawing/2014/main" id="{AFC37153-4580-BB48-AD3A-E289DF242EE6}"/>
              </a:ext>
            </a:extLst>
          </p:cNvPr>
          <p:cNvSpPr txBox="1"/>
          <p:nvPr userDrawn="1"/>
        </p:nvSpPr>
        <p:spPr>
          <a:xfrm>
            <a:off x="9734309" y="6539696"/>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6" name="TextBox 5">
            <a:extLst>
              <a:ext uri="{FF2B5EF4-FFF2-40B4-BE49-F238E27FC236}">
                <a16:creationId xmlns:a16="http://schemas.microsoft.com/office/drawing/2014/main" id="{2E3869D1-469A-5B41-97BC-C47919F46F86}"/>
              </a:ext>
            </a:extLst>
          </p:cNvPr>
          <p:cNvSpPr txBox="1"/>
          <p:nvPr userDrawn="1"/>
        </p:nvSpPr>
        <p:spPr>
          <a:xfrm>
            <a:off x="10131552" y="6528816"/>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7061921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ext and Image 1">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27BE519-6A5B-4320-BE53-57885A779914}"/>
              </a:ext>
            </a:extLst>
          </p:cNvPr>
          <p:cNvSpPr>
            <a:spLocks noGrp="1"/>
          </p:cNvSpPr>
          <p:nvPr>
            <p:ph type="body" sz="quarter" idx="14" hasCustomPrompt="1"/>
          </p:nvPr>
        </p:nvSpPr>
        <p:spPr>
          <a:xfrm>
            <a:off x="381001" y="3267635"/>
            <a:ext cx="5334000" cy="2667000"/>
          </a:xfrm>
        </p:spPr>
        <p:txBody>
          <a:bodyPr/>
          <a:lstStyle>
            <a:lvl1pPr marL="0" indent="0">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dirty="0"/>
              <a:t>Place sub-headline here in GT </a:t>
            </a:r>
            <a:r>
              <a:rPr lang="en-US" dirty="0" err="1"/>
              <a:t>Sectra</a:t>
            </a:r>
            <a:r>
              <a:rPr lang="en-US" dirty="0"/>
              <a:t> Fine, indent for other levels</a:t>
            </a:r>
          </a:p>
          <a:p>
            <a:pPr lvl="1"/>
            <a:r>
              <a:rPr lang="en-US" dirty="0"/>
              <a:t>Second level (text 18pt)</a:t>
            </a:r>
          </a:p>
          <a:p>
            <a:pPr lvl="2"/>
            <a:r>
              <a:rPr lang="en-US" dirty="0"/>
              <a:t>Third level bullet (bullet 18pt)</a:t>
            </a:r>
          </a:p>
          <a:p>
            <a:pPr lvl="3"/>
            <a:r>
              <a:rPr lang="en-US" dirty="0"/>
              <a:t>Fourth level bullet (bullet 16pt)</a:t>
            </a:r>
          </a:p>
          <a:p>
            <a:pPr lvl="4"/>
            <a:r>
              <a:rPr lang="en-US" dirty="0"/>
              <a:t>Fifth level bullet (bullet 16pt)</a:t>
            </a:r>
          </a:p>
        </p:txBody>
      </p:sp>
      <p:sp>
        <p:nvSpPr>
          <p:cNvPr id="3" name="Picture Placeholder 2">
            <a:extLst>
              <a:ext uri="{FF2B5EF4-FFF2-40B4-BE49-F238E27FC236}">
                <a16:creationId xmlns:a16="http://schemas.microsoft.com/office/drawing/2014/main" id="{77AA6D93-92FF-400D-8AF3-C5AC33611540}"/>
              </a:ext>
            </a:extLst>
          </p:cNvPr>
          <p:cNvSpPr>
            <a:spLocks noGrp="1"/>
          </p:cNvSpPr>
          <p:nvPr>
            <p:ph type="pic" idx="1" hasCustomPrompt="1"/>
          </p:nvPr>
        </p:nvSpPr>
        <p:spPr>
          <a:xfrm>
            <a:off x="6096000" y="196769"/>
            <a:ext cx="6096000" cy="6857999"/>
          </a:xfrm>
        </p:spPr>
        <p:txBody>
          <a:bodyPr anchor="ctr"/>
          <a:lstStyle>
            <a:lvl1pPr marL="0" indent="0" algn="ctr" defTabSz="914400" rtl="0" eaLnBrk="1" latinLnBrk="0" hangingPunct="1">
              <a:lnSpc>
                <a:spcPct val="100000"/>
              </a:lnSpc>
              <a:spcBef>
                <a:spcPts val="0"/>
              </a:spcBef>
              <a:spcAft>
                <a:spcPts val="1200"/>
              </a:spcAft>
              <a:buFont typeface="Arial"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then ‘Send to Back’</a:t>
            </a:r>
            <a:endParaRPr lang="en-US" dirty="0"/>
          </a:p>
        </p:txBody>
      </p:sp>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381000"/>
            <a:ext cx="5334000" cy="2667000"/>
          </a:xfrm>
        </p:spPr>
        <p:txBody>
          <a:bodyPr anchor="b"/>
          <a:lstStyle>
            <a:lvl1pPr>
              <a:defRPr sz="3600"/>
            </a:lvl1pPr>
          </a:lstStyle>
          <a:p>
            <a:r>
              <a:rPr lang="en-GB" dirty="0"/>
              <a:t>Place headline here (36pt, min 30pt)</a:t>
            </a:r>
            <a:endParaRPr lang="en-US" dirty="0"/>
          </a:p>
        </p:txBody>
      </p:sp>
      <p:sp>
        <p:nvSpPr>
          <p:cNvPr id="7" name="Slide Number Placeholder 6">
            <a:extLst>
              <a:ext uri="{FF2B5EF4-FFF2-40B4-BE49-F238E27FC236}">
                <a16:creationId xmlns:a16="http://schemas.microsoft.com/office/drawing/2014/main" id="{471ECD14-894C-4210-BC23-98D893AA2320}"/>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tx1">
                    <a:alpha val="75000"/>
                  </a:schemeClr>
                </a:solid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sp>
        <p:nvSpPr>
          <p:cNvPr id="8" name="TextBox 7">
            <a:extLst>
              <a:ext uri="{FF2B5EF4-FFF2-40B4-BE49-F238E27FC236}">
                <a16:creationId xmlns:a16="http://schemas.microsoft.com/office/drawing/2014/main" id="{13C499DC-456D-AD4E-B8A4-E55217F992E7}"/>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2021 Accenture. All rights reserved.</a:t>
            </a:r>
            <a:endParaRPr lang="en-US" noProof="0" dirty="0">
              <a:solidFill>
                <a:schemeClr val="tx1">
                  <a:alpha val="75000"/>
                </a:schemeClr>
              </a:solidFill>
            </a:endParaRPr>
          </a:p>
        </p:txBody>
      </p:sp>
    </p:spTree>
    <p:extLst>
      <p:ext uri="{BB962C8B-B14F-4D97-AF65-F5344CB8AC3E}">
        <p14:creationId xmlns:p14="http://schemas.microsoft.com/office/powerpoint/2010/main" val="580181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Welcome</a:t>
            </a:r>
            <a:endParaRPr lang="en-US" dirty="0"/>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6" name="Date Placeholder 10">
            <a:extLst>
              <a:ext uri="{FF2B5EF4-FFF2-40B4-BE49-F238E27FC236}">
                <a16:creationId xmlns:a16="http://schemas.microsoft.com/office/drawing/2014/main" id="{D39017FD-6A0B-46C6-823B-9454CF7F3EEE}"/>
              </a:ext>
            </a:extLst>
          </p:cNvPr>
          <p:cNvSpPr txBox="1">
            <a:spLocks/>
          </p:cNvSpPr>
          <p:nvPr userDrawn="1"/>
        </p:nvSpPr>
        <p:spPr>
          <a:xfrm>
            <a:off x="380999" y="4681887"/>
            <a:ext cx="3102015" cy="245276"/>
          </a:xfrm>
          <a:prstGeom prst="rect">
            <a:avLst/>
          </a:prstGeom>
        </p:spPr>
        <p:txBody>
          <a:bodyPr vert="horz" lIns="0" tIns="0" rIns="0" bIns="0" rtlCol="0" anchor="t"/>
          <a:lstStyle>
            <a:defPPr>
              <a:defRPr lang="en-US"/>
            </a:defPPr>
            <a:lvl1pPr marL="0" algn="ctr" defTabSz="914400" rtl="0" eaLnBrk="1" latinLnBrk="0" hangingPunct="1">
              <a:defRPr lang="en-US" sz="1400" b="1"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s-ES" dirty="0"/>
              <a:t>Advanced Technology Center</a:t>
            </a:r>
          </a:p>
        </p:txBody>
      </p:sp>
    </p:spTree>
    <p:extLst>
      <p:ext uri="{BB962C8B-B14F-4D97-AF65-F5344CB8AC3E}">
        <p14:creationId xmlns:p14="http://schemas.microsoft.com/office/powerpoint/2010/main" val="1870882387"/>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and Image 2">
    <p:bg>
      <p:bgPr>
        <a:solidFill>
          <a:schemeClr val="accent2"/>
        </a:solidFill>
        <a:effectLst/>
      </p:bgPr>
    </p:bg>
    <p:spTree>
      <p:nvGrpSpPr>
        <p:cNvPr id="1" name=""/>
        <p:cNvGrpSpPr/>
        <p:nvPr/>
      </p:nvGrpSpPr>
      <p:grpSpPr>
        <a:xfrm>
          <a:off x="0" y="0"/>
          <a:ext cx="0" cy="0"/>
          <a:chOff x="0" y="0"/>
          <a:chExt cx="0" cy="0"/>
        </a:xfrm>
      </p:grpSpPr>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0" y="-1"/>
            <a:ext cx="6096024" cy="6309361"/>
          </a:xfrm>
          <a:noFill/>
        </p:spPr>
        <p:txBody>
          <a:bodyPr anchor="ctr"/>
          <a:lstStyle>
            <a:lvl1pPr marL="0" indent="0" algn="ctr">
              <a:buNone/>
              <a:defRPr sz="1400" b="0">
                <a:solidFill>
                  <a:schemeClr val="tx1"/>
                </a:solidFill>
              </a:defRPr>
            </a:lvl1pPr>
          </a:lstStyle>
          <a:p>
            <a:r>
              <a:rPr lang="en-GB" dirty="0"/>
              <a:t>Add image here</a:t>
            </a:r>
            <a:endParaRPr lang="en-US" dirty="0"/>
          </a:p>
        </p:txBody>
      </p:sp>
      <p:sp>
        <p:nvSpPr>
          <p:cNvPr id="10" name="Rectangle 9">
            <a:extLst>
              <a:ext uri="{FF2B5EF4-FFF2-40B4-BE49-F238E27FC236}">
                <a16:creationId xmlns:a16="http://schemas.microsoft.com/office/drawing/2014/main" id="{7F8DBAF1-DC97-4CAB-B174-0AAA55CCB2E8}"/>
              </a:ext>
            </a:extLst>
          </p:cNvPr>
          <p:cNvSpPr/>
          <p:nvPr userDrawn="1"/>
        </p:nvSpPr>
        <p:spPr>
          <a:xfrm>
            <a:off x="0" y="6309360"/>
            <a:ext cx="1219200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3B30F4D9-6AB9-4693-B1C3-C7BE8D81EC93}"/>
              </a:ext>
            </a:extLst>
          </p:cNvPr>
          <p:cNvSpPr>
            <a:spLocks noGrp="1"/>
          </p:cNvSpPr>
          <p:nvPr>
            <p:ph type="title" hasCustomPrompt="1"/>
          </p:nvPr>
        </p:nvSpPr>
        <p:spPr>
          <a:xfrm>
            <a:off x="6476999" y="381000"/>
            <a:ext cx="5334000" cy="2667000"/>
          </a:xfrm>
        </p:spPr>
        <p:txBody>
          <a:bodyPr anchor="b"/>
          <a:lstStyle>
            <a:lvl1pPr>
              <a:defRPr sz="3600"/>
            </a:lvl1pPr>
          </a:lstStyle>
          <a:p>
            <a:r>
              <a:rPr lang="en-GB" dirty="0"/>
              <a:t>Place headline here (36pt, min 30pt)</a:t>
            </a:r>
            <a:endParaRPr lang="en-US" dirty="0"/>
          </a:p>
        </p:txBody>
      </p:sp>
      <p:sp>
        <p:nvSpPr>
          <p:cNvPr id="13" name="TextBox 12">
            <a:extLst>
              <a:ext uri="{FF2B5EF4-FFF2-40B4-BE49-F238E27FC236}">
                <a16:creationId xmlns:a16="http://schemas.microsoft.com/office/drawing/2014/main" id="{C5A17E02-A31F-4B3C-922A-197462C89A0D}"/>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extBox 13">
            <a:extLst>
              <a:ext uri="{FF2B5EF4-FFF2-40B4-BE49-F238E27FC236}">
                <a16:creationId xmlns:a16="http://schemas.microsoft.com/office/drawing/2014/main" id="{A10195CB-D424-4B71-9300-2867217A049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2" name="Text Placeholder 14">
            <a:extLst>
              <a:ext uri="{FF2B5EF4-FFF2-40B4-BE49-F238E27FC236}">
                <a16:creationId xmlns:a16="http://schemas.microsoft.com/office/drawing/2014/main" id="{6EB7BC02-64C6-5A42-A5C4-F0D83DB51123}"/>
              </a:ext>
            </a:extLst>
          </p:cNvPr>
          <p:cNvSpPr>
            <a:spLocks noGrp="1"/>
          </p:cNvSpPr>
          <p:nvPr>
            <p:ph type="body" sz="quarter" idx="17" hasCustomPrompt="1"/>
          </p:nvPr>
        </p:nvSpPr>
        <p:spPr>
          <a:xfrm>
            <a:off x="6476999" y="3267635"/>
            <a:ext cx="5334000" cy="2667000"/>
          </a:xfrm>
        </p:spPr>
        <p:txBody>
          <a:bodyPr/>
          <a:lstStyle>
            <a:lvl1pPr marL="0" indent="0">
              <a:buNone/>
              <a:defRPr sz="2400">
                <a:solidFill>
                  <a:schemeClr val="tx1"/>
                </a:solidFill>
                <a:latin typeface="GT Sectra Fine" panose="00000500000000000000" pitchFamily="50" charset="0"/>
              </a:defRPr>
            </a:lvl1pPr>
            <a:lvl2pPr marL="0" indent="0">
              <a:buNone/>
              <a:defRPr sz="1800">
                <a:solidFill>
                  <a:schemeClr val="tx1"/>
                </a:solidFill>
              </a:defRPr>
            </a:lvl2pPr>
            <a:lvl3pPr marL="228600">
              <a:buFont typeface="Arial" panose="020B0604020202020204" pitchFamily="34" charset="0"/>
              <a:buChar char="•"/>
              <a:defRPr sz="1800">
                <a:solidFill>
                  <a:schemeClr val="tx1"/>
                </a:solidFill>
              </a:defRPr>
            </a:lvl3pPr>
            <a:lvl4pPr marL="457200">
              <a:buFont typeface="System Font"/>
              <a:buChar char="–"/>
              <a:defRPr sz="1600">
                <a:solidFill>
                  <a:schemeClr val="tx1"/>
                </a:solidFill>
              </a:defRPr>
            </a:lvl4pPr>
            <a:lvl5pPr marL="685800">
              <a:buFont typeface="Arial" panose="020B0604020202020204" pitchFamily="34" charset="0"/>
              <a:buChar char="•"/>
              <a:defRPr sz="1600">
                <a:solidFill>
                  <a:schemeClr val="tx1"/>
                </a:solidFill>
              </a:defRPr>
            </a:lvl5pPr>
          </a:lstStyle>
          <a:p>
            <a:pPr lvl="0"/>
            <a:r>
              <a:rPr lang="en-US" dirty="0"/>
              <a:t>Place sub-headline here in GT </a:t>
            </a:r>
            <a:r>
              <a:rPr lang="en-US" dirty="0" err="1"/>
              <a:t>Sectra</a:t>
            </a:r>
            <a:r>
              <a:rPr lang="en-US" dirty="0"/>
              <a:t> Fine, indent for other levels</a:t>
            </a:r>
          </a:p>
          <a:p>
            <a:pPr lvl="1"/>
            <a:r>
              <a:rPr lang="en-US" dirty="0"/>
              <a:t>Second level (text 18pt)</a:t>
            </a:r>
          </a:p>
          <a:p>
            <a:pPr lvl="2"/>
            <a:r>
              <a:rPr lang="en-US" dirty="0"/>
              <a:t>Third level bullet (bullet 18pt)</a:t>
            </a:r>
          </a:p>
          <a:p>
            <a:pPr lvl="3"/>
            <a:r>
              <a:rPr lang="en-US" dirty="0"/>
              <a:t>Fourth level bullet (bullet 16pt)</a:t>
            </a:r>
          </a:p>
          <a:p>
            <a:pPr lvl="4"/>
            <a:r>
              <a:rPr lang="en-US" dirty="0"/>
              <a:t>Fifth level bullet (bullet 16pt)</a:t>
            </a:r>
          </a:p>
        </p:txBody>
      </p:sp>
      <p:pic>
        <p:nvPicPr>
          <p:cNvPr id="15" name="Picture 14">
            <a:extLst>
              <a:ext uri="{FF2B5EF4-FFF2-40B4-BE49-F238E27FC236}">
                <a16:creationId xmlns:a16="http://schemas.microsoft.com/office/drawing/2014/main" id="{795B7CC9-E86C-4F85-BFF9-332D502211C0}"/>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Tree>
    <p:extLst>
      <p:ext uri="{BB962C8B-B14F-4D97-AF65-F5344CB8AC3E}">
        <p14:creationId xmlns:p14="http://schemas.microsoft.com/office/powerpoint/2010/main" val="294918022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20">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 Portrait 1">
    <p:spTree>
      <p:nvGrpSpPr>
        <p:cNvPr id="1" name=""/>
        <p:cNvGrpSpPr/>
        <p:nvPr/>
      </p:nvGrpSpPr>
      <p:grpSpPr>
        <a:xfrm>
          <a:off x="0" y="0"/>
          <a:ext cx="0" cy="0"/>
          <a:chOff x="0" y="0"/>
          <a:chExt cx="0" cy="0"/>
        </a:xfrm>
      </p:grpSpPr>
      <p:pic>
        <p:nvPicPr>
          <p:cNvPr id="3" name="Picture Placeholder 19">
            <a:extLst>
              <a:ext uri="{FF2B5EF4-FFF2-40B4-BE49-F238E27FC236}">
                <a16:creationId xmlns:a16="http://schemas.microsoft.com/office/drawing/2014/main" id="{9128CE8F-D41A-47B9-921B-C6C1790F8F27}"/>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7026839" y="943234"/>
            <a:ext cx="4191000" cy="4976812"/>
          </a:xfrm>
          <a:prstGeom prst="rect">
            <a:avLst/>
          </a:prstGeom>
          <a:solidFill>
            <a:schemeClr val="tx2">
              <a:lumMod val="20000"/>
              <a:lumOff val="80000"/>
            </a:schemeClr>
          </a:solidFill>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1" y="744434"/>
            <a:ext cx="4190998" cy="4976446"/>
          </a:xfrm>
          <a:solidFill>
            <a:schemeClr val="bg1"/>
          </a:solidFill>
        </p:spPr>
        <p:txBody>
          <a:bodyPr tIns="274320" bIns="274320" anchor="ctr"/>
          <a:lstStyle>
            <a:lvl1pPr marL="0" indent="0" algn="ctr">
              <a:buNone/>
              <a:defRPr sz="1400" b="0">
                <a:solidFill>
                  <a:schemeClr val="tx1"/>
                </a:solidFill>
              </a:defRPr>
            </a:lvl1pPr>
          </a:lstStyle>
          <a:p>
            <a:r>
              <a:rPr lang="en-GB" dirty="0"/>
              <a:t>Add image</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dirty="0"/>
              <a:t>Place quote or key message here</a:t>
            </a:r>
          </a:p>
        </p:txBody>
      </p:sp>
    </p:spTree>
    <p:extLst>
      <p:ext uri="{BB962C8B-B14F-4D97-AF65-F5344CB8AC3E}">
        <p14:creationId xmlns:p14="http://schemas.microsoft.com/office/powerpoint/2010/main" val="35331159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Stat 1">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F1C6BE-E6FE-4BD6-8477-A09403EEE56E}"/>
              </a:ext>
            </a:extLst>
          </p:cNvPr>
          <p:cNvSpPr/>
          <p:nvPr userDrawn="1"/>
        </p:nvSpPr>
        <p:spPr>
          <a:xfrm>
            <a:off x="-10" y="-3"/>
            <a:ext cx="6096008" cy="631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Text Placeholder 32">
            <a:extLst>
              <a:ext uri="{FF2B5EF4-FFF2-40B4-BE49-F238E27FC236}">
                <a16:creationId xmlns:a16="http://schemas.microsoft.com/office/drawing/2014/main" id="{AC315915-FC9E-0942-980E-6C0E99FEA8DD}"/>
              </a:ext>
            </a:extLst>
          </p:cNvPr>
          <p:cNvSpPr>
            <a:spLocks noGrp="1"/>
          </p:cNvSpPr>
          <p:nvPr>
            <p:ph type="body" sz="quarter" idx="18" hasCustomPrompt="1"/>
          </p:nvPr>
        </p:nvSpPr>
        <p:spPr>
          <a:xfrm>
            <a:off x="380986"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92" y="0"/>
            <a:ext cx="6096008" cy="6311900"/>
          </a:xfrm>
          <a:solidFill>
            <a:schemeClr val="bg2"/>
          </a:solidFill>
        </p:spPr>
        <p:txBody>
          <a:bodyPr anchor="ctr"/>
          <a:lstStyle>
            <a:lvl1pPr marL="0" indent="0" algn="ctr">
              <a:buNone/>
              <a:defRPr sz="1400" b="0">
                <a:solidFill>
                  <a:schemeClr val="tx1"/>
                </a:solidFill>
              </a:defRPr>
            </a:lvl1pPr>
          </a:lstStyle>
          <a:p>
            <a:r>
              <a:rPr lang="en-GB" dirty="0"/>
              <a:t>Add image here</a:t>
            </a:r>
            <a:endParaRPr lang="en-US" dirty="0"/>
          </a:p>
        </p:txBody>
      </p:sp>
      <p:sp>
        <p:nvSpPr>
          <p:cNvPr id="27" name="Text Placeholder 26">
            <a:extLst>
              <a:ext uri="{FF2B5EF4-FFF2-40B4-BE49-F238E27FC236}">
                <a16:creationId xmlns:a16="http://schemas.microsoft.com/office/drawing/2014/main" id="{8D7539E0-EC97-4984-8CDD-85CC949BB7FB}"/>
              </a:ext>
            </a:extLst>
          </p:cNvPr>
          <p:cNvSpPr>
            <a:spLocks noGrp="1"/>
          </p:cNvSpPr>
          <p:nvPr>
            <p:ph type="body" sz="quarter" idx="13" hasCustomPrompt="1"/>
          </p:nvPr>
        </p:nvSpPr>
        <p:spPr>
          <a:xfrm>
            <a:off x="381001"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cxnSp>
        <p:nvCxnSpPr>
          <p:cNvPr id="42" name="Straight Connector 41">
            <a:extLst>
              <a:ext uri="{FF2B5EF4-FFF2-40B4-BE49-F238E27FC236}">
                <a16:creationId xmlns:a16="http://schemas.microsoft.com/office/drawing/2014/main" id="{149C8D0A-C37D-4D9A-9703-8A0AFB18570C}"/>
              </a:ext>
            </a:extLst>
          </p:cNvPr>
          <p:cNvCxnSpPr>
            <a:cxnSpLocks/>
          </p:cNvCxnSpPr>
          <p:nvPr userDrawn="1"/>
        </p:nvCxnSpPr>
        <p:spPr>
          <a:xfrm>
            <a:off x="0" y="3155950"/>
            <a:ext cx="60960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3428992"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81001"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3428992"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cxnSp>
        <p:nvCxnSpPr>
          <p:cNvPr id="53" name="Straight Connector 52">
            <a:extLst>
              <a:ext uri="{FF2B5EF4-FFF2-40B4-BE49-F238E27FC236}">
                <a16:creationId xmlns:a16="http://schemas.microsoft.com/office/drawing/2014/main" id="{1BE5BBCC-C957-48B6-99B6-EF1F3E80F622}"/>
              </a:ext>
            </a:extLst>
          </p:cNvPr>
          <p:cNvCxnSpPr>
            <a:cxnSpLocks/>
          </p:cNvCxnSpPr>
          <p:nvPr userDrawn="1"/>
        </p:nvCxnSpPr>
        <p:spPr>
          <a:xfrm>
            <a:off x="3047998" y="-2"/>
            <a:ext cx="0" cy="631190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94EF33C-E010-4503-AC38-BB48E62572E9}"/>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1FAF127-9F53-4673-A2A8-7956E1AE99D5}"/>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alpha val="75000"/>
                  </a:schemeClr>
                </a:solidFill>
              </a:rPr>
              <a:t>Copyright © 2021 Accenture. All rights reserved.</a:t>
            </a:r>
            <a:endParaRPr lang="en-US" noProof="0" dirty="0">
              <a:solidFill>
                <a:schemeClr val="bg1">
                  <a:alpha val="75000"/>
                </a:schemeClr>
              </a:solidFill>
            </a:endParaRPr>
          </a:p>
        </p:txBody>
      </p:sp>
      <p:sp>
        <p:nvSpPr>
          <p:cNvPr id="6" name="TextBox 5">
            <a:extLst>
              <a:ext uri="{FF2B5EF4-FFF2-40B4-BE49-F238E27FC236}">
                <a16:creationId xmlns:a16="http://schemas.microsoft.com/office/drawing/2014/main" id="{AF44D4EC-5AC3-4E83-91F6-146FE9DE044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
        <p:nvSpPr>
          <p:cNvPr id="23" name="Text Placeholder 32">
            <a:extLst>
              <a:ext uri="{FF2B5EF4-FFF2-40B4-BE49-F238E27FC236}">
                <a16:creationId xmlns:a16="http://schemas.microsoft.com/office/drawing/2014/main" id="{15FC8104-48E6-B248-8FB6-974B5ABAE65B}"/>
              </a:ext>
            </a:extLst>
          </p:cNvPr>
          <p:cNvSpPr>
            <a:spLocks noGrp="1"/>
          </p:cNvSpPr>
          <p:nvPr>
            <p:ph type="body" sz="quarter" idx="22" hasCustomPrompt="1"/>
          </p:nvPr>
        </p:nvSpPr>
        <p:spPr>
          <a:xfrm>
            <a:off x="3428992"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24" name="Text Placeholder 32">
            <a:extLst>
              <a:ext uri="{FF2B5EF4-FFF2-40B4-BE49-F238E27FC236}">
                <a16:creationId xmlns:a16="http://schemas.microsoft.com/office/drawing/2014/main" id="{27C860B3-C7A0-E840-9D83-305F7392029A}"/>
              </a:ext>
            </a:extLst>
          </p:cNvPr>
          <p:cNvSpPr>
            <a:spLocks noGrp="1"/>
          </p:cNvSpPr>
          <p:nvPr>
            <p:ph type="body" sz="quarter" idx="23" hasCustomPrompt="1"/>
          </p:nvPr>
        </p:nvSpPr>
        <p:spPr>
          <a:xfrm>
            <a:off x="380986"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25" name="Text Placeholder 32">
            <a:extLst>
              <a:ext uri="{FF2B5EF4-FFF2-40B4-BE49-F238E27FC236}">
                <a16:creationId xmlns:a16="http://schemas.microsoft.com/office/drawing/2014/main" id="{0559DD1F-A98C-F14E-95DC-32EC947751EA}"/>
              </a:ext>
            </a:extLst>
          </p:cNvPr>
          <p:cNvSpPr>
            <a:spLocks noGrp="1"/>
          </p:cNvSpPr>
          <p:nvPr>
            <p:ph type="body" sz="quarter" idx="24" hasCustomPrompt="1"/>
          </p:nvPr>
        </p:nvSpPr>
        <p:spPr>
          <a:xfrm>
            <a:off x="3428992"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pic>
        <p:nvPicPr>
          <p:cNvPr id="21" name="Picture 20">
            <a:extLst>
              <a:ext uri="{FF2B5EF4-FFF2-40B4-BE49-F238E27FC236}">
                <a16:creationId xmlns:a16="http://schemas.microsoft.com/office/drawing/2014/main" id="{DDF8F274-4ABB-409A-9122-B921CDC1406F}"/>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Tree>
    <p:extLst>
      <p:ext uri="{BB962C8B-B14F-4D97-AF65-F5344CB8AC3E}">
        <p14:creationId xmlns:p14="http://schemas.microsoft.com/office/powerpoint/2010/main" val="1162012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85" userDrawn="1">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tat 2">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8DBAF1-DC97-4CAB-B174-0AAA55CCB2E8}"/>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E53630-789F-425F-8AB1-96EFF4EA1E46}"/>
              </a:ext>
            </a:extLst>
          </p:cNvPr>
          <p:cNvSpPr/>
          <p:nvPr userDrawn="1"/>
        </p:nvSpPr>
        <p:spPr>
          <a:xfrm>
            <a:off x="9144056" y="3155948"/>
            <a:ext cx="3047944" cy="31559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16F949-3472-4EBC-9DC1-05EC807C9FC0}"/>
              </a:ext>
            </a:extLst>
          </p:cNvPr>
          <p:cNvSpPr/>
          <p:nvPr userDrawn="1"/>
        </p:nvSpPr>
        <p:spPr>
          <a:xfrm>
            <a:off x="3048000" y="3155948"/>
            <a:ext cx="3047968" cy="3155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76" y="-1"/>
            <a:ext cx="3048024" cy="3151189"/>
          </a:xfrm>
          <a:solidFill>
            <a:schemeClr val="bg2"/>
          </a:solidFill>
        </p:spPr>
        <p:txBody>
          <a:bodyPr anchor="ctr"/>
          <a:lstStyle>
            <a:lvl1pPr marL="0" indent="0" algn="ctr">
              <a:buNone/>
              <a:defRPr sz="1400" b="0">
                <a:solidFill>
                  <a:schemeClr val="tx1"/>
                </a:solidFill>
              </a:defRPr>
            </a:lvl1pPr>
          </a:lstStyle>
          <a:p>
            <a:r>
              <a:rPr lang="en-GB" dirty="0"/>
              <a:t>Add image here</a:t>
            </a:r>
            <a:endParaRPr lang="en-US" dirty="0"/>
          </a:p>
        </p:txBody>
      </p: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9525007"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7" name="Text Placeholder 32">
            <a:extLst>
              <a:ext uri="{FF2B5EF4-FFF2-40B4-BE49-F238E27FC236}">
                <a16:creationId xmlns:a16="http://schemas.microsoft.com/office/drawing/2014/main" id="{705CC01D-6D66-4B27-8D0E-E2205E002C2F}"/>
              </a:ext>
            </a:extLst>
          </p:cNvPr>
          <p:cNvSpPr>
            <a:spLocks noGrp="1"/>
          </p:cNvSpPr>
          <p:nvPr>
            <p:ph type="body" sz="quarter" idx="18" hasCustomPrompt="1"/>
          </p:nvPr>
        </p:nvSpPr>
        <p:spPr>
          <a:xfrm>
            <a:off x="9525005" y="1490072"/>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428988" y="3538763"/>
            <a:ext cx="2285996" cy="912223"/>
          </a:xfrm>
        </p:spPr>
        <p:txBody>
          <a:bodyPr anchor="ctr"/>
          <a:lstStyle>
            <a:lvl1pPr marL="0" indent="0">
              <a:buNone/>
              <a:defRPr lang="en-US" sz="4800" b="1" kern="1200" dirty="0">
                <a:solidFill>
                  <a:schemeClr val="bg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9" name="Text Placeholder 32">
            <a:extLst>
              <a:ext uri="{FF2B5EF4-FFF2-40B4-BE49-F238E27FC236}">
                <a16:creationId xmlns:a16="http://schemas.microsoft.com/office/drawing/2014/main" id="{D36C84D9-D180-4ECA-9C39-AB74A8A3E6B1}"/>
              </a:ext>
            </a:extLst>
          </p:cNvPr>
          <p:cNvSpPr>
            <a:spLocks noGrp="1"/>
          </p:cNvSpPr>
          <p:nvPr>
            <p:ph type="body" sz="quarter" idx="20" hasCustomPrompt="1"/>
          </p:nvPr>
        </p:nvSpPr>
        <p:spPr>
          <a:xfrm>
            <a:off x="3428986" y="4647836"/>
            <a:ext cx="2285995" cy="1284879"/>
          </a:xfrm>
        </p:spPr>
        <p:txBody>
          <a:bodyPr/>
          <a:lstStyle>
            <a:lvl1pPr marL="0" indent="0">
              <a:spcAft>
                <a:spcPts val="600"/>
              </a:spcAft>
              <a:buNone/>
              <a:defRPr lang="en-US" sz="2000" b="1" kern="1200" dirty="0" smtClean="0">
                <a:solidFill>
                  <a:schemeClr val="bg1"/>
                </a:solidFill>
                <a:latin typeface="+mn-lt"/>
                <a:ea typeface="+mn-ea"/>
                <a:cs typeface="+mn-cs"/>
              </a:defRPr>
            </a:lvl1pPr>
            <a:lvl2pPr marL="0" indent="0">
              <a:spcAft>
                <a:spcPts val="600"/>
              </a:spcAft>
              <a:buNone/>
              <a:defRPr lang="en-US" sz="1600" kern="1200" dirty="0">
                <a:solidFill>
                  <a:schemeClr val="bg1"/>
                </a:solidFill>
                <a:latin typeface="+mn-lt"/>
                <a:ea typeface="+mn-ea"/>
                <a:cs typeface="+mn-cs"/>
              </a:defRPr>
            </a:lvl2pPr>
            <a:lvl3pPr marL="285750" indent="-285750">
              <a:spcAft>
                <a:spcPts val="600"/>
              </a:spcAft>
              <a:defRPr lang="en-US" sz="1600" kern="1200" dirty="0">
                <a:solidFill>
                  <a:schemeClr val="bg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6476996"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51" name="Text Placeholder 32">
            <a:extLst>
              <a:ext uri="{FF2B5EF4-FFF2-40B4-BE49-F238E27FC236}">
                <a16:creationId xmlns:a16="http://schemas.microsoft.com/office/drawing/2014/main" id="{2ACA6616-E51D-4660-96C1-738E6693FAD3}"/>
              </a:ext>
            </a:extLst>
          </p:cNvPr>
          <p:cNvSpPr>
            <a:spLocks noGrp="1"/>
          </p:cNvSpPr>
          <p:nvPr>
            <p:ph type="body" sz="quarter" idx="22" hasCustomPrompt="1"/>
          </p:nvPr>
        </p:nvSpPr>
        <p:spPr>
          <a:xfrm>
            <a:off x="6476994"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21" name="Picture Placeholder 35">
            <a:extLst>
              <a:ext uri="{FF2B5EF4-FFF2-40B4-BE49-F238E27FC236}">
                <a16:creationId xmlns:a16="http://schemas.microsoft.com/office/drawing/2014/main" id="{4CA191CE-F49B-4889-A102-DDD1279F3FB2}"/>
              </a:ext>
            </a:extLst>
          </p:cNvPr>
          <p:cNvSpPr>
            <a:spLocks noGrp="1"/>
          </p:cNvSpPr>
          <p:nvPr>
            <p:ph type="pic" sz="quarter" idx="23" hasCustomPrompt="1"/>
          </p:nvPr>
        </p:nvSpPr>
        <p:spPr>
          <a:xfrm>
            <a:off x="0" y="3155942"/>
            <a:ext cx="3048000" cy="3155958"/>
          </a:xfrm>
          <a:solidFill>
            <a:schemeClr val="bg2"/>
          </a:solidFill>
        </p:spPr>
        <p:txBody>
          <a:bodyPr vert="horz" lIns="0" tIns="0" rIns="0" bIns="0" rtlCol="0" anchor="ctr">
            <a:noAutofit/>
          </a:bodyPr>
          <a:lstStyle>
            <a:lvl1pPr marL="0" indent="0" algn="ctr">
              <a:buNone/>
              <a:defRPr lang="en-US" sz="1400" dirty="0"/>
            </a:lvl1pPr>
          </a:lstStyle>
          <a:p>
            <a:pPr marL="228600" lvl="0" indent="-228600" algn="ctr"/>
            <a:r>
              <a:rPr lang="en-GB" dirty="0"/>
              <a:t>Add image here</a:t>
            </a:r>
            <a:endParaRPr lang="en-US" dirty="0"/>
          </a:p>
        </p:txBody>
      </p:sp>
      <p:sp>
        <p:nvSpPr>
          <p:cNvPr id="24" name="Text Placeholder 26">
            <a:extLst>
              <a:ext uri="{FF2B5EF4-FFF2-40B4-BE49-F238E27FC236}">
                <a16:creationId xmlns:a16="http://schemas.microsoft.com/office/drawing/2014/main" id="{86209476-BF69-4014-99E6-B53C87141B48}"/>
              </a:ext>
            </a:extLst>
          </p:cNvPr>
          <p:cNvSpPr>
            <a:spLocks noGrp="1"/>
          </p:cNvSpPr>
          <p:nvPr>
            <p:ph type="body" sz="quarter" idx="24" hasCustomPrompt="1"/>
          </p:nvPr>
        </p:nvSpPr>
        <p:spPr>
          <a:xfrm>
            <a:off x="9525001"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25" name="Text Placeholder 32">
            <a:extLst>
              <a:ext uri="{FF2B5EF4-FFF2-40B4-BE49-F238E27FC236}">
                <a16:creationId xmlns:a16="http://schemas.microsoft.com/office/drawing/2014/main" id="{07ADCD97-A8C0-487C-9E6C-6CD77C3BE053}"/>
              </a:ext>
            </a:extLst>
          </p:cNvPr>
          <p:cNvSpPr>
            <a:spLocks noGrp="1"/>
          </p:cNvSpPr>
          <p:nvPr>
            <p:ph type="body" sz="quarter" idx="25" hasCustomPrompt="1"/>
          </p:nvPr>
        </p:nvSpPr>
        <p:spPr>
          <a:xfrm>
            <a:off x="9524999"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35" name="Text Placeholder 26">
            <a:extLst>
              <a:ext uri="{FF2B5EF4-FFF2-40B4-BE49-F238E27FC236}">
                <a16:creationId xmlns:a16="http://schemas.microsoft.com/office/drawing/2014/main" id="{9BC0904C-6BDA-4032-94C2-6417F59042D8}"/>
              </a:ext>
            </a:extLst>
          </p:cNvPr>
          <p:cNvSpPr>
            <a:spLocks noGrp="1"/>
          </p:cNvSpPr>
          <p:nvPr>
            <p:ph type="body" sz="quarter" idx="26" hasCustomPrompt="1"/>
          </p:nvPr>
        </p:nvSpPr>
        <p:spPr>
          <a:xfrm>
            <a:off x="380997" y="380999"/>
            <a:ext cx="5333972" cy="2393952"/>
          </a:xfrm>
        </p:spPr>
        <p:txBody>
          <a:bodyPr anchor="ctr"/>
          <a:lstStyle>
            <a:lvl1pPr marL="0" indent="0">
              <a:buNone/>
              <a:defRPr kumimoji="0" lang="en-US" sz="3600" b="1" i="0" u="none" strike="noStrike" kern="1200" cap="none" spc="0" normalizeH="0" baseline="0" dirty="0">
                <a:ln>
                  <a:noFill/>
                </a:ln>
                <a:solidFill>
                  <a:srgbClr val="000000"/>
                </a:solidFill>
                <a:effectLst/>
                <a:uLnTx/>
                <a:uFillTx/>
                <a:latin typeface="Graphik"/>
                <a:ea typeface="+mj-ea"/>
                <a:cs typeface="+mj-cs"/>
              </a:defRPr>
            </a:lvl1pPr>
            <a:lvl2pPr>
              <a:defRPr/>
            </a:lvl2pPr>
            <a:lvl3pPr>
              <a:defRPr/>
            </a:lvl3pPr>
            <a:lvl4pPr>
              <a:defRPr/>
            </a:lvl4pPr>
            <a:lvl5pPr>
              <a:defRPr/>
            </a:lvl5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GB" sz="3600" b="1" i="0" u="none" strike="noStrike" kern="1200" cap="none" spc="0" normalizeH="0" baseline="0" noProof="0" dirty="0">
                <a:ln>
                  <a:noFill/>
                </a:ln>
                <a:solidFill>
                  <a:srgbClr val="000000"/>
                </a:solidFill>
                <a:effectLst/>
                <a:uLnTx/>
                <a:uFillTx/>
                <a:latin typeface="Graphik"/>
                <a:ea typeface="+mj-ea"/>
                <a:cs typeface="+mj-cs"/>
              </a:rPr>
              <a:t>P</a:t>
            </a:r>
            <a:r>
              <a:rPr kumimoji="0" lang="en-US" sz="3600" b="1" i="0" u="none" strike="noStrike" kern="1200" cap="none" spc="0" normalizeH="0" baseline="0" noProof="0" dirty="0">
                <a:ln>
                  <a:noFill/>
                </a:ln>
                <a:solidFill>
                  <a:srgbClr val="000000"/>
                </a:solidFill>
                <a:effectLst/>
                <a:uLnTx/>
                <a:uFillTx/>
                <a:latin typeface="Graphik"/>
                <a:ea typeface="+mj-ea"/>
                <a:cs typeface="+mj-cs"/>
              </a:rPr>
              <a:t>lace headline here 36pt, min 30pt)</a:t>
            </a:r>
          </a:p>
        </p:txBody>
      </p:sp>
      <p:sp>
        <p:nvSpPr>
          <p:cNvPr id="2" name="TextBox 1">
            <a:extLst>
              <a:ext uri="{FF2B5EF4-FFF2-40B4-BE49-F238E27FC236}">
                <a16:creationId xmlns:a16="http://schemas.microsoft.com/office/drawing/2014/main" id="{37D52323-3645-4D54-A333-3E2D3D1E3ED3}"/>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alpha val="75000"/>
                  </a:schemeClr>
                </a:solidFill>
              </a:rPr>
              <a:t>Copyright © 2021 Accenture. All rights reserved.</a:t>
            </a:r>
            <a:endParaRPr lang="en-US" noProof="0" dirty="0">
              <a:solidFill>
                <a:schemeClr val="bg1">
                  <a:alpha val="75000"/>
                </a:schemeClr>
              </a:solidFill>
            </a:endParaRPr>
          </a:p>
        </p:txBody>
      </p:sp>
      <p:sp>
        <p:nvSpPr>
          <p:cNvPr id="3" name="TextBox 2">
            <a:extLst>
              <a:ext uri="{FF2B5EF4-FFF2-40B4-BE49-F238E27FC236}">
                <a16:creationId xmlns:a16="http://schemas.microsoft.com/office/drawing/2014/main" id="{9CC17CEB-6634-4DFE-841E-12DDA90C7C5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pic>
        <p:nvPicPr>
          <p:cNvPr id="22" name="Picture 21">
            <a:extLst>
              <a:ext uri="{FF2B5EF4-FFF2-40B4-BE49-F238E27FC236}">
                <a16:creationId xmlns:a16="http://schemas.microsoft.com/office/drawing/2014/main" id="{86389067-7006-43C5-A8F1-15177F83D7A4}"/>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Tree>
    <p:extLst>
      <p:ext uri="{BB962C8B-B14F-4D97-AF65-F5344CB8AC3E}">
        <p14:creationId xmlns:p14="http://schemas.microsoft.com/office/powerpoint/2010/main" val="41362061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userDrawn="1">
          <p15:clr>
            <a:srgbClr val="5ACBF0"/>
          </p15:clr>
        </p15:guide>
        <p15:guide id="2" pos="1920" userDrawn="1">
          <p15:clr>
            <a:srgbClr val="5ACBF0"/>
          </p15:clr>
        </p15:guide>
        <p15:guide id="3" pos="5760" userDrawn="1">
          <p15:clr>
            <a:srgbClr val="5ACBF0"/>
          </p15:clr>
        </p15:guide>
        <p15:guide id="4" orient="horz" pos="1985"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47B586-CFEE-4C32-8227-001B5A89C37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a:t>
            </a:r>
          </a:p>
        </p:txBody>
      </p:sp>
      <p:sp>
        <p:nvSpPr>
          <p:cNvPr id="5" name="TextBox 4">
            <a:extLst>
              <a:ext uri="{FF2B5EF4-FFF2-40B4-BE49-F238E27FC236}">
                <a16:creationId xmlns:a16="http://schemas.microsoft.com/office/drawing/2014/main" id="{EA97BC18-949B-4A9A-B05F-CA4F3F80FEC9}"/>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5" name="TextBox 14">
            <a:extLst>
              <a:ext uri="{FF2B5EF4-FFF2-40B4-BE49-F238E27FC236}">
                <a16:creationId xmlns:a16="http://schemas.microsoft.com/office/drawing/2014/main" id="{CF34DCA4-9B3F-424E-8478-0FB3BCA6E006}"/>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pic>
        <p:nvPicPr>
          <p:cNvPr id="10" name="Picture 9">
            <a:extLst>
              <a:ext uri="{FF2B5EF4-FFF2-40B4-BE49-F238E27FC236}">
                <a16:creationId xmlns:a16="http://schemas.microsoft.com/office/drawing/2014/main" id="{28053978-7A21-4BE2-B545-CA43B53AF852}"/>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Tree>
    <p:extLst>
      <p:ext uri="{BB962C8B-B14F-4D97-AF65-F5344CB8AC3E}">
        <p14:creationId xmlns:p14="http://schemas.microsoft.com/office/powerpoint/2010/main" val="4223365089"/>
      </p:ext>
    </p:extLst>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Light 1">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7A31FE-1E07-4053-A99E-D3461DEE400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8520" y="0"/>
            <a:ext cx="12219335" cy="6873375"/>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dirty="0"/>
              <a:t>Place key message here</a:t>
            </a:r>
          </a:p>
        </p:txBody>
      </p:sp>
      <p:sp>
        <p:nvSpPr>
          <p:cNvPr id="6" name="TextBox 5">
            <a:extLst>
              <a:ext uri="{FF2B5EF4-FFF2-40B4-BE49-F238E27FC236}">
                <a16:creationId xmlns:a16="http://schemas.microsoft.com/office/drawing/2014/main" id="{C36B84D5-0A22-4711-8F52-BDC8137A168E}"/>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2021 Accenture. All rights reserved.</a:t>
            </a:r>
            <a:endParaRPr lang="en-US" noProof="0" dirty="0">
              <a:solidFill>
                <a:schemeClr val="tx1">
                  <a:alpha val="75000"/>
                </a:schemeClr>
              </a:solidFill>
            </a:endParaRPr>
          </a:p>
        </p:txBody>
      </p:sp>
      <p:sp>
        <p:nvSpPr>
          <p:cNvPr id="8" name="TextBox 7">
            <a:extLst>
              <a:ext uri="{FF2B5EF4-FFF2-40B4-BE49-F238E27FC236}">
                <a16:creationId xmlns:a16="http://schemas.microsoft.com/office/drawing/2014/main" id="{3CADCD88-2176-4497-B5B6-CEC45FAC70F5}"/>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pic>
        <p:nvPicPr>
          <p:cNvPr id="9" name="Picture 8" descr="A picture containing drawing, clock&#10;&#10;Description automatically generated">
            <a:extLst>
              <a:ext uri="{FF2B5EF4-FFF2-40B4-BE49-F238E27FC236}">
                <a16:creationId xmlns:a16="http://schemas.microsoft.com/office/drawing/2014/main" id="{2E20ADF6-311A-4687-8CF6-3F366007D4C9}"/>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709745234"/>
      </p:ext>
    </p:extLst>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Key Message Mid Purpl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a:t>
            </a:r>
          </a:p>
        </p:txBody>
      </p:sp>
      <p:sp>
        <p:nvSpPr>
          <p:cNvPr id="4" name="TextBox 3">
            <a:extLst>
              <a:ext uri="{FF2B5EF4-FFF2-40B4-BE49-F238E27FC236}">
                <a16:creationId xmlns:a16="http://schemas.microsoft.com/office/drawing/2014/main" id="{84D7B63E-E6E1-481B-936E-CE344FE52C2F}"/>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5" name="TextBox 4">
            <a:extLst>
              <a:ext uri="{FF2B5EF4-FFF2-40B4-BE49-F238E27FC236}">
                <a16:creationId xmlns:a16="http://schemas.microsoft.com/office/drawing/2014/main" id="{13DA5CD6-870E-4AEB-ABEE-5BC1AF19C661}"/>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A5CECBE8-C9DE-46DF-9582-7DB75BEDF4F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Solid fill &gt; Change to Dark Purple (Accent 3), Mid Purple (Accent 2) or Core Purple (Accent 1)</a:t>
            </a:r>
            <a:endParaRPr kumimoji="0" lang="en-US" sz="800" b="0" i="0" u="none" strike="noStrike" kern="0" cap="none" spc="0" normalizeH="0" baseline="0" noProof="0" dirty="0">
              <a:ln>
                <a:noFill/>
              </a:ln>
              <a:solidFill>
                <a:schemeClr val="bg2"/>
              </a:solidFill>
              <a:effectLst/>
              <a:uLnTx/>
              <a:uFillTx/>
            </a:endParaRPr>
          </a:p>
        </p:txBody>
      </p:sp>
      <p:pic>
        <p:nvPicPr>
          <p:cNvPr id="10" name="Picture 9">
            <a:extLst>
              <a:ext uri="{FF2B5EF4-FFF2-40B4-BE49-F238E27FC236}">
                <a16:creationId xmlns:a16="http://schemas.microsoft.com/office/drawing/2014/main" id="{B7ECB1EB-6D51-46B1-A764-700792C29889}"/>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Tree>
    <p:extLst>
      <p:ext uri="{BB962C8B-B14F-4D97-AF65-F5344CB8AC3E}">
        <p14:creationId xmlns:p14="http://schemas.microsoft.com/office/powerpoint/2010/main" val="3536137899"/>
      </p:ext>
    </p:extLst>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Pr>
        <a:solidFill>
          <a:schemeClr val="accent3"/>
        </a:solidFill>
        <a:effectLst/>
      </p:bgPr>
    </p:bg>
    <p:spTree>
      <p:nvGrpSpPr>
        <p:cNvPr id="1" name=""/>
        <p:cNvGrpSpPr/>
        <p:nvPr/>
      </p:nvGrpSpPr>
      <p:grpSpPr>
        <a:xfrm>
          <a:off x="0" y="0"/>
          <a:ext cx="0" cy="0"/>
          <a:chOff x="0" y="0"/>
          <a:chExt cx="0" cy="0"/>
        </a:xfrm>
      </p:grpSpPr>
      <p:sp>
        <p:nvSpPr>
          <p:cNvPr id="11" name="Picture Placeholder 18">
            <a:extLst>
              <a:ext uri="{FF2B5EF4-FFF2-40B4-BE49-F238E27FC236}">
                <a16:creationId xmlns:a16="http://schemas.microsoft.com/office/drawing/2014/main" id="{0302C3C0-FF67-42ED-97D5-60E1344FC3C3}"/>
              </a:ext>
            </a:extLst>
          </p:cNvPr>
          <p:cNvSpPr>
            <a:spLocks noGrp="1"/>
          </p:cNvSpPr>
          <p:nvPr>
            <p:ph type="pic" sz="quarter" idx="13" hasCustomPrompt="1"/>
          </p:nvPr>
        </p:nvSpPr>
        <p:spPr>
          <a:xfrm>
            <a:off x="0" y="0"/>
            <a:ext cx="12192000" cy="6858000"/>
          </a:xfrm>
          <a:noFill/>
        </p:spPr>
        <p:txBody>
          <a:bodyPr tIns="274320" bIns="274320" anchor="t"/>
          <a:lstStyle>
            <a:lvl1pPr marL="0" indent="0" algn="ctr">
              <a:buNone/>
              <a:defRPr sz="1400" b="0">
                <a:solidFill>
                  <a:schemeClr val="tx2"/>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dirty="0"/>
              <a:t>Place headline here</a:t>
            </a:r>
          </a:p>
        </p:txBody>
      </p:sp>
      <p:sp>
        <p:nvSpPr>
          <p:cNvPr id="8" name="Slide Number Placeholder 6">
            <a:extLst>
              <a:ext uri="{FF2B5EF4-FFF2-40B4-BE49-F238E27FC236}">
                <a16:creationId xmlns:a16="http://schemas.microsoft.com/office/drawing/2014/main" id="{28ACB7EA-E7A1-452B-89CA-4FA566F73421}"/>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lgn="r">
              <a:defRPr lang="en-US" sz="800" smtClean="0">
                <a:solidFill>
                  <a:schemeClr val="tx1">
                    <a:alpha val="75000"/>
                  </a:schemeClr>
                </a:solidFill>
              </a:defRPr>
            </a:lvl1pPr>
          </a:lstStyle>
          <a:p>
            <a:pPr algn="r" defTabSz="228600">
              <a:spcAft>
                <a:spcPts val="1200"/>
              </a:spcAft>
            </a:pPr>
            <a:fld id="{CC9E6EB9-168E-4914-8CC7-2E853AFB4F1B}" type="slidenum">
              <a:rPr lang="en-GB" smtClean="0"/>
              <a:pPr defTabSz="228600">
                <a:spcAft>
                  <a:spcPts val="1200"/>
                </a:spcAft>
              </a:pPr>
              <a:t>‹#›</a:t>
            </a:fld>
            <a:endParaRPr lang="en-GB"/>
          </a:p>
        </p:txBody>
      </p:sp>
      <p:sp>
        <p:nvSpPr>
          <p:cNvPr id="7" name="TextBox 6">
            <a:extLst>
              <a:ext uri="{FF2B5EF4-FFF2-40B4-BE49-F238E27FC236}">
                <a16:creationId xmlns:a16="http://schemas.microsoft.com/office/drawing/2014/main" id="{9DE018DE-8A90-C842-A7BE-D441C9648D56}"/>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2021 Accenture. All rights reserved.</a:t>
            </a:r>
            <a:endParaRPr lang="en-US" noProof="0" dirty="0">
              <a:solidFill>
                <a:schemeClr val="tx1">
                  <a:alpha val="75000"/>
                </a:schemeClr>
              </a:solidFill>
            </a:endParaRPr>
          </a:p>
        </p:txBody>
      </p:sp>
      <p:pic>
        <p:nvPicPr>
          <p:cNvPr id="12" name="Picture 11">
            <a:extLst>
              <a:ext uri="{FF2B5EF4-FFF2-40B4-BE49-F238E27FC236}">
                <a16:creationId xmlns:a16="http://schemas.microsoft.com/office/drawing/2014/main" id="{7FA19B24-0B3E-4DFD-965A-1B90AC278D2E}"/>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Tree>
    <p:extLst>
      <p:ext uri="{BB962C8B-B14F-4D97-AF65-F5344CB8AC3E}">
        <p14:creationId xmlns:p14="http://schemas.microsoft.com/office/powerpoint/2010/main" val="1017234866"/>
      </p:ext>
    </p:extLst>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 Dark">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pic>
        <p:nvPicPr>
          <p:cNvPr id="3" name="Picture 2">
            <a:extLst>
              <a:ext uri="{FF2B5EF4-FFF2-40B4-BE49-F238E27FC236}">
                <a16:creationId xmlns:a16="http://schemas.microsoft.com/office/drawing/2014/main" id="{C754544E-E175-4722-956A-7A32FFF47E86}"/>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Tree>
    <p:extLst>
      <p:ext uri="{BB962C8B-B14F-4D97-AF65-F5344CB8AC3E}">
        <p14:creationId xmlns:p14="http://schemas.microsoft.com/office/powerpoint/2010/main" val="1434423322"/>
      </p:ext>
    </p:extLst>
  </p:cSld>
  <p:clrMapOvr>
    <a:overrideClrMapping bg1="dk1" tx1="lt1" bg2="dk2"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 Ligh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EAD9AED-9987-4CE9-B39D-B256B46200E0}"/>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Tree>
    <p:extLst>
      <p:ext uri="{BB962C8B-B14F-4D97-AF65-F5344CB8AC3E}">
        <p14:creationId xmlns:p14="http://schemas.microsoft.com/office/powerpoint/2010/main" val="1043245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S">
    <p:bg>
      <p:bgPr>
        <a:solidFill>
          <a:schemeClr val="accent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4FFA725-883D-D243-B475-CEF8C282ED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Welcome</a:t>
            </a:r>
            <a:endParaRPr lang="en-US" dirty="0"/>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6" name="TextBox 5">
            <a:extLst>
              <a:ext uri="{FF2B5EF4-FFF2-40B4-BE49-F238E27FC236}">
                <a16:creationId xmlns:a16="http://schemas.microsoft.com/office/drawing/2014/main" id="{6FA1302B-6794-45FA-A428-AB50D28EF9A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pic>
        <p:nvPicPr>
          <p:cNvPr id="5" name="Picture 4" descr="A picture containing card, drawing, crosswalk, table&#10;&#10;Description automatically generated">
            <a:extLst>
              <a:ext uri="{FF2B5EF4-FFF2-40B4-BE49-F238E27FC236}">
                <a16:creationId xmlns:a16="http://schemas.microsoft.com/office/drawing/2014/main" id="{E5FCD86B-B6A8-4016-9F0D-3FDC4C784D3F}"/>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0999" y="5376231"/>
            <a:ext cx="670786" cy="710244"/>
          </a:xfrm>
          <a:prstGeom prst="rect">
            <a:avLst/>
          </a:prstGeom>
        </p:spPr>
      </p:pic>
      <p:sp>
        <p:nvSpPr>
          <p:cNvPr id="9" name="Date Placeholder 10">
            <a:extLst>
              <a:ext uri="{FF2B5EF4-FFF2-40B4-BE49-F238E27FC236}">
                <a16:creationId xmlns:a16="http://schemas.microsoft.com/office/drawing/2014/main" id="{5F6BE274-EE6C-4F62-976D-2F01D501E071}"/>
              </a:ext>
            </a:extLst>
          </p:cNvPr>
          <p:cNvSpPr txBox="1">
            <a:spLocks/>
          </p:cNvSpPr>
          <p:nvPr userDrawn="1"/>
        </p:nvSpPr>
        <p:spPr>
          <a:xfrm>
            <a:off x="8708985" y="6066624"/>
            <a:ext cx="3102015" cy="245276"/>
          </a:xfrm>
          <a:prstGeom prst="rect">
            <a:avLst/>
          </a:prstGeom>
        </p:spPr>
        <p:txBody>
          <a:bodyPr vert="horz" lIns="0" tIns="0" rIns="0" bIns="0" rtlCol="0" anchor="t"/>
          <a:lstStyle>
            <a:defPPr>
              <a:defRPr lang="en-US"/>
            </a:defPPr>
            <a:lvl1pPr marL="0" algn="ctr" defTabSz="914400" rtl="0" eaLnBrk="1" latinLnBrk="0" hangingPunct="1">
              <a:defRPr lang="en-US" sz="1400" b="1"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dirty="0"/>
              <a:t>Advanced Technology Center</a:t>
            </a:r>
          </a:p>
        </p:txBody>
      </p:sp>
    </p:spTree>
    <p:extLst>
      <p:ext uri="{BB962C8B-B14F-4D97-AF65-F5344CB8AC3E}">
        <p14:creationId xmlns:p14="http://schemas.microsoft.com/office/powerpoint/2010/main" val="3715861355"/>
      </p:ext>
    </p:extLst>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Thank you</a:t>
            </a:r>
            <a:endParaRPr lang="en-US" dirty="0"/>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6" name="Date Placeholder 10">
            <a:extLst>
              <a:ext uri="{FF2B5EF4-FFF2-40B4-BE49-F238E27FC236}">
                <a16:creationId xmlns:a16="http://schemas.microsoft.com/office/drawing/2014/main" id="{9E7FB73C-FEA5-4C19-A1C4-8DC4715CA1D6}"/>
              </a:ext>
            </a:extLst>
          </p:cNvPr>
          <p:cNvSpPr txBox="1">
            <a:spLocks/>
          </p:cNvSpPr>
          <p:nvPr userDrawn="1"/>
        </p:nvSpPr>
        <p:spPr>
          <a:xfrm>
            <a:off x="9146615" y="6231723"/>
            <a:ext cx="2860902" cy="245276"/>
          </a:xfrm>
          <a:prstGeom prst="rect">
            <a:avLst/>
          </a:prstGeom>
        </p:spPr>
        <p:txBody>
          <a:bodyPr vert="horz" lIns="0" tIns="0" rIns="0" bIns="0" rtlCol="0" anchor="t"/>
          <a:lstStyle>
            <a:defPPr>
              <a:defRPr lang="en-US"/>
            </a:defPPr>
            <a:lvl1pPr marL="0" algn="ctr" defTabSz="914400" rtl="0" eaLnBrk="1" latinLnBrk="0" hangingPunct="1">
              <a:defRPr lang="en-US" sz="1400" b="1"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s-ES" dirty="0"/>
              <a:t>Advanced Technology Center</a:t>
            </a:r>
          </a:p>
        </p:txBody>
      </p:sp>
    </p:spTree>
    <p:extLst>
      <p:ext uri="{BB962C8B-B14F-4D97-AF65-F5344CB8AC3E}">
        <p14:creationId xmlns:p14="http://schemas.microsoft.com/office/powerpoint/2010/main" val="3608506801"/>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Welcome</a:t>
            </a:r>
            <a:endParaRPr lang="en-US" dirty="0"/>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6" name="TextBox 5">
            <a:extLst>
              <a:ext uri="{FF2B5EF4-FFF2-40B4-BE49-F238E27FC236}">
                <a16:creationId xmlns:a16="http://schemas.microsoft.com/office/drawing/2014/main" id="{6FA1302B-6794-45FA-A428-AB50D28EF9A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pic>
        <p:nvPicPr>
          <p:cNvPr id="5" name="Picture 4" descr="A picture containing card, drawing, crosswalk, table&#10;&#10;Description automatically generated">
            <a:extLst>
              <a:ext uri="{FF2B5EF4-FFF2-40B4-BE49-F238E27FC236}">
                <a16:creationId xmlns:a16="http://schemas.microsoft.com/office/drawing/2014/main" id="{E5FCD86B-B6A8-4016-9F0D-3FDC4C784D3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0999" y="5376231"/>
            <a:ext cx="670786" cy="710244"/>
          </a:xfrm>
          <a:prstGeom prst="rect">
            <a:avLst/>
          </a:prstGeom>
        </p:spPr>
      </p:pic>
      <p:sp>
        <p:nvSpPr>
          <p:cNvPr id="9" name="Date Placeholder 10">
            <a:extLst>
              <a:ext uri="{FF2B5EF4-FFF2-40B4-BE49-F238E27FC236}">
                <a16:creationId xmlns:a16="http://schemas.microsoft.com/office/drawing/2014/main" id="{60A67953-76A6-48D1-B98C-96844D9701AC}"/>
              </a:ext>
            </a:extLst>
          </p:cNvPr>
          <p:cNvSpPr txBox="1">
            <a:spLocks/>
          </p:cNvSpPr>
          <p:nvPr userDrawn="1"/>
        </p:nvSpPr>
        <p:spPr>
          <a:xfrm>
            <a:off x="8708985" y="6066624"/>
            <a:ext cx="3102015" cy="245276"/>
          </a:xfrm>
          <a:prstGeom prst="rect">
            <a:avLst/>
          </a:prstGeom>
        </p:spPr>
        <p:txBody>
          <a:bodyPr vert="horz" lIns="0" tIns="0" rIns="0" bIns="0" rtlCol="0" anchor="t"/>
          <a:lstStyle>
            <a:defPPr>
              <a:defRPr lang="en-US"/>
            </a:defPPr>
            <a:lvl1pPr marL="0" algn="ctr" defTabSz="914400" rtl="0" eaLnBrk="1" latinLnBrk="0" hangingPunct="1">
              <a:defRPr lang="en-US" sz="1400" b="1"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dirty="0"/>
              <a:t>Advanced Technology Center</a:t>
            </a:r>
          </a:p>
        </p:txBody>
      </p:sp>
    </p:spTree>
    <p:extLst>
      <p:ext uri="{BB962C8B-B14F-4D97-AF65-F5344CB8AC3E}">
        <p14:creationId xmlns:p14="http://schemas.microsoft.com/office/powerpoint/2010/main" val="3041730969"/>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GTS">
    <p:bg>
      <p:bgPr>
        <a:solidFill>
          <a:schemeClr val="accent3"/>
        </a:soli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provided selections in the image library</a:t>
            </a:r>
            <a:endParaRPr lang="en-US" noProof="0" dirty="0"/>
          </a:p>
        </p:txBody>
      </p:sp>
      <p:pic>
        <p:nvPicPr>
          <p:cNvPr id="2" name="Picture 1" descr="A picture containing card, drawing, crosswalk, table&#10;&#10;Description automatically generated">
            <a:extLst>
              <a:ext uri="{FF2B5EF4-FFF2-40B4-BE49-F238E27FC236}">
                <a16:creationId xmlns:a16="http://schemas.microsoft.com/office/drawing/2014/main" id="{3C7C075D-013F-4D6D-8EA2-7E4465FC229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5" name="TextBox 4">
            <a:extLst>
              <a:ext uri="{FF2B5EF4-FFF2-40B4-BE49-F238E27FC236}">
                <a16:creationId xmlns:a16="http://schemas.microsoft.com/office/drawing/2014/main" id="{C12FF000-7B73-46EF-AF03-BC821DE671E7}"/>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itle 1">
            <a:extLst>
              <a:ext uri="{FF2B5EF4-FFF2-40B4-BE49-F238E27FC236}">
                <a16:creationId xmlns:a16="http://schemas.microsoft.com/office/drawing/2014/main" id="{A764EB37-3299-4AEF-9398-9D9C84AB73F2}"/>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dirty="0"/>
              <a:t>Place presentation title here 48pt</a:t>
            </a:r>
          </a:p>
        </p:txBody>
      </p:sp>
      <p:sp>
        <p:nvSpPr>
          <p:cNvPr id="15" name="Date Placeholder 10">
            <a:extLst>
              <a:ext uri="{FF2B5EF4-FFF2-40B4-BE49-F238E27FC236}">
                <a16:creationId xmlns:a16="http://schemas.microsoft.com/office/drawing/2014/main" id="{C1D8BA10-E028-4E4B-A19C-12B864B01021}"/>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fld id="{4202F806-53EB-4AFB-B0F7-2A7BC4E5136F}" type="datetime2">
              <a:rPr lang="en-US" smtClean="0"/>
              <a:t>Tuesday, April 13, 2021</a:t>
            </a:fld>
            <a:endParaRPr lang="en-US" dirty="0"/>
          </a:p>
        </p:txBody>
      </p:sp>
      <p:sp>
        <p:nvSpPr>
          <p:cNvPr id="17" name="Text Placeholder 16">
            <a:extLst>
              <a:ext uri="{FF2B5EF4-FFF2-40B4-BE49-F238E27FC236}">
                <a16:creationId xmlns:a16="http://schemas.microsoft.com/office/drawing/2014/main" id="{A09D55F2-CAE5-4C0F-8D54-A28CECDB9398}"/>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19" name="Text Placeholder 15">
            <a:extLst>
              <a:ext uri="{FF2B5EF4-FFF2-40B4-BE49-F238E27FC236}">
                <a16:creationId xmlns:a16="http://schemas.microsoft.com/office/drawing/2014/main" id="{3AA97401-81EE-4280-A94C-955E96B00594}"/>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dirty="0"/>
              <a:t>Place subtitle here in GT Sectra Fine 24pt</a:t>
            </a:r>
          </a:p>
        </p:txBody>
      </p:sp>
      <p:sp>
        <p:nvSpPr>
          <p:cNvPr id="9" name="Date Placeholder 10">
            <a:extLst>
              <a:ext uri="{FF2B5EF4-FFF2-40B4-BE49-F238E27FC236}">
                <a16:creationId xmlns:a16="http://schemas.microsoft.com/office/drawing/2014/main" id="{266B2F9F-DB59-4861-A5D3-26AEAD72BE4A}"/>
              </a:ext>
            </a:extLst>
          </p:cNvPr>
          <p:cNvSpPr txBox="1">
            <a:spLocks/>
          </p:cNvSpPr>
          <p:nvPr userDrawn="1"/>
        </p:nvSpPr>
        <p:spPr>
          <a:xfrm>
            <a:off x="4544992" y="6224937"/>
            <a:ext cx="3102015" cy="245276"/>
          </a:xfrm>
          <a:prstGeom prst="rect">
            <a:avLst/>
          </a:prstGeom>
        </p:spPr>
        <p:txBody>
          <a:bodyPr vert="horz" lIns="0" tIns="0" rIns="0" bIns="0" rtlCol="0" anchor="t"/>
          <a:lstStyle>
            <a:defPPr>
              <a:defRPr lang="en-US"/>
            </a:defPPr>
            <a:lvl1pPr marL="0" algn="ctr" defTabSz="914400" rtl="0" eaLnBrk="1" latinLnBrk="0" hangingPunct="1">
              <a:defRPr lang="en-US" sz="1400" b="1"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a:t>Advanced Technology Center</a:t>
            </a:r>
          </a:p>
        </p:txBody>
      </p:sp>
    </p:spTree>
    <p:extLst>
      <p:ext uri="{BB962C8B-B14F-4D97-AF65-F5344CB8AC3E}">
        <p14:creationId xmlns:p14="http://schemas.microsoft.com/office/powerpoint/2010/main" val="2257348301"/>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Logo">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55EA4F-E473-41EF-9E00-3D69D5F1AE67}"/>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dirty="0"/>
              <a:t>Place presentation title here 48pt</a:t>
            </a:r>
          </a:p>
        </p:txBody>
      </p:sp>
      <p:sp>
        <p:nvSpPr>
          <p:cNvPr id="6" name="Date Placeholder 10">
            <a:extLst>
              <a:ext uri="{FF2B5EF4-FFF2-40B4-BE49-F238E27FC236}">
                <a16:creationId xmlns:a16="http://schemas.microsoft.com/office/drawing/2014/main" id="{0AF5D71E-5FA3-4080-B28F-B3110AB34D48}"/>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fld id="{6074C878-35E6-4631-95D1-AE66D6398682}" type="datetime2">
              <a:rPr lang="en-US" smtClean="0"/>
              <a:t>Tuesday, April 13, 2021</a:t>
            </a:fld>
            <a:endParaRPr lang="en-US" dirty="0"/>
          </a:p>
        </p:txBody>
      </p:sp>
      <p:sp>
        <p:nvSpPr>
          <p:cNvPr id="7" name="Text Placeholder 16">
            <a:extLst>
              <a:ext uri="{FF2B5EF4-FFF2-40B4-BE49-F238E27FC236}">
                <a16:creationId xmlns:a16="http://schemas.microsoft.com/office/drawing/2014/main" id="{51481AAC-1471-4278-A104-D559B82B527A}"/>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10" name="TextBox 9">
            <a:extLst>
              <a:ext uri="{FF2B5EF4-FFF2-40B4-BE49-F238E27FC236}">
                <a16:creationId xmlns:a16="http://schemas.microsoft.com/office/drawing/2014/main" id="{175A7BBE-17FB-4B75-B79B-F6834CE3706C}"/>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6" name="Text Placeholder 15">
            <a:extLst>
              <a:ext uri="{FF2B5EF4-FFF2-40B4-BE49-F238E27FC236}">
                <a16:creationId xmlns:a16="http://schemas.microsoft.com/office/drawing/2014/main" id="{0BEB3B30-172A-47BC-8F00-43F601E1F872}"/>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dirty="0"/>
              <a:t>Place subtitle here in GT Sectra Fine 24pt</a:t>
            </a:r>
          </a:p>
        </p:txBody>
      </p:sp>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provided selections in the image library</a:t>
            </a:r>
            <a:endParaRPr lang="en-US" noProof="0" dirty="0"/>
          </a:p>
        </p:txBody>
      </p:sp>
      <p:pic>
        <p:nvPicPr>
          <p:cNvPr id="5" name="Graphic 5">
            <a:extLst>
              <a:ext uri="{FF2B5EF4-FFF2-40B4-BE49-F238E27FC236}">
                <a16:creationId xmlns:a16="http://schemas.microsoft.com/office/drawing/2014/main" id="{AB0147B5-7C98-4E5D-8901-C96CE8A29E21}"/>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
        <p:nvSpPr>
          <p:cNvPr id="9" name="Date Placeholder 10">
            <a:extLst>
              <a:ext uri="{FF2B5EF4-FFF2-40B4-BE49-F238E27FC236}">
                <a16:creationId xmlns:a16="http://schemas.microsoft.com/office/drawing/2014/main" id="{1A68AFD9-DA67-4D7C-AFEA-DC0269015D85}"/>
              </a:ext>
            </a:extLst>
          </p:cNvPr>
          <p:cNvSpPr txBox="1">
            <a:spLocks/>
          </p:cNvSpPr>
          <p:nvPr userDrawn="1"/>
        </p:nvSpPr>
        <p:spPr>
          <a:xfrm>
            <a:off x="4544992" y="6224937"/>
            <a:ext cx="3102015" cy="245276"/>
          </a:xfrm>
          <a:prstGeom prst="rect">
            <a:avLst/>
          </a:prstGeom>
        </p:spPr>
        <p:txBody>
          <a:bodyPr vert="horz" lIns="0" tIns="0" rIns="0" bIns="0" rtlCol="0" anchor="t"/>
          <a:lstStyle>
            <a:defPPr>
              <a:defRPr lang="en-US"/>
            </a:defPPr>
            <a:lvl1pPr marL="0" algn="ctr" defTabSz="914400" rtl="0" eaLnBrk="1" latinLnBrk="0" hangingPunct="1">
              <a:defRPr lang="en-US" sz="1400" b="1"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a:t>Advanced Technology Center</a:t>
            </a:r>
          </a:p>
        </p:txBody>
      </p:sp>
    </p:spTree>
    <p:extLst>
      <p:ext uri="{BB962C8B-B14F-4D97-AF65-F5344CB8AC3E}">
        <p14:creationId xmlns:p14="http://schemas.microsoft.com/office/powerpoint/2010/main" val="4143053903"/>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Image - Large GTS">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1EF6557B-1FAD-4B21-979D-AF32AE2ABE3A}" type="datetime2">
              <a:rPr lang="en-US" smtClean="0"/>
              <a:t>Tuesday, April 13, 2021</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5" name="TextBox 4">
            <a:extLst>
              <a:ext uri="{FF2B5EF4-FFF2-40B4-BE49-F238E27FC236}">
                <a16:creationId xmlns:a16="http://schemas.microsoft.com/office/drawing/2014/main" id="{B467DB53-62C4-4756-975D-61C7B1206CE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9" name="TextBox 8">
            <a:extLst>
              <a:ext uri="{FF2B5EF4-FFF2-40B4-BE49-F238E27FC236}">
                <a16:creationId xmlns:a16="http://schemas.microsoft.com/office/drawing/2014/main" id="{F9D1A883-A380-48BD-9784-E5D4EAA2714C}"/>
              </a:ext>
            </a:extLst>
          </p:cNvPr>
          <p:cNvSpPr txBox="1"/>
          <p:nvPr userDrawn="1"/>
        </p:nvSpPr>
        <p:spPr>
          <a:xfrm>
            <a:off x="381000" y="6058209"/>
            <a:ext cx="3112110" cy="253691"/>
          </a:xfrm>
          <a:prstGeom prst="rect">
            <a:avLst/>
          </a:prstGeom>
          <a:noFill/>
        </p:spPr>
        <p:txBody>
          <a:bodyPr wrap="square" lIns="0" tIns="0" rIns="0" bIns="0" rtlCol="0" anchor="b">
            <a:noAutofit/>
          </a:bodyPr>
          <a:lstStyle/>
          <a:p>
            <a:pPr marL="0" marR="0" lvl="0" indent="0" algn="l"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dirty="0"/>
              <a:t>Place subtitle here in GT Sectra Fine 24pt</a:t>
            </a:r>
          </a:p>
        </p:txBody>
      </p:sp>
      <p:sp>
        <p:nvSpPr>
          <p:cNvPr id="10" name="Date Placeholder 10">
            <a:extLst>
              <a:ext uri="{FF2B5EF4-FFF2-40B4-BE49-F238E27FC236}">
                <a16:creationId xmlns:a16="http://schemas.microsoft.com/office/drawing/2014/main" id="{92855D19-4358-4E1F-A33D-93F9414F4315}"/>
              </a:ext>
            </a:extLst>
          </p:cNvPr>
          <p:cNvSpPr txBox="1">
            <a:spLocks/>
          </p:cNvSpPr>
          <p:nvPr userDrawn="1"/>
        </p:nvSpPr>
        <p:spPr>
          <a:xfrm>
            <a:off x="8708985" y="6066624"/>
            <a:ext cx="3102015" cy="245276"/>
          </a:xfrm>
          <a:prstGeom prst="rect">
            <a:avLst/>
          </a:prstGeom>
        </p:spPr>
        <p:txBody>
          <a:bodyPr vert="horz" lIns="0" tIns="0" rIns="0" bIns="0" rtlCol="0" anchor="t"/>
          <a:lstStyle>
            <a:defPPr>
              <a:defRPr lang="en-US"/>
            </a:defPPr>
            <a:lvl1pPr marL="0" algn="ctr" defTabSz="914400" rtl="0" eaLnBrk="1" latinLnBrk="0" hangingPunct="1">
              <a:defRPr lang="en-US" sz="1400" b="1"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dirty="0"/>
              <a:t>Advanced Technology Center</a:t>
            </a:r>
          </a:p>
        </p:txBody>
      </p:sp>
    </p:spTree>
    <p:extLst>
      <p:ext uri="{BB962C8B-B14F-4D97-AF65-F5344CB8AC3E}">
        <p14:creationId xmlns:p14="http://schemas.microsoft.com/office/powerpoint/2010/main" val="260609151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8DEAF7F0-ADBE-DA4B-80DE-727BD0E615AA}"/>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2021 Accenture. All rights reserved.</a:t>
            </a:r>
            <a:endParaRPr lang="en-US" noProof="0" dirty="0">
              <a:solidFill>
                <a:schemeClr val="tx1">
                  <a:alpha val="75000"/>
                </a:schemeClr>
              </a:solidFill>
            </a:endParaRPr>
          </a:p>
        </p:txBody>
      </p:sp>
      <p:sp>
        <p:nvSpPr>
          <p:cNvPr id="26" name="TextBox 25">
            <a:extLst>
              <a:ext uri="{FF2B5EF4-FFF2-40B4-BE49-F238E27FC236}">
                <a16:creationId xmlns:a16="http://schemas.microsoft.com/office/drawing/2014/main" id="{A54DE5B9-F305-CC4E-9A6A-0DC78956D275}"/>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7" name="Slide Number Placeholder 6">
            <a:extLst>
              <a:ext uri="{FF2B5EF4-FFF2-40B4-BE49-F238E27FC236}">
                <a16:creationId xmlns:a16="http://schemas.microsoft.com/office/drawing/2014/main" id="{D6C2DB82-2141-42CD-9AE7-8A744B363FBC}"/>
              </a:ext>
            </a:extLst>
          </p:cNvPr>
          <p:cNvSpPr>
            <a:spLocks noGrp="1"/>
          </p:cNvSpPr>
          <p:nvPr userDrawn="1">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noFill/>
              </a:defRPr>
            </a:lvl1pPr>
          </a:lstStyle>
          <a:p>
            <a:pPr algn="r" defTabSz="228600">
              <a:spcAft>
                <a:spcPts val="1200"/>
              </a:spcAft>
            </a:pPr>
            <a:fld id="{CC9E6EB9-168E-4914-8CC7-2E853AFB4F1B}" type="slidenum">
              <a:rPr lang="en-US" smtClean="0"/>
              <a:pPr algn="r" defTabSz="228600">
                <a:spcAft>
                  <a:spcPts val="1200"/>
                </a:spcAft>
              </a:pPr>
              <a:t>‹#›</a:t>
            </a:fld>
            <a:endParaRPr lang="en-US" dirty="0"/>
          </a:p>
        </p:txBody>
      </p:sp>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dirty="0"/>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dirty="0"/>
              <a:t>First level (copy 20pt)</a:t>
            </a:r>
          </a:p>
          <a:p>
            <a:pPr lvl="1"/>
            <a:r>
              <a:rPr lang="en-US" dirty="0"/>
              <a:t>Second level (bullet 20pt)</a:t>
            </a:r>
          </a:p>
          <a:p>
            <a:pPr lvl="2"/>
            <a:r>
              <a:rPr lang="en-US" dirty="0"/>
              <a:t>Third level (bullet 20pt)</a:t>
            </a:r>
          </a:p>
          <a:p>
            <a:pPr lvl="3"/>
            <a:r>
              <a:rPr lang="en-US" dirty="0"/>
              <a:t>Fourth level (bullet 18pt)</a:t>
            </a:r>
          </a:p>
          <a:p>
            <a:pPr lvl="4"/>
            <a:r>
              <a:rPr lang="en-US" dirty="0"/>
              <a:t>Fifth level (bullet 18pt)</a:t>
            </a:r>
          </a:p>
          <a:p>
            <a:pPr lvl="5"/>
            <a:r>
              <a:rPr lang="en-US" dirty="0"/>
              <a:t>Sixth level (copy 16pt)</a:t>
            </a:r>
          </a:p>
          <a:p>
            <a:pPr lvl="6"/>
            <a:r>
              <a:rPr lang="en-US" dirty="0"/>
              <a:t>Seventh level (small copy 12pt)</a:t>
            </a:r>
          </a:p>
          <a:p>
            <a:pPr lvl="7"/>
            <a:r>
              <a:rPr lang="en-US" dirty="0"/>
              <a:t>EIGHT LEVEL (DESCRIPTOR 10PT)</a:t>
            </a:r>
          </a:p>
          <a:p>
            <a:pPr lvl="8"/>
            <a:r>
              <a:rPr lang="en-US" dirty="0"/>
              <a:t>Ninth level (footer 8pt)</a:t>
            </a:r>
          </a:p>
        </p:txBody>
      </p:sp>
      <p:pic>
        <p:nvPicPr>
          <p:cNvPr id="8" name="Picture 7" descr="A picture containing drawing, clock&#10;&#10;Description automatically generated">
            <a:extLst>
              <a:ext uri="{FF2B5EF4-FFF2-40B4-BE49-F238E27FC236}">
                <a16:creationId xmlns:a16="http://schemas.microsoft.com/office/drawing/2014/main" id="{1853A1DC-CEA7-4389-92E1-34AA23C87C48}"/>
              </a:ext>
            </a:extLst>
          </p:cNvPr>
          <p:cNvPicPr>
            <a:picLocks noChangeAspect="1"/>
          </p:cNvPicPr>
          <p:nvPr userDrawn="1"/>
        </p:nvPicPr>
        <p:blipFill>
          <a:blip r:embed="rId52" cstate="print">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1195103446"/>
      </p:ext>
    </p:extLst>
  </p:cSld>
  <p:clrMap bg1="lt1" tx1="dk1" bg2="lt2" tx2="dk2" accent1="accent1" accent2="accent2" accent3="accent3" accent4="accent4" accent5="accent5" accent6="accent6" hlink="hlink" folHlink="folHlink"/>
  <p:sldLayoutIdLst>
    <p:sldLayoutId id="2147483666" r:id="rId1"/>
    <p:sldLayoutId id="2147483729" r:id="rId2"/>
    <p:sldLayoutId id="2147483741" r:id="rId3"/>
    <p:sldLayoutId id="2147483682" r:id="rId4"/>
    <p:sldLayoutId id="2147483734" r:id="rId5"/>
    <p:sldLayoutId id="2147483742" r:id="rId6"/>
    <p:sldLayoutId id="2147483733" r:id="rId7"/>
    <p:sldLayoutId id="2147483730" r:id="rId8"/>
    <p:sldLayoutId id="2147483728" r:id="rId9"/>
    <p:sldLayoutId id="2147483743" r:id="rId10"/>
    <p:sldLayoutId id="2147483744" r:id="rId11"/>
    <p:sldLayoutId id="2147483732" r:id="rId12"/>
    <p:sldLayoutId id="2147483731" r:id="rId13"/>
    <p:sldLayoutId id="2147483754" r:id="rId14"/>
    <p:sldLayoutId id="2147483681" r:id="rId15"/>
    <p:sldLayoutId id="2147483649" r:id="rId16"/>
    <p:sldLayoutId id="2147483757" r:id="rId17"/>
    <p:sldLayoutId id="2147483755" r:id="rId18"/>
    <p:sldLayoutId id="2147483737" r:id="rId19"/>
    <p:sldLayoutId id="2147483651" r:id="rId20"/>
    <p:sldLayoutId id="2147483721" r:id="rId21"/>
    <p:sldLayoutId id="2147483750" r:id="rId22"/>
    <p:sldLayoutId id="2147483745" r:id="rId23"/>
    <p:sldLayoutId id="2147483746" r:id="rId24"/>
    <p:sldLayoutId id="2147483747" r:id="rId25"/>
    <p:sldLayoutId id="2147483739" r:id="rId26"/>
    <p:sldLayoutId id="2147483748" r:id="rId27"/>
    <p:sldLayoutId id="2147483724" r:id="rId28"/>
    <p:sldLayoutId id="2147483723" r:id="rId29"/>
    <p:sldLayoutId id="2147483725" r:id="rId30"/>
    <p:sldLayoutId id="2147483673" r:id="rId31"/>
    <p:sldLayoutId id="2147483653" r:id="rId32"/>
    <p:sldLayoutId id="2147483722" r:id="rId33"/>
    <p:sldLayoutId id="2147483693" r:id="rId34"/>
    <p:sldLayoutId id="2147483701" r:id="rId35"/>
    <p:sldLayoutId id="2147483668" r:id="rId36"/>
    <p:sldLayoutId id="2147483707" r:id="rId37"/>
    <p:sldLayoutId id="2147483714" r:id="rId38"/>
    <p:sldLayoutId id="2147483657" r:id="rId39"/>
    <p:sldLayoutId id="2147483679" r:id="rId40"/>
    <p:sldLayoutId id="2147483661" r:id="rId41"/>
    <p:sldLayoutId id="2147483678" r:id="rId42"/>
    <p:sldLayoutId id="2147483663" r:id="rId43"/>
    <p:sldLayoutId id="2147483667" r:id="rId44"/>
    <p:sldLayoutId id="2147483749" r:id="rId45"/>
    <p:sldLayoutId id="2147483726" r:id="rId46"/>
    <p:sldLayoutId id="2147483688" r:id="rId47"/>
    <p:sldLayoutId id="2147483751" r:id="rId48"/>
    <p:sldLayoutId id="2147483655" r:id="rId49"/>
    <p:sldLayoutId id="2147483740" r:id="rId50"/>
  </p:sldLayoutIdLst>
  <p:hf hdr="0" ftr="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userDrawn="1">
          <p15:clr>
            <a:srgbClr val="5ACBF0"/>
          </p15:clr>
        </p15:guide>
        <p15:guide id="2" orient="horz" pos="3976" userDrawn="1">
          <p15:clr>
            <a:srgbClr val="5ACBF0"/>
          </p15:clr>
        </p15:guide>
        <p15:guide id="3" pos="240" userDrawn="1">
          <p15:clr>
            <a:srgbClr val="5ACBF0"/>
          </p15:clr>
        </p15:guide>
        <p15:guide id="4" pos="7440" userDrawn="1">
          <p15:clr>
            <a:srgbClr val="5ACBF0"/>
          </p15:clr>
        </p15:guide>
        <p15:guide id="5" orient="horz" pos="4148"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6.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0B0BC-208D-4211-BBBA-7D38E1C05FAA}"/>
              </a:ext>
            </a:extLst>
          </p:cNvPr>
          <p:cNvSpPr>
            <a:spLocks noGrp="1"/>
          </p:cNvSpPr>
          <p:nvPr>
            <p:ph type="title"/>
          </p:nvPr>
        </p:nvSpPr>
        <p:spPr>
          <a:xfrm>
            <a:off x="606491" y="2318273"/>
            <a:ext cx="6815262" cy="2221454"/>
          </a:xfrm>
        </p:spPr>
        <p:txBody>
          <a:bodyPr/>
          <a:lstStyle/>
          <a:p>
            <a:r>
              <a:rPr lang="en-US" dirty="0"/>
              <a:t>Java</a:t>
            </a:r>
            <a:endParaRPr lang="es-ES" dirty="0"/>
          </a:p>
        </p:txBody>
      </p:sp>
    </p:spTree>
    <p:extLst>
      <p:ext uri="{BB962C8B-B14F-4D97-AF65-F5344CB8AC3E}">
        <p14:creationId xmlns:p14="http://schemas.microsoft.com/office/powerpoint/2010/main" val="28701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2DADB5-1A7C-2840-8715-E242D56D7C3C}"/>
              </a:ext>
            </a:extLst>
          </p:cNvPr>
          <p:cNvSpPr>
            <a:spLocks noGrp="1"/>
          </p:cNvSpPr>
          <p:nvPr>
            <p:ph type="ctrTitle"/>
          </p:nvPr>
        </p:nvSpPr>
        <p:spPr>
          <a:xfrm>
            <a:off x="1149093" y="185060"/>
            <a:ext cx="7997521" cy="1718386"/>
          </a:xfrm>
        </p:spPr>
        <p:txBody>
          <a:bodyPr/>
          <a:lstStyle/>
          <a:p>
            <a:r>
              <a:rPr lang="es-DO" dirty="0" err="1"/>
              <a:t>JUnits</a:t>
            </a:r>
            <a:endParaRPr lang="en-US" dirty="0"/>
          </a:p>
        </p:txBody>
      </p:sp>
      <p:sp>
        <p:nvSpPr>
          <p:cNvPr id="3" name="Text Box 4">
            <a:extLst>
              <a:ext uri="{FF2B5EF4-FFF2-40B4-BE49-F238E27FC236}">
                <a16:creationId xmlns:a16="http://schemas.microsoft.com/office/drawing/2014/main" id="{BA09E061-18E1-4181-BD8C-F66B65219516}"/>
              </a:ext>
            </a:extLst>
          </p:cNvPr>
          <p:cNvSpPr txBox="1">
            <a:spLocks noChangeArrowheads="1"/>
          </p:cNvSpPr>
          <p:nvPr/>
        </p:nvSpPr>
        <p:spPr bwMode="auto">
          <a:xfrm>
            <a:off x="1149093" y="2110335"/>
            <a:ext cx="10112956" cy="1718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6640" rIns="0" bIns="0" anchor="ctr"/>
          <a:lstStyle>
            <a:defPPr>
              <a:defRPr lang="es-MX"/>
            </a:defPPr>
            <a:lvl1pPr algn="just"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accent1">
                    <a:lumMod val="60000"/>
                    <a:lumOff val="40000"/>
                  </a:schemeClr>
                </a:solidFill>
                <a:latin typeface="Arial" pitchFamily="34" charset="0"/>
                <a:ea typeface="+mj-ea"/>
                <a:cs typeface="Arial" pitchFamily="34"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9pPr>
          </a:lstStyle>
          <a:p>
            <a:r>
              <a:rPr lang="es-ES" dirty="0"/>
              <a:t>Una vez creados todos los casos de pruebas que deseamos comprobar, podemos agruparlos para luego ejecutarlos para comprobar funcionalidades especificas del programa. Para esto debemos definir 2 cosas:</a:t>
            </a:r>
          </a:p>
          <a:p>
            <a:endParaRPr lang="es-ES" dirty="0"/>
          </a:p>
          <a:p>
            <a:r>
              <a:rPr lang="es-ES" dirty="0"/>
              <a:t>1) </a:t>
            </a:r>
            <a:r>
              <a:rPr lang="es-ES" b="1" dirty="0"/>
              <a:t>Runner</a:t>
            </a:r>
            <a:r>
              <a:rPr lang="es-ES" dirty="0"/>
              <a:t>: En la agrupación se debe indicar con que ejecutor o runner se desea utilizar para ejecutar los casos de prueba por defecto.  Esto se hace utilizando la anotación @RunWith seguido de su ejecutor. Estos son algunos ejemplos de Runners:</a:t>
            </a:r>
          </a:p>
        </p:txBody>
      </p:sp>
      <p:pic>
        <p:nvPicPr>
          <p:cNvPr id="5" name="Picture 4">
            <a:extLst>
              <a:ext uri="{FF2B5EF4-FFF2-40B4-BE49-F238E27FC236}">
                <a16:creationId xmlns:a16="http://schemas.microsoft.com/office/drawing/2014/main" id="{B01AE544-63BD-4F2B-8446-0804107EF038}"/>
              </a:ext>
            </a:extLst>
          </p:cNvPr>
          <p:cNvPicPr>
            <a:picLocks noChangeAspect="1"/>
          </p:cNvPicPr>
          <p:nvPr/>
        </p:nvPicPr>
        <p:blipFill>
          <a:blip r:embed="rId2"/>
          <a:stretch>
            <a:fillRect/>
          </a:stretch>
        </p:blipFill>
        <p:spPr>
          <a:xfrm>
            <a:off x="1661216" y="4035611"/>
            <a:ext cx="3486637" cy="952633"/>
          </a:xfrm>
          <a:prstGeom prst="rect">
            <a:avLst/>
          </a:prstGeom>
        </p:spPr>
      </p:pic>
      <p:pic>
        <p:nvPicPr>
          <p:cNvPr id="7" name="Picture 6">
            <a:extLst>
              <a:ext uri="{FF2B5EF4-FFF2-40B4-BE49-F238E27FC236}">
                <a16:creationId xmlns:a16="http://schemas.microsoft.com/office/drawing/2014/main" id="{A91ED5E3-8BDD-4E80-8FDF-58F8091EF57F}"/>
              </a:ext>
            </a:extLst>
          </p:cNvPr>
          <p:cNvPicPr>
            <a:picLocks noChangeAspect="1"/>
          </p:cNvPicPr>
          <p:nvPr/>
        </p:nvPicPr>
        <p:blipFill>
          <a:blip r:embed="rId3"/>
          <a:stretch>
            <a:fillRect/>
          </a:stretch>
        </p:blipFill>
        <p:spPr>
          <a:xfrm>
            <a:off x="6205571" y="4035611"/>
            <a:ext cx="4115374" cy="943107"/>
          </a:xfrm>
          <a:prstGeom prst="rect">
            <a:avLst/>
          </a:prstGeom>
        </p:spPr>
      </p:pic>
    </p:spTree>
    <p:extLst>
      <p:ext uri="{BB962C8B-B14F-4D97-AF65-F5344CB8AC3E}">
        <p14:creationId xmlns:p14="http://schemas.microsoft.com/office/powerpoint/2010/main" val="349274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2DADB5-1A7C-2840-8715-E242D56D7C3C}"/>
              </a:ext>
            </a:extLst>
          </p:cNvPr>
          <p:cNvSpPr>
            <a:spLocks noGrp="1"/>
          </p:cNvSpPr>
          <p:nvPr>
            <p:ph type="ctrTitle"/>
          </p:nvPr>
        </p:nvSpPr>
        <p:spPr>
          <a:xfrm>
            <a:off x="1149093" y="185060"/>
            <a:ext cx="7997521" cy="1718386"/>
          </a:xfrm>
        </p:spPr>
        <p:txBody>
          <a:bodyPr/>
          <a:lstStyle/>
          <a:p>
            <a:r>
              <a:rPr lang="es-DO" dirty="0" err="1"/>
              <a:t>JUnits</a:t>
            </a:r>
            <a:endParaRPr lang="en-US" dirty="0"/>
          </a:p>
        </p:txBody>
      </p:sp>
      <p:sp>
        <p:nvSpPr>
          <p:cNvPr id="3" name="Text Box 4">
            <a:extLst>
              <a:ext uri="{FF2B5EF4-FFF2-40B4-BE49-F238E27FC236}">
                <a16:creationId xmlns:a16="http://schemas.microsoft.com/office/drawing/2014/main" id="{BA09E061-18E1-4181-BD8C-F66B65219516}"/>
              </a:ext>
            </a:extLst>
          </p:cNvPr>
          <p:cNvSpPr txBox="1">
            <a:spLocks noChangeArrowheads="1"/>
          </p:cNvSpPr>
          <p:nvPr/>
        </p:nvSpPr>
        <p:spPr bwMode="auto">
          <a:xfrm>
            <a:off x="1149093" y="2110336"/>
            <a:ext cx="10112956" cy="7120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6640" rIns="0" bIns="0" anchor="ctr"/>
          <a:lstStyle>
            <a:defPPr>
              <a:defRPr lang="es-MX"/>
            </a:defPPr>
            <a:lvl1pPr algn="just"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accent1">
                    <a:lumMod val="60000"/>
                    <a:lumOff val="40000"/>
                  </a:schemeClr>
                </a:solidFill>
                <a:latin typeface="Arial" pitchFamily="34" charset="0"/>
                <a:ea typeface="+mj-ea"/>
                <a:cs typeface="Arial" pitchFamily="34"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9pPr>
          </a:lstStyle>
          <a:p>
            <a:r>
              <a:rPr lang="es-ES" dirty="0"/>
              <a:t>1) </a:t>
            </a:r>
            <a:r>
              <a:rPr lang="es-ES" b="1" dirty="0"/>
              <a:t>Agrupadores</a:t>
            </a:r>
            <a:r>
              <a:rPr lang="es-ES" dirty="0"/>
              <a:t>: Para agrupar los test cases deseados, existen 3 mecanismos:</a:t>
            </a:r>
          </a:p>
        </p:txBody>
      </p:sp>
      <p:pic>
        <p:nvPicPr>
          <p:cNvPr id="2" name="Picture 1">
            <a:extLst>
              <a:ext uri="{FF2B5EF4-FFF2-40B4-BE49-F238E27FC236}">
                <a16:creationId xmlns:a16="http://schemas.microsoft.com/office/drawing/2014/main" id="{BFFDA2BF-37E3-47BB-B461-1EA358F6BE98}"/>
              </a:ext>
            </a:extLst>
          </p:cNvPr>
          <p:cNvPicPr>
            <a:picLocks noChangeAspect="1"/>
          </p:cNvPicPr>
          <p:nvPr/>
        </p:nvPicPr>
        <p:blipFill>
          <a:blip r:embed="rId2"/>
          <a:stretch>
            <a:fillRect/>
          </a:stretch>
        </p:blipFill>
        <p:spPr>
          <a:xfrm>
            <a:off x="1149093" y="2822390"/>
            <a:ext cx="6830378" cy="771633"/>
          </a:xfrm>
          <a:prstGeom prst="rect">
            <a:avLst/>
          </a:prstGeom>
        </p:spPr>
      </p:pic>
      <p:pic>
        <p:nvPicPr>
          <p:cNvPr id="4" name="Picture 3">
            <a:extLst>
              <a:ext uri="{FF2B5EF4-FFF2-40B4-BE49-F238E27FC236}">
                <a16:creationId xmlns:a16="http://schemas.microsoft.com/office/drawing/2014/main" id="{2540AB37-2792-4071-AF4F-B687E7CE1CA4}"/>
              </a:ext>
            </a:extLst>
          </p:cNvPr>
          <p:cNvPicPr>
            <a:picLocks noChangeAspect="1"/>
          </p:cNvPicPr>
          <p:nvPr/>
        </p:nvPicPr>
        <p:blipFill>
          <a:blip r:embed="rId3"/>
          <a:stretch>
            <a:fillRect/>
          </a:stretch>
        </p:blipFill>
        <p:spPr>
          <a:xfrm>
            <a:off x="1149093" y="3775930"/>
            <a:ext cx="6725589" cy="743054"/>
          </a:xfrm>
          <a:prstGeom prst="rect">
            <a:avLst/>
          </a:prstGeom>
        </p:spPr>
      </p:pic>
      <p:pic>
        <p:nvPicPr>
          <p:cNvPr id="8" name="Picture 7">
            <a:extLst>
              <a:ext uri="{FF2B5EF4-FFF2-40B4-BE49-F238E27FC236}">
                <a16:creationId xmlns:a16="http://schemas.microsoft.com/office/drawing/2014/main" id="{EAB45760-62D3-43E7-A32E-1229A53EAF11}"/>
              </a:ext>
            </a:extLst>
          </p:cNvPr>
          <p:cNvPicPr>
            <a:picLocks noChangeAspect="1"/>
          </p:cNvPicPr>
          <p:nvPr/>
        </p:nvPicPr>
        <p:blipFill>
          <a:blip r:embed="rId4"/>
          <a:stretch>
            <a:fillRect/>
          </a:stretch>
        </p:blipFill>
        <p:spPr>
          <a:xfrm>
            <a:off x="1149093" y="4700891"/>
            <a:ext cx="8754697" cy="790685"/>
          </a:xfrm>
          <a:prstGeom prst="rect">
            <a:avLst/>
          </a:prstGeom>
        </p:spPr>
      </p:pic>
    </p:spTree>
    <p:extLst>
      <p:ext uri="{BB962C8B-B14F-4D97-AF65-F5344CB8AC3E}">
        <p14:creationId xmlns:p14="http://schemas.microsoft.com/office/powerpoint/2010/main" val="3780807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7" name="Rectangle 19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descr="Cómo se selecciona un equipo de aire acondicionado? - IMAA Instalación y  Mantenimiento de Aire Acondicionado">
            <a:extLst>
              <a:ext uri="{FF2B5EF4-FFF2-40B4-BE49-F238E27FC236}">
                <a16:creationId xmlns:a16="http://schemas.microsoft.com/office/drawing/2014/main" id="{81D24D17-47C5-486E-A164-47047808945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546" r="-2" b="-2"/>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9228" name="Rectangle 19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0D14D7-7546-48E9-9890-781EFF960ED6}"/>
              </a:ext>
            </a:extLst>
          </p:cNvPr>
          <p:cNvSpPr>
            <a:spLocks noGrp="1"/>
          </p:cNvSpPr>
          <p:nvPr>
            <p:ph type="ctrTitle"/>
          </p:nvPr>
        </p:nvSpPr>
        <p:spPr>
          <a:xfrm>
            <a:off x="477981" y="1122363"/>
            <a:ext cx="4023360" cy="3204134"/>
          </a:xfrm>
        </p:spPr>
        <p:txBody>
          <a:bodyPr vert="horz" lIns="91440" tIns="45720" rIns="91440" bIns="45720" rtlCol="0" anchor="b">
            <a:normAutofit/>
          </a:bodyPr>
          <a:lstStyle/>
          <a:p>
            <a:r>
              <a:rPr lang="en-US" sz="4800"/>
              <a:t>¿Preguntas?</a:t>
            </a:r>
          </a:p>
        </p:txBody>
      </p:sp>
      <p:sp>
        <p:nvSpPr>
          <p:cNvPr id="9229" name="Rectangle 19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5" name="Rectangle 19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73287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A62DADB5-1A7C-2840-8715-E242D56D7C3C}"/>
              </a:ext>
            </a:extLst>
          </p:cNvPr>
          <p:cNvSpPr>
            <a:spLocks noGrp="1"/>
          </p:cNvSpPr>
          <p:nvPr>
            <p:ph type="ctrTitle"/>
          </p:nvPr>
        </p:nvSpPr>
        <p:spPr>
          <a:xfrm>
            <a:off x="589560" y="856180"/>
            <a:ext cx="4560584" cy="1128068"/>
          </a:xfrm>
        </p:spPr>
        <p:txBody>
          <a:bodyPr vert="horz" lIns="91440" tIns="45720" rIns="91440" bIns="45720" rtlCol="0" anchor="ctr">
            <a:normAutofit/>
          </a:bodyPr>
          <a:lstStyle/>
          <a:p>
            <a:r>
              <a:rPr lang="es-DO" sz="4000" dirty="0" err="1"/>
              <a:t>JUnits</a:t>
            </a:r>
            <a:endParaRPr lang="en-US" sz="4000" dirty="0"/>
          </a:p>
        </p:txBody>
      </p:sp>
      <p:grpSp>
        <p:nvGrpSpPr>
          <p:cNvPr id="73" name="Group 7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Box 3">
            <a:extLst>
              <a:ext uri="{FF2B5EF4-FFF2-40B4-BE49-F238E27FC236}">
                <a16:creationId xmlns:a16="http://schemas.microsoft.com/office/drawing/2014/main" id="{953AD6FF-C05C-4196-A36A-19A6B5A8F856}"/>
              </a:ext>
            </a:extLst>
          </p:cNvPr>
          <p:cNvSpPr txBox="1">
            <a:spLocks noChangeArrowheads="1"/>
          </p:cNvSpPr>
          <p:nvPr/>
        </p:nvSpPr>
        <p:spPr bwMode="auto">
          <a:xfrm>
            <a:off x="590719" y="2330505"/>
            <a:ext cx="4559425" cy="260594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chor="ctr">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9pPr>
          </a:lstStyle>
          <a:p>
            <a:pPr algn="just">
              <a:lnSpc>
                <a:spcPct val="90000"/>
              </a:lnSpc>
              <a:spcAft>
                <a:spcPts val="600"/>
              </a:spcAft>
            </a:pPr>
            <a:r>
              <a:rPr lang="es-ES" sz="2000" dirty="0">
                <a:solidFill>
                  <a:schemeClr val="tx1"/>
                </a:solidFill>
                <a:latin typeface="+mn-lt"/>
                <a:ea typeface="+mn-ea"/>
              </a:rPr>
              <a:t>Las </a:t>
            </a:r>
            <a:r>
              <a:rPr lang="es-ES" sz="2000" b="1" dirty="0">
                <a:solidFill>
                  <a:schemeClr val="tx1"/>
                </a:solidFill>
                <a:latin typeface="+mn-lt"/>
                <a:ea typeface="+mn-ea"/>
              </a:rPr>
              <a:t>suposiciones</a:t>
            </a:r>
            <a:r>
              <a:rPr lang="es-ES" sz="2000" dirty="0">
                <a:solidFill>
                  <a:schemeClr val="tx1"/>
                </a:solidFill>
                <a:latin typeface="+mn-lt"/>
                <a:ea typeface="+mn-ea"/>
              </a:rPr>
              <a:t> (</a:t>
            </a:r>
            <a:r>
              <a:rPr lang="es-ES" sz="2000" dirty="0" err="1">
                <a:solidFill>
                  <a:schemeClr val="tx1"/>
                </a:solidFill>
                <a:latin typeface="+mn-lt"/>
                <a:ea typeface="+mn-ea"/>
              </a:rPr>
              <a:t>Assumptions</a:t>
            </a:r>
            <a:r>
              <a:rPr lang="es-ES" sz="2000" dirty="0">
                <a:solidFill>
                  <a:schemeClr val="tx1"/>
                </a:solidFill>
                <a:latin typeface="+mn-lt"/>
                <a:ea typeface="+mn-ea"/>
              </a:rPr>
              <a:t>) se utilizan para ejecutar las pruebas sólo si se cumplen ciertas condiciones. Esto se suele utilizar para condiciones externas que son necesarias para que la prueba se ejecute correctamente, pero que no están directamente relacionadas con lo que se está probando.</a:t>
            </a:r>
            <a:endParaRPr lang="en-US" sz="2000" dirty="0">
              <a:solidFill>
                <a:schemeClr val="tx1"/>
              </a:solidFill>
              <a:latin typeface="+mn-lt"/>
              <a:ea typeface="+mn-ea"/>
            </a:endParaRPr>
          </a:p>
        </p:txBody>
      </p:sp>
      <p:sp>
        <p:nvSpPr>
          <p:cNvPr id="79" name="Rectangle 7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0A6E7F1A-922C-4539-A096-47C98EFDB256}"/>
              </a:ext>
            </a:extLst>
          </p:cNvPr>
          <p:cNvPicPr>
            <a:picLocks noChangeAspect="1"/>
          </p:cNvPicPr>
          <p:nvPr/>
        </p:nvPicPr>
        <p:blipFill>
          <a:blip r:embed="rId2"/>
          <a:stretch>
            <a:fillRect/>
          </a:stretch>
        </p:blipFill>
        <p:spPr>
          <a:xfrm>
            <a:off x="912191" y="5052891"/>
            <a:ext cx="3915321" cy="1238423"/>
          </a:xfrm>
          <a:prstGeom prst="rect">
            <a:avLst/>
          </a:prstGeom>
        </p:spPr>
      </p:pic>
      <p:pic>
        <p:nvPicPr>
          <p:cNvPr id="2056" name="Picture 8" descr="Flujograma Vectores Libres de Derechos - iStock">
            <a:extLst>
              <a:ext uri="{FF2B5EF4-FFF2-40B4-BE49-F238E27FC236}">
                <a16:creationId xmlns:a16="http://schemas.microsoft.com/office/drawing/2014/main" id="{3A89AFAE-5129-4C7A-842A-D1795103DC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5809" y="509570"/>
            <a:ext cx="6009367" cy="5839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004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2DADB5-1A7C-2840-8715-E242D56D7C3C}"/>
              </a:ext>
            </a:extLst>
          </p:cNvPr>
          <p:cNvSpPr>
            <a:spLocks noGrp="1"/>
          </p:cNvSpPr>
          <p:nvPr>
            <p:ph type="ctrTitle"/>
          </p:nvPr>
        </p:nvSpPr>
        <p:spPr>
          <a:xfrm>
            <a:off x="1149093" y="185060"/>
            <a:ext cx="7997521" cy="1718386"/>
          </a:xfrm>
        </p:spPr>
        <p:txBody>
          <a:bodyPr/>
          <a:lstStyle/>
          <a:p>
            <a:r>
              <a:rPr lang="es-DO" dirty="0" err="1"/>
              <a:t>JUnits</a:t>
            </a:r>
            <a:endParaRPr lang="en-US" dirty="0"/>
          </a:p>
        </p:txBody>
      </p:sp>
      <p:sp>
        <p:nvSpPr>
          <p:cNvPr id="12" name="Text Box 3">
            <a:extLst>
              <a:ext uri="{FF2B5EF4-FFF2-40B4-BE49-F238E27FC236}">
                <a16:creationId xmlns:a16="http://schemas.microsoft.com/office/drawing/2014/main" id="{953AD6FF-C05C-4196-A36A-19A6B5A8F856}"/>
              </a:ext>
            </a:extLst>
          </p:cNvPr>
          <p:cNvSpPr txBox="1">
            <a:spLocks noChangeArrowheads="1"/>
          </p:cNvSpPr>
          <p:nvPr/>
        </p:nvSpPr>
        <p:spPr bwMode="auto">
          <a:xfrm>
            <a:off x="1149093" y="2211372"/>
            <a:ext cx="10486179" cy="1718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764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9pPr>
          </a:lstStyle>
          <a:p>
            <a:pPr algn="just">
              <a:lnSpc>
                <a:spcPct val="93000"/>
              </a:lnSpc>
            </a:pPr>
            <a:r>
              <a:rPr lang="es-ES" sz="1400" dirty="0">
                <a:solidFill>
                  <a:schemeClr val="accent1">
                    <a:lumMod val="60000"/>
                    <a:lumOff val="40000"/>
                  </a:schemeClr>
                </a:solidFill>
                <a:latin typeface="Arial" pitchFamily="34" charset="0"/>
                <a:ea typeface="+mj-ea"/>
                <a:cs typeface="Arial" pitchFamily="34" charset="0"/>
              </a:rPr>
              <a:t>Todas las pruebas unitarias tienen el propósito de validar un resultado, sea un conjunto de valores o un error. Esto le da el significado y el propósito de poder confirmar que el comportamiento esperado de un fragmento de código realiza lo que se espera de el dado una entrada especifica.</a:t>
            </a:r>
          </a:p>
          <a:p>
            <a:pPr algn="just">
              <a:lnSpc>
                <a:spcPct val="93000"/>
              </a:lnSpc>
            </a:pPr>
            <a:endParaRPr lang="es-ES" sz="1400" dirty="0">
              <a:solidFill>
                <a:schemeClr val="accent1">
                  <a:lumMod val="60000"/>
                  <a:lumOff val="40000"/>
                </a:schemeClr>
              </a:solidFill>
              <a:latin typeface="Arial" pitchFamily="34" charset="0"/>
              <a:ea typeface="+mj-ea"/>
              <a:cs typeface="Arial" pitchFamily="34" charset="0"/>
            </a:endParaRPr>
          </a:p>
          <a:p>
            <a:pPr algn="just">
              <a:lnSpc>
                <a:spcPct val="93000"/>
              </a:lnSpc>
            </a:pPr>
            <a:r>
              <a:rPr lang="es-ES" sz="1400" dirty="0">
                <a:solidFill>
                  <a:schemeClr val="accent1">
                    <a:lumMod val="60000"/>
                    <a:lumOff val="40000"/>
                  </a:schemeClr>
                </a:solidFill>
                <a:latin typeface="Arial" pitchFamily="34" charset="0"/>
                <a:ea typeface="+mj-ea"/>
                <a:cs typeface="Arial" pitchFamily="34" charset="0"/>
              </a:rPr>
              <a:t>Afirmaciones (</a:t>
            </a:r>
            <a:r>
              <a:rPr lang="es-ES" sz="1400" dirty="0" err="1">
                <a:solidFill>
                  <a:schemeClr val="accent1">
                    <a:lumMod val="60000"/>
                    <a:lumOff val="40000"/>
                  </a:schemeClr>
                </a:solidFill>
                <a:latin typeface="Arial" pitchFamily="34" charset="0"/>
                <a:ea typeface="+mj-ea"/>
                <a:cs typeface="Arial" pitchFamily="34" charset="0"/>
              </a:rPr>
              <a:t>Asserts</a:t>
            </a:r>
            <a:r>
              <a:rPr lang="es-ES" sz="1400" dirty="0">
                <a:solidFill>
                  <a:schemeClr val="accent1">
                    <a:lumMod val="60000"/>
                    <a:lumOff val="40000"/>
                  </a:schemeClr>
                </a:solidFill>
                <a:latin typeface="Arial" pitchFamily="34" charset="0"/>
                <a:ea typeface="+mj-ea"/>
                <a:cs typeface="Arial" pitchFamily="34" charset="0"/>
              </a:rPr>
              <a:t>) : Para confirmar un resultado esperado, digamos un conjunto de datos o unos valores en específico, Junit cuenta con afirmaciones (</a:t>
            </a:r>
            <a:r>
              <a:rPr lang="es-ES" sz="1400" dirty="0" err="1">
                <a:solidFill>
                  <a:schemeClr val="accent1">
                    <a:lumMod val="60000"/>
                    <a:lumOff val="40000"/>
                  </a:schemeClr>
                </a:solidFill>
                <a:latin typeface="Arial" pitchFamily="34" charset="0"/>
                <a:ea typeface="+mj-ea"/>
                <a:cs typeface="Arial" pitchFamily="34" charset="0"/>
              </a:rPr>
              <a:t>Assetions</a:t>
            </a:r>
            <a:r>
              <a:rPr lang="es-ES" sz="1400" dirty="0">
                <a:solidFill>
                  <a:schemeClr val="accent1">
                    <a:lumMod val="60000"/>
                    <a:lumOff val="40000"/>
                  </a:schemeClr>
                </a:solidFill>
                <a:latin typeface="Arial" pitchFamily="34" charset="0"/>
                <a:ea typeface="+mj-ea"/>
                <a:cs typeface="Arial" pitchFamily="34" charset="0"/>
              </a:rPr>
              <a:t>) que ayudan a poder validar/confirmar estos datos. Existen muchos métodos para realizar estas acciones, todos estáticos, y pueden ser encontrados dentro de la clase </a:t>
            </a:r>
            <a:r>
              <a:rPr lang="es-ES" sz="1400" b="1" dirty="0" err="1">
                <a:solidFill>
                  <a:schemeClr val="accent1">
                    <a:lumMod val="60000"/>
                    <a:lumOff val="40000"/>
                  </a:schemeClr>
                </a:solidFill>
                <a:latin typeface="Arial" pitchFamily="34" charset="0"/>
                <a:ea typeface="+mj-ea"/>
                <a:cs typeface="Arial" pitchFamily="34" charset="0"/>
              </a:rPr>
              <a:t>org.junit.jupiter.api.Assertions</a:t>
            </a:r>
            <a:r>
              <a:rPr lang="es-ES" sz="1400" dirty="0">
                <a:solidFill>
                  <a:schemeClr val="accent1">
                    <a:lumMod val="60000"/>
                    <a:lumOff val="40000"/>
                  </a:schemeClr>
                </a:solidFill>
                <a:latin typeface="Arial" pitchFamily="34" charset="0"/>
                <a:ea typeface="+mj-ea"/>
                <a:cs typeface="Arial" pitchFamily="34" charset="0"/>
              </a:rPr>
              <a:t>.</a:t>
            </a:r>
          </a:p>
        </p:txBody>
      </p:sp>
      <p:pic>
        <p:nvPicPr>
          <p:cNvPr id="2" name="Picture 1">
            <a:extLst>
              <a:ext uri="{FF2B5EF4-FFF2-40B4-BE49-F238E27FC236}">
                <a16:creationId xmlns:a16="http://schemas.microsoft.com/office/drawing/2014/main" id="{116A46A7-7FF5-4231-900B-250072B3FAFB}"/>
              </a:ext>
            </a:extLst>
          </p:cNvPr>
          <p:cNvPicPr>
            <a:picLocks noChangeAspect="1"/>
          </p:cNvPicPr>
          <p:nvPr/>
        </p:nvPicPr>
        <p:blipFill>
          <a:blip r:embed="rId2"/>
          <a:stretch>
            <a:fillRect/>
          </a:stretch>
        </p:blipFill>
        <p:spPr>
          <a:xfrm>
            <a:off x="4334495" y="4149025"/>
            <a:ext cx="4115374" cy="1209844"/>
          </a:xfrm>
          <a:prstGeom prst="rect">
            <a:avLst/>
          </a:prstGeom>
        </p:spPr>
      </p:pic>
    </p:spTree>
    <p:extLst>
      <p:ext uri="{BB962C8B-B14F-4D97-AF65-F5344CB8AC3E}">
        <p14:creationId xmlns:p14="http://schemas.microsoft.com/office/powerpoint/2010/main" val="1545880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2DADB5-1A7C-2840-8715-E242D56D7C3C}"/>
              </a:ext>
            </a:extLst>
          </p:cNvPr>
          <p:cNvSpPr>
            <a:spLocks noGrp="1"/>
          </p:cNvSpPr>
          <p:nvPr>
            <p:ph type="ctrTitle"/>
          </p:nvPr>
        </p:nvSpPr>
        <p:spPr>
          <a:xfrm>
            <a:off x="1149093" y="185060"/>
            <a:ext cx="7997521" cy="1718386"/>
          </a:xfrm>
        </p:spPr>
        <p:txBody>
          <a:bodyPr/>
          <a:lstStyle/>
          <a:p>
            <a:r>
              <a:rPr lang="es-DO" dirty="0" err="1"/>
              <a:t>Junits</a:t>
            </a:r>
            <a:r>
              <a:rPr lang="es-DO" dirty="0"/>
              <a:t> + </a:t>
            </a:r>
            <a:r>
              <a:rPr lang="es-DO" dirty="0" err="1"/>
              <a:t>Hamcrest</a:t>
            </a:r>
            <a:endParaRPr lang="en-US" dirty="0"/>
          </a:p>
        </p:txBody>
      </p:sp>
      <p:sp>
        <p:nvSpPr>
          <p:cNvPr id="12" name="Text Box 3">
            <a:extLst>
              <a:ext uri="{FF2B5EF4-FFF2-40B4-BE49-F238E27FC236}">
                <a16:creationId xmlns:a16="http://schemas.microsoft.com/office/drawing/2014/main" id="{953AD6FF-C05C-4196-A36A-19A6B5A8F856}"/>
              </a:ext>
            </a:extLst>
          </p:cNvPr>
          <p:cNvSpPr txBox="1">
            <a:spLocks noChangeArrowheads="1"/>
          </p:cNvSpPr>
          <p:nvPr/>
        </p:nvSpPr>
        <p:spPr bwMode="auto">
          <a:xfrm>
            <a:off x="1149093" y="2211372"/>
            <a:ext cx="10486179" cy="1718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764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9pPr>
          </a:lstStyle>
          <a:p>
            <a:pPr algn="just">
              <a:lnSpc>
                <a:spcPct val="93000"/>
              </a:lnSpc>
            </a:pPr>
            <a:r>
              <a:rPr lang="es-ES" sz="1400" b="1" dirty="0" err="1">
                <a:solidFill>
                  <a:schemeClr val="accent1">
                    <a:lumMod val="60000"/>
                    <a:lumOff val="40000"/>
                  </a:schemeClr>
                </a:solidFill>
                <a:latin typeface="Arial" pitchFamily="34" charset="0"/>
                <a:ea typeface="+mj-ea"/>
                <a:cs typeface="Arial" pitchFamily="34" charset="0"/>
              </a:rPr>
              <a:t>Hamcrest</a:t>
            </a:r>
            <a:r>
              <a:rPr lang="es-ES" sz="1400" dirty="0">
                <a:solidFill>
                  <a:schemeClr val="accent1">
                    <a:lumMod val="60000"/>
                    <a:lumOff val="40000"/>
                  </a:schemeClr>
                </a:solidFill>
                <a:latin typeface="Arial" pitchFamily="34" charset="0"/>
                <a:ea typeface="+mj-ea"/>
                <a:cs typeface="Arial" pitchFamily="34" charset="0"/>
              </a:rPr>
              <a:t> se utiliza comúnmente con </a:t>
            </a:r>
            <a:r>
              <a:rPr lang="es-ES" sz="1400" dirty="0" err="1">
                <a:solidFill>
                  <a:schemeClr val="accent1">
                    <a:lumMod val="60000"/>
                    <a:lumOff val="40000"/>
                  </a:schemeClr>
                </a:solidFill>
                <a:latin typeface="Arial" pitchFamily="34" charset="0"/>
                <a:ea typeface="+mj-ea"/>
                <a:cs typeface="Arial" pitchFamily="34" charset="0"/>
              </a:rPr>
              <a:t>junit</a:t>
            </a:r>
            <a:r>
              <a:rPr lang="es-ES" sz="1400" dirty="0">
                <a:solidFill>
                  <a:schemeClr val="accent1">
                    <a:lumMod val="60000"/>
                    <a:lumOff val="40000"/>
                  </a:schemeClr>
                </a:solidFill>
                <a:latin typeface="Arial" pitchFamily="34" charset="0"/>
                <a:ea typeface="+mj-ea"/>
                <a:cs typeface="Arial" pitchFamily="34" charset="0"/>
              </a:rPr>
              <a:t> y otros </a:t>
            </a:r>
            <a:r>
              <a:rPr lang="es-ES" sz="1400" dirty="0" err="1">
                <a:solidFill>
                  <a:schemeClr val="accent1">
                    <a:lumMod val="60000"/>
                    <a:lumOff val="40000"/>
                  </a:schemeClr>
                </a:solidFill>
                <a:latin typeface="Arial" pitchFamily="34" charset="0"/>
                <a:ea typeface="+mj-ea"/>
                <a:cs typeface="Arial" pitchFamily="34" charset="0"/>
              </a:rPr>
              <a:t>frameworks</a:t>
            </a:r>
            <a:r>
              <a:rPr lang="es-ES" sz="1400" dirty="0">
                <a:solidFill>
                  <a:schemeClr val="accent1">
                    <a:lumMod val="60000"/>
                    <a:lumOff val="40000"/>
                  </a:schemeClr>
                </a:solidFill>
                <a:latin typeface="Arial" pitchFamily="34" charset="0"/>
                <a:ea typeface="+mj-ea"/>
                <a:cs typeface="Arial" pitchFamily="34" charset="0"/>
              </a:rPr>
              <a:t> de pruebas para hacer aserciones. En concreto, en lugar de utilizar los numerosos métodos de aserción de </a:t>
            </a:r>
            <a:r>
              <a:rPr lang="es-ES" sz="1400" dirty="0" err="1">
                <a:solidFill>
                  <a:schemeClr val="accent1">
                    <a:lumMod val="60000"/>
                    <a:lumOff val="40000"/>
                  </a:schemeClr>
                </a:solidFill>
                <a:latin typeface="Arial" pitchFamily="34" charset="0"/>
                <a:ea typeface="+mj-ea"/>
                <a:cs typeface="Arial" pitchFamily="34" charset="0"/>
              </a:rPr>
              <a:t>junit</a:t>
            </a:r>
            <a:r>
              <a:rPr lang="es-ES" sz="1400" dirty="0">
                <a:solidFill>
                  <a:schemeClr val="accent1">
                    <a:lumMod val="60000"/>
                    <a:lumOff val="40000"/>
                  </a:schemeClr>
                </a:solidFill>
                <a:latin typeface="Arial" pitchFamily="34" charset="0"/>
                <a:ea typeface="+mj-ea"/>
                <a:cs typeface="Arial" pitchFamily="34" charset="0"/>
              </a:rPr>
              <a:t>, sólo utilizamos la única sentencia </a:t>
            </a:r>
            <a:r>
              <a:rPr lang="es-ES" sz="1400" dirty="0" err="1">
                <a:solidFill>
                  <a:schemeClr val="accent1">
                    <a:lumMod val="60000"/>
                    <a:lumOff val="40000"/>
                  </a:schemeClr>
                </a:solidFill>
                <a:latin typeface="Arial" pitchFamily="34" charset="0"/>
                <a:ea typeface="+mj-ea"/>
                <a:cs typeface="Arial" pitchFamily="34" charset="0"/>
              </a:rPr>
              <a:t>assertThat</a:t>
            </a:r>
            <a:r>
              <a:rPr lang="es-ES" sz="1400" dirty="0">
                <a:solidFill>
                  <a:schemeClr val="accent1">
                    <a:lumMod val="60000"/>
                    <a:lumOff val="40000"/>
                  </a:schemeClr>
                </a:solidFill>
                <a:latin typeface="Arial" pitchFamily="34" charset="0"/>
                <a:ea typeface="+mj-ea"/>
                <a:cs typeface="Arial" pitchFamily="34" charset="0"/>
              </a:rPr>
              <a:t> de la API con los correspondientes comparadores o </a:t>
            </a:r>
            <a:r>
              <a:rPr lang="es-ES" sz="1400" dirty="0" err="1">
                <a:solidFill>
                  <a:schemeClr val="accent1">
                    <a:lumMod val="60000"/>
                    <a:lumOff val="40000"/>
                  </a:schemeClr>
                </a:solidFill>
                <a:latin typeface="Arial" pitchFamily="34" charset="0"/>
                <a:ea typeface="+mj-ea"/>
                <a:cs typeface="Arial" pitchFamily="34" charset="0"/>
              </a:rPr>
              <a:t>matchers</a:t>
            </a:r>
            <a:r>
              <a:rPr lang="es-ES" sz="1400" dirty="0">
                <a:solidFill>
                  <a:schemeClr val="accent1">
                    <a:lumMod val="60000"/>
                    <a:lumOff val="40000"/>
                  </a:schemeClr>
                </a:solidFill>
                <a:latin typeface="Arial" pitchFamily="34" charset="0"/>
                <a:ea typeface="+mj-ea"/>
                <a:cs typeface="Arial" pitchFamily="34" charset="0"/>
              </a:rPr>
              <a:t>.</a:t>
            </a:r>
          </a:p>
        </p:txBody>
      </p:sp>
      <p:sp>
        <p:nvSpPr>
          <p:cNvPr id="5" name="Text Box 3">
            <a:extLst>
              <a:ext uri="{FF2B5EF4-FFF2-40B4-BE49-F238E27FC236}">
                <a16:creationId xmlns:a16="http://schemas.microsoft.com/office/drawing/2014/main" id="{2FFA13D9-B1CD-474E-89C4-BEA52D609D10}"/>
              </a:ext>
            </a:extLst>
          </p:cNvPr>
          <p:cNvSpPr txBox="1">
            <a:spLocks noChangeArrowheads="1"/>
          </p:cNvSpPr>
          <p:nvPr/>
        </p:nvSpPr>
        <p:spPr bwMode="auto">
          <a:xfrm>
            <a:off x="1149093" y="3530099"/>
            <a:ext cx="3581528" cy="1718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764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9pPr>
          </a:lstStyle>
          <a:p>
            <a:pPr algn="just">
              <a:lnSpc>
                <a:spcPct val="93000"/>
              </a:lnSpc>
            </a:pPr>
            <a:r>
              <a:rPr lang="en-US" sz="1400" b="1" dirty="0">
                <a:solidFill>
                  <a:schemeClr val="accent1">
                    <a:lumMod val="60000"/>
                    <a:lumOff val="40000"/>
                  </a:schemeClr>
                </a:solidFill>
                <a:latin typeface="Arial" pitchFamily="34" charset="0"/>
                <a:ea typeface="+mj-ea"/>
                <a:cs typeface="Arial" pitchFamily="34" charset="0"/>
              </a:rPr>
              <a:t>&lt;dependency&gt;</a:t>
            </a:r>
          </a:p>
          <a:p>
            <a:pPr algn="just">
              <a:lnSpc>
                <a:spcPct val="93000"/>
              </a:lnSpc>
            </a:pPr>
            <a:r>
              <a:rPr lang="en-US" sz="1400" b="1" dirty="0">
                <a:solidFill>
                  <a:schemeClr val="accent1">
                    <a:lumMod val="60000"/>
                    <a:lumOff val="40000"/>
                  </a:schemeClr>
                </a:solidFill>
                <a:latin typeface="Arial" pitchFamily="34" charset="0"/>
                <a:ea typeface="+mj-ea"/>
                <a:cs typeface="Arial" pitchFamily="34" charset="0"/>
              </a:rPr>
              <a:t>		&lt;</a:t>
            </a:r>
            <a:r>
              <a:rPr lang="en-US" sz="1400" b="1" dirty="0" err="1">
                <a:solidFill>
                  <a:schemeClr val="accent1">
                    <a:lumMod val="60000"/>
                    <a:lumOff val="40000"/>
                  </a:schemeClr>
                </a:solidFill>
                <a:latin typeface="Arial" pitchFamily="34" charset="0"/>
                <a:ea typeface="+mj-ea"/>
                <a:cs typeface="Arial" pitchFamily="34" charset="0"/>
              </a:rPr>
              <a:t>groupId</a:t>
            </a:r>
            <a:r>
              <a:rPr lang="en-US" sz="1400" b="1" dirty="0">
                <a:solidFill>
                  <a:schemeClr val="accent1">
                    <a:lumMod val="60000"/>
                    <a:lumOff val="40000"/>
                  </a:schemeClr>
                </a:solidFill>
                <a:latin typeface="Arial" pitchFamily="34" charset="0"/>
                <a:ea typeface="+mj-ea"/>
                <a:cs typeface="Arial" pitchFamily="34" charset="0"/>
              </a:rPr>
              <a:t>&gt;</a:t>
            </a:r>
            <a:r>
              <a:rPr lang="en-US" sz="1400" b="1" dirty="0" err="1">
                <a:solidFill>
                  <a:schemeClr val="accent1">
                    <a:lumMod val="60000"/>
                    <a:lumOff val="40000"/>
                  </a:schemeClr>
                </a:solidFill>
                <a:latin typeface="Arial" pitchFamily="34" charset="0"/>
                <a:ea typeface="+mj-ea"/>
                <a:cs typeface="Arial" pitchFamily="34" charset="0"/>
              </a:rPr>
              <a:t>org.hamcrest</a:t>
            </a:r>
            <a:r>
              <a:rPr lang="en-US" sz="1400" b="1" dirty="0">
                <a:solidFill>
                  <a:schemeClr val="accent1">
                    <a:lumMod val="60000"/>
                    <a:lumOff val="40000"/>
                  </a:schemeClr>
                </a:solidFill>
                <a:latin typeface="Arial" pitchFamily="34" charset="0"/>
                <a:ea typeface="+mj-ea"/>
                <a:cs typeface="Arial" pitchFamily="34" charset="0"/>
              </a:rPr>
              <a:t>&lt;/</a:t>
            </a:r>
            <a:r>
              <a:rPr lang="en-US" sz="1400" b="1" dirty="0" err="1">
                <a:solidFill>
                  <a:schemeClr val="accent1">
                    <a:lumMod val="60000"/>
                    <a:lumOff val="40000"/>
                  </a:schemeClr>
                </a:solidFill>
                <a:latin typeface="Arial" pitchFamily="34" charset="0"/>
                <a:ea typeface="+mj-ea"/>
                <a:cs typeface="Arial" pitchFamily="34" charset="0"/>
              </a:rPr>
              <a:t>groupId</a:t>
            </a:r>
            <a:r>
              <a:rPr lang="en-US" sz="1400" b="1" dirty="0">
                <a:solidFill>
                  <a:schemeClr val="accent1">
                    <a:lumMod val="60000"/>
                    <a:lumOff val="40000"/>
                  </a:schemeClr>
                </a:solidFill>
                <a:latin typeface="Arial" pitchFamily="34" charset="0"/>
                <a:ea typeface="+mj-ea"/>
                <a:cs typeface="Arial" pitchFamily="34" charset="0"/>
              </a:rPr>
              <a:t>&gt;</a:t>
            </a:r>
          </a:p>
          <a:p>
            <a:pPr algn="just">
              <a:lnSpc>
                <a:spcPct val="93000"/>
              </a:lnSpc>
            </a:pPr>
            <a:r>
              <a:rPr lang="en-US" sz="1400" b="1" dirty="0">
                <a:solidFill>
                  <a:schemeClr val="accent1">
                    <a:lumMod val="60000"/>
                    <a:lumOff val="40000"/>
                  </a:schemeClr>
                </a:solidFill>
                <a:latin typeface="Arial" pitchFamily="34" charset="0"/>
                <a:ea typeface="+mj-ea"/>
                <a:cs typeface="Arial" pitchFamily="34" charset="0"/>
              </a:rPr>
              <a:t>		&lt;</a:t>
            </a:r>
            <a:r>
              <a:rPr lang="en-US" sz="1400" b="1" dirty="0" err="1">
                <a:solidFill>
                  <a:schemeClr val="accent1">
                    <a:lumMod val="60000"/>
                    <a:lumOff val="40000"/>
                  </a:schemeClr>
                </a:solidFill>
                <a:latin typeface="Arial" pitchFamily="34" charset="0"/>
                <a:ea typeface="+mj-ea"/>
                <a:cs typeface="Arial" pitchFamily="34" charset="0"/>
              </a:rPr>
              <a:t>artifactId</a:t>
            </a:r>
            <a:r>
              <a:rPr lang="en-US" sz="1400" b="1" dirty="0">
                <a:solidFill>
                  <a:schemeClr val="accent1">
                    <a:lumMod val="60000"/>
                    <a:lumOff val="40000"/>
                  </a:schemeClr>
                </a:solidFill>
                <a:latin typeface="Arial" pitchFamily="34" charset="0"/>
                <a:ea typeface="+mj-ea"/>
                <a:cs typeface="Arial" pitchFamily="34" charset="0"/>
              </a:rPr>
              <a:t>&gt;</a:t>
            </a:r>
            <a:r>
              <a:rPr lang="en-US" sz="1400" b="1" dirty="0" err="1">
                <a:solidFill>
                  <a:schemeClr val="accent1">
                    <a:lumMod val="60000"/>
                    <a:lumOff val="40000"/>
                  </a:schemeClr>
                </a:solidFill>
                <a:latin typeface="Arial" pitchFamily="34" charset="0"/>
                <a:ea typeface="+mj-ea"/>
                <a:cs typeface="Arial" pitchFamily="34" charset="0"/>
              </a:rPr>
              <a:t>hamcrest</a:t>
            </a:r>
            <a:r>
              <a:rPr lang="en-US" sz="1400" b="1" dirty="0">
                <a:solidFill>
                  <a:schemeClr val="accent1">
                    <a:lumMod val="60000"/>
                    <a:lumOff val="40000"/>
                  </a:schemeClr>
                </a:solidFill>
                <a:latin typeface="Arial" pitchFamily="34" charset="0"/>
                <a:ea typeface="+mj-ea"/>
                <a:cs typeface="Arial" pitchFamily="34" charset="0"/>
              </a:rPr>
              <a:t>-all&lt;/</a:t>
            </a:r>
            <a:r>
              <a:rPr lang="en-US" sz="1400" b="1" dirty="0" err="1">
                <a:solidFill>
                  <a:schemeClr val="accent1">
                    <a:lumMod val="60000"/>
                    <a:lumOff val="40000"/>
                  </a:schemeClr>
                </a:solidFill>
                <a:latin typeface="Arial" pitchFamily="34" charset="0"/>
                <a:ea typeface="+mj-ea"/>
                <a:cs typeface="Arial" pitchFamily="34" charset="0"/>
              </a:rPr>
              <a:t>artifactId</a:t>
            </a:r>
            <a:r>
              <a:rPr lang="en-US" sz="1400" b="1" dirty="0">
                <a:solidFill>
                  <a:schemeClr val="accent1">
                    <a:lumMod val="60000"/>
                    <a:lumOff val="40000"/>
                  </a:schemeClr>
                </a:solidFill>
                <a:latin typeface="Arial" pitchFamily="34" charset="0"/>
                <a:ea typeface="+mj-ea"/>
                <a:cs typeface="Arial" pitchFamily="34" charset="0"/>
              </a:rPr>
              <a:t>&gt;</a:t>
            </a:r>
          </a:p>
          <a:p>
            <a:pPr algn="just">
              <a:lnSpc>
                <a:spcPct val="93000"/>
              </a:lnSpc>
            </a:pPr>
            <a:r>
              <a:rPr lang="en-US" sz="1400" b="1" dirty="0">
                <a:solidFill>
                  <a:schemeClr val="accent1">
                    <a:lumMod val="60000"/>
                    <a:lumOff val="40000"/>
                  </a:schemeClr>
                </a:solidFill>
                <a:latin typeface="Arial" pitchFamily="34" charset="0"/>
                <a:ea typeface="+mj-ea"/>
                <a:cs typeface="Arial" pitchFamily="34" charset="0"/>
              </a:rPr>
              <a:t>		&lt;version&gt;1.3&lt;/version&gt;</a:t>
            </a:r>
          </a:p>
          <a:p>
            <a:pPr algn="just">
              <a:lnSpc>
                <a:spcPct val="93000"/>
              </a:lnSpc>
            </a:pPr>
            <a:r>
              <a:rPr lang="en-US" sz="1400" b="1" dirty="0">
                <a:solidFill>
                  <a:schemeClr val="accent1">
                    <a:lumMod val="60000"/>
                    <a:lumOff val="40000"/>
                  </a:schemeClr>
                </a:solidFill>
                <a:latin typeface="Arial" pitchFamily="34" charset="0"/>
                <a:ea typeface="+mj-ea"/>
                <a:cs typeface="Arial" pitchFamily="34" charset="0"/>
              </a:rPr>
              <a:t>&lt;/dependency&gt;</a:t>
            </a:r>
            <a:endParaRPr lang="es-ES" sz="1400" dirty="0">
              <a:solidFill>
                <a:schemeClr val="accent1">
                  <a:lumMod val="60000"/>
                  <a:lumOff val="40000"/>
                </a:schemeClr>
              </a:solidFill>
              <a:latin typeface="Arial" pitchFamily="34" charset="0"/>
              <a:ea typeface="+mj-ea"/>
              <a:cs typeface="Arial" pitchFamily="34" charset="0"/>
            </a:endParaRPr>
          </a:p>
        </p:txBody>
      </p:sp>
      <p:pic>
        <p:nvPicPr>
          <p:cNvPr id="4" name="Picture 3">
            <a:extLst>
              <a:ext uri="{FF2B5EF4-FFF2-40B4-BE49-F238E27FC236}">
                <a16:creationId xmlns:a16="http://schemas.microsoft.com/office/drawing/2014/main" id="{9E0B6511-A292-4120-8659-3A74584FDB45}"/>
              </a:ext>
            </a:extLst>
          </p:cNvPr>
          <p:cNvPicPr>
            <a:picLocks noChangeAspect="1"/>
          </p:cNvPicPr>
          <p:nvPr/>
        </p:nvPicPr>
        <p:blipFill>
          <a:blip r:embed="rId2"/>
          <a:stretch>
            <a:fillRect/>
          </a:stretch>
        </p:blipFill>
        <p:spPr>
          <a:xfrm>
            <a:off x="5725153" y="3530099"/>
            <a:ext cx="4915586" cy="1971950"/>
          </a:xfrm>
          <a:prstGeom prst="rect">
            <a:avLst/>
          </a:prstGeom>
        </p:spPr>
      </p:pic>
    </p:spTree>
    <p:extLst>
      <p:ext uri="{BB962C8B-B14F-4D97-AF65-F5344CB8AC3E}">
        <p14:creationId xmlns:p14="http://schemas.microsoft.com/office/powerpoint/2010/main" val="3618479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9" name="Rectangle 198">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0D14D7-7546-48E9-9890-781EFF960ED6}"/>
              </a:ext>
            </a:extLst>
          </p:cNvPr>
          <p:cNvSpPr>
            <a:spLocks noGrp="1"/>
          </p:cNvSpPr>
          <p:nvPr>
            <p:ph type="ctrTitle"/>
          </p:nvPr>
        </p:nvSpPr>
        <p:spPr>
          <a:xfrm>
            <a:off x="6194716" y="739978"/>
            <a:ext cx="5334930" cy="3004145"/>
          </a:xfrm>
        </p:spPr>
        <p:txBody>
          <a:bodyPr vert="horz" lIns="91440" tIns="45720" rIns="91440" bIns="45720" rtlCol="0" anchor="b">
            <a:normAutofit/>
          </a:bodyPr>
          <a:lstStyle/>
          <a:p>
            <a:pPr algn="ctr"/>
            <a:r>
              <a:rPr lang="en-US"/>
              <a:t>¿Preguntas?</a:t>
            </a:r>
          </a:p>
        </p:txBody>
      </p:sp>
      <p:sp>
        <p:nvSpPr>
          <p:cNvPr id="201" name="Freeform: Shape 200">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3" name="Freeform: Shape 202">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7" name="Freeform: Shape 206">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10242" name="Picture 2" descr="Ask Questions | Donna Cardillo, RN">
            <a:extLst>
              <a:ext uri="{FF2B5EF4-FFF2-40B4-BE49-F238E27FC236}">
                <a16:creationId xmlns:a16="http://schemas.microsoft.com/office/drawing/2014/main" id="{E844B702-3E48-42A2-AEA4-43FAC34A66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2"/>
          <a:stretch/>
        </p:blipFill>
        <p:spPr bwMode="auto">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noFill/>
          <a:extLst>
            <a:ext uri="{909E8E84-426E-40DD-AFC4-6F175D3DCCD1}">
              <a14:hiddenFill xmlns:a14="http://schemas.microsoft.com/office/drawing/2010/main">
                <a:solidFill>
                  <a:srgbClr val="FFFFFF"/>
                </a:solidFill>
              </a14:hiddenFill>
            </a:ext>
          </a:extLst>
        </p:spPr>
      </p:pic>
      <p:sp>
        <p:nvSpPr>
          <p:cNvPr id="211" name="Freeform: Shape 210">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406243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86DCA-E252-45B6-8790-F0CA74EA47D8}"/>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185245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8A4CFA-92CF-4AED-9DA6-8751811F92F4}"/>
              </a:ext>
            </a:extLst>
          </p:cNvPr>
          <p:cNvSpPr>
            <a:spLocks noGrp="1"/>
          </p:cNvSpPr>
          <p:nvPr>
            <p:ph type="ctrTitle"/>
          </p:nvPr>
        </p:nvSpPr>
        <p:spPr>
          <a:xfrm>
            <a:off x="381000" y="2301145"/>
            <a:ext cx="5152292" cy="2255710"/>
          </a:xfrm>
        </p:spPr>
        <p:txBody>
          <a:bodyPr/>
          <a:lstStyle/>
          <a:p>
            <a:r>
              <a:rPr lang="en-US" dirty="0"/>
              <a:t>J</a:t>
            </a:r>
            <a:r>
              <a:rPr lang="es-ES" dirty="0" err="1"/>
              <a:t>Units</a:t>
            </a:r>
            <a:endParaRPr lang="es-ES" dirty="0"/>
          </a:p>
        </p:txBody>
      </p:sp>
    </p:spTree>
    <p:extLst>
      <p:ext uri="{BB962C8B-B14F-4D97-AF65-F5344CB8AC3E}">
        <p14:creationId xmlns:p14="http://schemas.microsoft.com/office/powerpoint/2010/main" val="117033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2DADB5-1A7C-2840-8715-E242D56D7C3C}"/>
              </a:ext>
            </a:extLst>
          </p:cNvPr>
          <p:cNvSpPr>
            <a:spLocks noGrp="1"/>
          </p:cNvSpPr>
          <p:nvPr>
            <p:ph type="ctrTitle"/>
          </p:nvPr>
        </p:nvSpPr>
        <p:spPr>
          <a:xfrm>
            <a:off x="1149093" y="185060"/>
            <a:ext cx="7997521" cy="1718386"/>
          </a:xfrm>
        </p:spPr>
        <p:txBody>
          <a:bodyPr/>
          <a:lstStyle/>
          <a:p>
            <a:r>
              <a:rPr lang="es-DO" dirty="0" err="1"/>
              <a:t>JUnits</a:t>
            </a:r>
            <a:endParaRPr lang="en-US" dirty="0"/>
          </a:p>
        </p:txBody>
      </p:sp>
      <p:sp>
        <p:nvSpPr>
          <p:cNvPr id="3" name="Text Box 4">
            <a:extLst>
              <a:ext uri="{FF2B5EF4-FFF2-40B4-BE49-F238E27FC236}">
                <a16:creationId xmlns:a16="http://schemas.microsoft.com/office/drawing/2014/main" id="{BA09E061-18E1-4181-BD8C-F66B65219516}"/>
              </a:ext>
            </a:extLst>
          </p:cNvPr>
          <p:cNvSpPr txBox="1">
            <a:spLocks noChangeArrowheads="1"/>
          </p:cNvSpPr>
          <p:nvPr/>
        </p:nvSpPr>
        <p:spPr bwMode="auto">
          <a:xfrm>
            <a:off x="1149093" y="2128997"/>
            <a:ext cx="10112956" cy="42811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6640" rIns="0" bIns="0" anchor="ctr"/>
          <a:lstStyle>
            <a:defPPr>
              <a:defRPr lang="es-MX"/>
            </a:defPPr>
            <a:lvl1pPr algn="just"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accent1">
                    <a:lumMod val="60000"/>
                    <a:lumOff val="40000"/>
                  </a:schemeClr>
                </a:solidFill>
                <a:latin typeface="Arial" pitchFamily="34" charset="0"/>
                <a:ea typeface="+mj-ea"/>
                <a:cs typeface="Arial" pitchFamily="34"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9pPr>
          </a:lstStyle>
          <a:p>
            <a:r>
              <a:rPr lang="es-ES" dirty="0" err="1"/>
              <a:t>JUnit</a:t>
            </a:r>
            <a:r>
              <a:rPr lang="es-ES" dirty="0"/>
              <a:t> es un </a:t>
            </a:r>
            <a:r>
              <a:rPr lang="es-ES" dirty="0" err="1"/>
              <a:t>framwork</a:t>
            </a:r>
            <a:r>
              <a:rPr lang="es-ES" dirty="0"/>
              <a:t> de pruebas unitarias para el lenguaje de programación Java. </a:t>
            </a:r>
          </a:p>
          <a:p>
            <a:endParaRPr lang="es-ES" dirty="0"/>
          </a:p>
          <a:p>
            <a:r>
              <a:rPr lang="es-ES" dirty="0"/>
              <a:t>Promueve la idea de "primero probar y luego codificar", que hace hincapié en la creación de los datos de prueba para un fragmento de código que puede ser probado primero y luego implementado. Este enfoque es como "probar un poco, codificar un poco, probar un poco, codificar un poco". Podemos decir que se caracteriza por:</a:t>
            </a:r>
          </a:p>
          <a:p>
            <a:endParaRPr lang="es-ES" dirty="0"/>
          </a:p>
          <a:p>
            <a:pPr marL="285750" indent="-285750">
              <a:buFont typeface="Arial" panose="020B0604020202020204" pitchFamily="34" charset="0"/>
              <a:buChar char="•"/>
            </a:pPr>
            <a:r>
              <a:rPr lang="es-ES" dirty="0"/>
              <a:t>Proporcionar anotaciones para identificar los métodos de prueba.</a:t>
            </a:r>
          </a:p>
          <a:p>
            <a:pPr marL="285750" indent="-285750">
              <a:buFont typeface="Arial" panose="020B0604020202020204" pitchFamily="34" charset="0"/>
              <a:buChar char="•"/>
            </a:pPr>
            <a:r>
              <a:rPr lang="es-ES" dirty="0"/>
              <a:t>Proporcionar afirmaciones para probar los resultados esperados.</a:t>
            </a:r>
          </a:p>
          <a:p>
            <a:pPr marL="285750" indent="-285750">
              <a:buFont typeface="Arial" panose="020B0604020202020204" pitchFamily="34" charset="0"/>
              <a:buChar char="•"/>
            </a:pPr>
            <a:r>
              <a:rPr lang="es-ES" dirty="0"/>
              <a:t>Proporciona ejecutores de pruebas para ejecutarlas.</a:t>
            </a:r>
          </a:p>
          <a:p>
            <a:pPr marL="285750" indent="-285750">
              <a:buFont typeface="Arial" panose="020B0604020202020204" pitchFamily="34" charset="0"/>
              <a:buChar char="•"/>
            </a:pPr>
            <a:r>
              <a:rPr lang="es-ES" dirty="0"/>
              <a:t>Las pruebas de </a:t>
            </a:r>
            <a:r>
              <a:rPr lang="es-ES" dirty="0" err="1"/>
              <a:t>JUnit</a:t>
            </a:r>
            <a:r>
              <a:rPr lang="es-ES" dirty="0"/>
              <a:t> permiten escribir códigos más rápidamente, lo que aumenta la calidad.</a:t>
            </a:r>
          </a:p>
          <a:p>
            <a:pPr marL="285750" indent="-285750">
              <a:buFont typeface="Arial" panose="020B0604020202020204" pitchFamily="34" charset="0"/>
              <a:buChar char="•"/>
            </a:pPr>
            <a:r>
              <a:rPr lang="es-ES" dirty="0"/>
              <a:t>Las pruebas de </a:t>
            </a:r>
            <a:r>
              <a:rPr lang="es-ES" dirty="0" err="1"/>
              <a:t>JUnit</a:t>
            </a:r>
            <a:r>
              <a:rPr lang="es-ES" dirty="0"/>
              <a:t> se pueden ejecutar automáticamente y comprueban sus propios resultados y proporcionan información inmediata. No es necesario peinar manualmente un informe de resultados de pruebas.</a:t>
            </a:r>
          </a:p>
          <a:p>
            <a:endParaRPr lang="es-ES" dirty="0"/>
          </a:p>
          <a:p>
            <a:endParaRPr lang="es-ES" dirty="0"/>
          </a:p>
          <a:p>
            <a:endParaRPr lang="es-ES" sz="1800" dirty="0"/>
          </a:p>
        </p:txBody>
      </p:sp>
    </p:spTree>
    <p:extLst>
      <p:ext uri="{BB962C8B-B14F-4D97-AF65-F5344CB8AC3E}">
        <p14:creationId xmlns:p14="http://schemas.microsoft.com/office/powerpoint/2010/main" val="611403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2DADB5-1A7C-2840-8715-E242D56D7C3C}"/>
              </a:ext>
            </a:extLst>
          </p:cNvPr>
          <p:cNvSpPr>
            <a:spLocks noGrp="1"/>
          </p:cNvSpPr>
          <p:nvPr>
            <p:ph type="ctrTitle"/>
          </p:nvPr>
        </p:nvSpPr>
        <p:spPr>
          <a:xfrm>
            <a:off x="1149093" y="185060"/>
            <a:ext cx="7997521" cy="1718386"/>
          </a:xfrm>
        </p:spPr>
        <p:txBody>
          <a:bodyPr/>
          <a:lstStyle/>
          <a:p>
            <a:r>
              <a:rPr lang="es-DO" dirty="0" err="1"/>
              <a:t>JUnits</a:t>
            </a:r>
            <a:endParaRPr lang="en-US" dirty="0"/>
          </a:p>
        </p:txBody>
      </p:sp>
      <p:sp>
        <p:nvSpPr>
          <p:cNvPr id="3" name="Text Box 4">
            <a:extLst>
              <a:ext uri="{FF2B5EF4-FFF2-40B4-BE49-F238E27FC236}">
                <a16:creationId xmlns:a16="http://schemas.microsoft.com/office/drawing/2014/main" id="{BA09E061-18E1-4181-BD8C-F66B65219516}"/>
              </a:ext>
            </a:extLst>
          </p:cNvPr>
          <p:cNvSpPr txBox="1">
            <a:spLocks noChangeArrowheads="1"/>
          </p:cNvSpPr>
          <p:nvPr/>
        </p:nvSpPr>
        <p:spPr bwMode="auto">
          <a:xfrm>
            <a:off x="1149093" y="2128997"/>
            <a:ext cx="10112956" cy="22750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6640" rIns="0" bIns="0" anchor="ctr"/>
          <a:lstStyle>
            <a:defPPr>
              <a:defRPr lang="es-MX"/>
            </a:defPPr>
            <a:lvl1pPr algn="just"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accent1">
                    <a:lumMod val="60000"/>
                    <a:lumOff val="40000"/>
                  </a:schemeClr>
                </a:solidFill>
                <a:latin typeface="Arial" pitchFamily="34" charset="0"/>
                <a:ea typeface="+mj-ea"/>
                <a:cs typeface="Arial" pitchFamily="34"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9pPr>
          </a:lstStyle>
          <a:p>
            <a:pPr>
              <a:lnSpc>
                <a:spcPct val="90000"/>
              </a:lnSpc>
              <a:spcAft>
                <a:spcPts val="600"/>
              </a:spcAft>
            </a:pPr>
            <a:r>
              <a:rPr lang="es-ES" dirty="0"/>
              <a:t>Un caso de prueba unitaria (Test Case) es una parte del código que garantiza que otra parte del código (método) funciona como se espera.</a:t>
            </a:r>
          </a:p>
          <a:p>
            <a:pPr>
              <a:lnSpc>
                <a:spcPct val="90000"/>
              </a:lnSpc>
              <a:spcAft>
                <a:spcPts val="600"/>
              </a:spcAft>
            </a:pPr>
            <a:endParaRPr lang="en-US" dirty="0"/>
          </a:p>
          <a:p>
            <a:pPr>
              <a:lnSpc>
                <a:spcPct val="90000"/>
              </a:lnSpc>
              <a:spcAft>
                <a:spcPts val="600"/>
              </a:spcAft>
            </a:pPr>
            <a:r>
              <a:rPr lang="es-ES" dirty="0"/>
              <a:t>Un caso de prueba unitaria escrito formalmente se caracteriza por una entrada conocida y una salida esperada, que se elabora antes de ejecutar la prueba. La entrada conocida debe probar una precondición y la salida esperada debe probar una postcondición.</a:t>
            </a:r>
          </a:p>
          <a:p>
            <a:pPr>
              <a:lnSpc>
                <a:spcPct val="90000"/>
              </a:lnSpc>
              <a:spcAft>
                <a:spcPts val="600"/>
              </a:spcAft>
            </a:pPr>
            <a:endParaRPr lang="es-ES" dirty="0"/>
          </a:p>
          <a:p>
            <a:pPr>
              <a:lnSpc>
                <a:spcPct val="90000"/>
              </a:lnSpc>
              <a:spcAft>
                <a:spcPts val="600"/>
              </a:spcAft>
            </a:pPr>
            <a:r>
              <a:rPr lang="es-ES" dirty="0"/>
              <a:t>Debe haber al menos dos casos de pruebas unitarias para cada requisito: una prueba positiva y otra negativa.</a:t>
            </a:r>
          </a:p>
        </p:txBody>
      </p:sp>
    </p:spTree>
    <p:extLst>
      <p:ext uri="{BB962C8B-B14F-4D97-AF65-F5344CB8AC3E}">
        <p14:creationId xmlns:p14="http://schemas.microsoft.com/office/powerpoint/2010/main" val="897398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A62DADB5-1A7C-2840-8715-E242D56D7C3C}"/>
              </a:ext>
            </a:extLst>
          </p:cNvPr>
          <p:cNvSpPr>
            <a:spLocks noGrp="1"/>
          </p:cNvSpPr>
          <p:nvPr>
            <p:ph type="ctrTitle"/>
          </p:nvPr>
        </p:nvSpPr>
        <p:spPr>
          <a:xfrm>
            <a:off x="965199" y="851517"/>
            <a:ext cx="5130795" cy="1461778"/>
          </a:xfrm>
        </p:spPr>
        <p:txBody>
          <a:bodyPr vert="horz" lIns="91440" tIns="45720" rIns="91440" bIns="45720" rtlCol="0" anchor="ctr">
            <a:normAutofit/>
          </a:bodyPr>
          <a:lstStyle/>
          <a:p>
            <a:r>
              <a:rPr lang="en-US" sz="4000" kern="1200">
                <a:solidFill>
                  <a:schemeClr val="tx1"/>
                </a:solidFill>
                <a:latin typeface="+mj-lt"/>
                <a:ea typeface="+mj-ea"/>
                <a:cs typeface="+mj-cs"/>
              </a:rPr>
              <a:t>JUnits</a:t>
            </a:r>
          </a:p>
        </p:txBody>
      </p:sp>
      <p:sp>
        <p:nvSpPr>
          <p:cNvPr id="12" name="Text Box 3">
            <a:extLst>
              <a:ext uri="{FF2B5EF4-FFF2-40B4-BE49-F238E27FC236}">
                <a16:creationId xmlns:a16="http://schemas.microsoft.com/office/drawing/2014/main" id="{953AD6FF-C05C-4196-A36A-19A6B5A8F856}"/>
              </a:ext>
            </a:extLst>
          </p:cNvPr>
          <p:cNvSpPr txBox="1">
            <a:spLocks noChangeArrowheads="1"/>
          </p:cNvSpPr>
          <p:nvPr/>
        </p:nvSpPr>
        <p:spPr bwMode="auto">
          <a:xfrm>
            <a:off x="965200" y="2105470"/>
            <a:ext cx="4048344" cy="42113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o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9pPr>
          </a:lstStyle>
          <a:p>
            <a:pPr>
              <a:lnSpc>
                <a:spcPct val="90000"/>
              </a:lnSpc>
              <a:spcAft>
                <a:spcPts val="600"/>
              </a:spcAft>
            </a:pPr>
            <a:r>
              <a:rPr lang="en-US" sz="1200" dirty="0">
                <a:solidFill>
                  <a:schemeClr val="tx1"/>
                </a:solidFill>
                <a:latin typeface="+mn-lt"/>
                <a:ea typeface="+mn-ea"/>
              </a:rPr>
              <a:t>El framework de </a:t>
            </a:r>
            <a:r>
              <a:rPr lang="en-US" sz="1200" dirty="0" err="1">
                <a:solidFill>
                  <a:schemeClr val="tx1"/>
                </a:solidFill>
                <a:latin typeface="+mn-lt"/>
                <a:ea typeface="+mn-ea"/>
              </a:rPr>
              <a:t>pruebas</a:t>
            </a:r>
            <a:r>
              <a:rPr lang="en-US" sz="1200" dirty="0">
                <a:solidFill>
                  <a:schemeClr val="tx1"/>
                </a:solidFill>
                <a:latin typeface="+mn-lt"/>
                <a:ea typeface="+mn-ea"/>
              </a:rPr>
              <a:t> JUnit </a:t>
            </a:r>
            <a:r>
              <a:rPr lang="en-US" sz="1200" dirty="0" err="1">
                <a:solidFill>
                  <a:schemeClr val="tx1"/>
                </a:solidFill>
                <a:latin typeface="+mn-lt"/>
                <a:ea typeface="+mn-ea"/>
              </a:rPr>
              <a:t>proporciona</a:t>
            </a:r>
            <a:r>
              <a:rPr lang="en-US" sz="1200" dirty="0">
                <a:solidFill>
                  <a:schemeClr val="tx1"/>
                </a:solidFill>
                <a:latin typeface="+mn-lt"/>
                <a:ea typeface="+mn-ea"/>
              </a:rPr>
              <a:t> las </a:t>
            </a:r>
            <a:r>
              <a:rPr lang="en-US" sz="1200" dirty="0" err="1">
                <a:solidFill>
                  <a:schemeClr val="tx1"/>
                </a:solidFill>
                <a:latin typeface="+mn-lt"/>
                <a:ea typeface="+mn-ea"/>
              </a:rPr>
              <a:t>siguientes</a:t>
            </a:r>
            <a:r>
              <a:rPr lang="en-US" sz="1200" dirty="0">
                <a:solidFill>
                  <a:schemeClr val="tx1"/>
                </a:solidFill>
                <a:latin typeface="+mn-lt"/>
                <a:ea typeface="+mn-ea"/>
              </a:rPr>
              <a:t> </a:t>
            </a:r>
            <a:r>
              <a:rPr lang="en-US" sz="1200" dirty="0" err="1">
                <a:solidFill>
                  <a:schemeClr val="tx1"/>
                </a:solidFill>
                <a:latin typeface="+mn-lt"/>
                <a:ea typeface="+mn-ea"/>
              </a:rPr>
              <a:t>funcionalidades</a:t>
            </a:r>
            <a:r>
              <a:rPr lang="en-US" sz="1200" dirty="0">
                <a:solidFill>
                  <a:schemeClr val="tx1"/>
                </a:solidFill>
                <a:latin typeface="+mn-lt"/>
                <a:ea typeface="+mn-ea"/>
              </a:rPr>
              <a:t> </a:t>
            </a:r>
            <a:r>
              <a:rPr lang="en-US" sz="1200" dirty="0" err="1">
                <a:solidFill>
                  <a:schemeClr val="tx1"/>
                </a:solidFill>
                <a:latin typeface="+mn-lt"/>
                <a:ea typeface="+mn-ea"/>
              </a:rPr>
              <a:t>importantes</a:t>
            </a:r>
            <a:r>
              <a:rPr lang="en-US" sz="1200" dirty="0">
                <a:solidFill>
                  <a:schemeClr val="tx1"/>
                </a:solidFill>
                <a:latin typeface="+mn-lt"/>
                <a:ea typeface="+mn-ea"/>
              </a:rPr>
              <a:t>:</a:t>
            </a:r>
          </a:p>
          <a:p>
            <a:pPr indent="-228600">
              <a:lnSpc>
                <a:spcPct val="90000"/>
              </a:lnSpc>
              <a:spcAft>
                <a:spcPts val="600"/>
              </a:spcAft>
              <a:buFont typeface="Arial" panose="020B0604020202020204" pitchFamily="34" charset="0"/>
              <a:buChar char="•"/>
            </a:pPr>
            <a:endParaRPr lang="en-US" sz="1200" dirty="0">
              <a:solidFill>
                <a:schemeClr val="tx1"/>
              </a:solidFill>
              <a:latin typeface="+mn-lt"/>
              <a:ea typeface="+mn-ea"/>
            </a:endParaRPr>
          </a:p>
          <a:p>
            <a:pPr marL="285750" indent="-228600">
              <a:lnSpc>
                <a:spcPct val="90000"/>
              </a:lnSpc>
              <a:spcAft>
                <a:spcPts val="600"/>
              </a:spcAft>
              <a:buFont typeface="Arial" panose="020B0604020202020204" pitchFamily="34" charset="0"/>
              <a:buChar char="•"/>
            </a:pPr>
            <a:r>
              <a:rPr lang="en-US" sz="1200" b="1" dirty="0">
                <a:solidFill>
                  <a:schemeClr val="tx1"/>
                </a:solidFill>
                <a:latin typeface="+mn-lt"/>
                <a:ea typeface="+mn-ea"/>
              </a:rPr>
              <a:t>Fixtures</a:t>
            </a:r>
            <a:endParaRPr lang="en-US" sz="1200" dirty="0">
              <a:solidFill>
                <a:schemeClr val="tx1"/>
              </a:solidFill>
              <a:latin typeface="+mn-lt"/>
              <a:ea typeface="+mn-ea"/>
            </a:endParaRPr>
          </a:p>
          <a:p>
            <a:pPr algn="just">
              <a:lnSpc>
                <a:spcPct val="90000"/>
              </a:lnSpc>
              <a:spcAft>
                <a:spcPts val="600"/>
              </a:spcAft>
            </a:pPr>
            <a:r>
              <a:rPr lang="en-US" sz="1200" dirty="0">
                <a:solidFill>
                  <a:schemeClr val="tx1"/>
                </a:solidFill>
                <a:latin typeface="+mn-lt"/>
                <a:ea typeface="+mn-ea"/>
              </a:rPr>
              <a:t>Es un </a:t>
            </a:r>
            <a:r>
              <a:rPr lang="en-US" sz="1200" dirty="0" err="1">
                <a:solidFill>
                  <a:schemeClr val="tx1"/>
                </a:solidFill>
                <a:latin typeface="+mn-lt"/>
                <a:ea typeface="+mn-ea"/>
              </a:rPr>
              <a:t>estado</a:t>
            </a:r>
            <a:r>
              <a:rPr lang="en-US" sz="1200" dirty="0">
                <a:solidFill>
                  <a:schemeClr val="tx1"/>
                </a:solidFill>
                <a:latin typeface="+mn-lt"/>
                <a:ea typeface="+mn-ea"/>
              </a:rPr>
              <a:t> </a:t>
            </a:r>
            <a:r>
              <a:rPr lang="en-US" sz="1200" dirty="0" err="1">
                <a:solidFill>
                  <a:schemeClr val="tx1"/>
                </a:solidFill>
                <a:latin typeface="+mn-lt"/>
                <a:ea typeface="+mn-ea"/>
              </a:rPr>
              <a:t>fijo</a:t>
            </a:r>
            <a:r>
              <a:rPr lang="en-US" sz="1200" dirty="0">
                <a:solidFill>
                  <a:schemeClr val="tx1"/>
                </a:solidFill>
                <a:latin typeface="+mn-lt"/>
                <a:ea typeface="+mn-ea"/>
              </a:rPr>
              <a:t> de un conjunto de </a:t>
            </a:r>
            <a:r>
              <a:rPr lang="en-US" sz="1200" dirty="0" err="1">
                <a:solidFill>
                  <a:schemeClr val="tx1"/>
                </a:solidFill>
                <a:latin typeface="+mn-lt"/>
                <a:ea typeface="+mn-ea"/>
              </a:rPr>
              <a:t>objetos</a:t>
            </a:r>
            <a:r>
              <a:rPr lang="en-US" sz="1200" dirty="0">
                <a:solidFill>
                  <a:schemeClr val="tx1"/>
                </a:solidFill>
                <a:latin typeface="+mn-lt"/>
                <a:ea typeface="+mn-ea"/>
              </a:rPr>
              <a:t> que se </a:t>
            </a:r>
            <a:r>
              <a:rPr lang="en-US" sz="1200" dirty="0" err="1">
                <a:solidFill>
                  <a:schemeClr val="tx1"/>
                </a:solidFill>
                <a:latin typeface="+mn-lt"/>
                <a:ea typeface="+mn-ea"/>
              </a:rPr>
              <a:t>utiliza</a:t>
            </a:r>
            <a:r>
              <a:rPr lang="en-US" sz="1200" dirty="0">
                <a:solidFill>
                  <a:schemeClr val="tx1"/>
                </a:solidFill>
                <a:latin typeface="+mn-lt"/>
                <a:ea typeface="+mn-ea"/>
              </a:rPr>
              <a:t> </a:t>
            </a:r>
            <a:r>
              <a:rPr lang="en-US" sz="1200" dirty="0" err="1">
                <a:solidFill>
                  <a:schemeClr val="tx1"/>
                </a:solidFill>
                <a:latin typeface="+mn-lt"/>
                <a:ea typeface="+mn-ea"/>
              </a:rPr>
              <a:t>como</a:t>
            </a:r>
            <a:r>
              <a:rPr lang="en-US" sz="1200" dirty="0">
                <a:solidFill>
                  <a:schemeClr val="tx1"/>
                </a:solidFill>
                <a:latin typeface="+mn-lt"/>
                <a:ea typeface="+mn-ea"/>
              </a:rPr>
              <a:t> </a:t>
            </a:r>
            <a:r>
              <a:rPr lang="en-US" sz="1200" dirty="0" err="1">
                <a:solidFill>
                  <a:schemeClr val="tx1"/>
                </a:solidFill>
                <a:latin typeface="+mn-lt"/>
                <a:ea typeface="+mn-ea"/>
              </a:rPr>
              <a:t>línea</a:t>
            </a:r>
            <a:r>
              <a:rPr lang="en-US" sz="1200" dirty="0">
                <a:solidFill>
                  <a:schemeClr val="tx1"/>
                </a:solidFill>
                <a:latin typeface="+mn-lt"/>
                <a:ea typeface="+mn-ea"/>
              </a:rPr>
              <a:t> de base para la </a:t>
            </a:r>
            <a:r>
              <a:rPr lang="en-US" sz="1200" dirty="0" err="1">
                <a:solidFill>
                  <a:schemeClr val="tx1"/>
                </a:solidFill>
                <a:latin typeface="+mn-lt"/>
                <a:ea typeface="+mn-ea"/>
              </a:rPr>
              <a:t>ejecución</a:t>
            </a:r>
            <a:r>
              <a:rPr lang="en-US" sz="1200" dirty="0">
                <a:solidFill>
                  <a:schemeClr val="tx1"/>
                </a:solidFill>
                <a:latin typeface="+mn-lt"/>
                <a:ea typeface="+mn-ea"/>
              </a:rPr>
              <a:t> de las </a:t>
            </a:r>
            <a:r>
              <a:rPr lang="en-US" sz="1200" dirty="0" err="1">
                <a:solidFill>
                  <a:schemeClr val="tx1"/>
                </a:solidFill>
                <a:latin typeface="+mn-lt"/>
                <a:ea typeface="+mn-ea"/>
              </a:rPr>
              <a:t>pruebas</a:t>
            </a:r>
            <a:r>
              <a:rPr lang="en-US" sz="1200" dirty="0">
                <a:solidFill>
                  <a:schemeClr val="tx1"/>
                </a:solidFill>
                <a:latin typeface="+mn-lt"/>
                <a:ea typeface="+mn-ea"/>
              </a:rPr>
              <a:t>. El </a:t>
            </a:r>
            <a:r>
              <a:rPr lang="en-US" sz="1200" dirty="0" err="1">
                <a:solidFill>
                  <a:schemeClr val="tx1"/>
                </a:solidFill>
                <a:latin typeface="+mn-lt"/>
                <a:ea typeface="+mn-ea"/>
              </a:rPr>
              <a:t>propósito</a:t>
            </a:r>
            <a:r>
              <a:rPr lang="en-US" sz="1200" dirty="0">
                <a:solidFill>
                  <a:schemeClr val="tx1"/>
                </a:solidFill>
                <a:latin typeface="+mn-lt"/>
                <a:ea typeface="+mn-ea"/>
              </a:rPr>
              <a:t> de un fixture de </a:t>
            </a:r>
            <a:r>
              <a:rPr lang="en-US" sz="1200" dirty="0" err="1">
                <a:solidFill>
                  <a:schemeClr val="tx1"/>
                </a:solidFill>
                <a:latin typeface="+mn-lt"/>
                <a:ea typeface="+mn-ea"/>
              </a:rPr>
              <a:t>prueba</a:t>
            </a:r>
            <a:r>
              <a:rPr lang="en-US" sz="1200" dirty="0">
                <a:solidFill>
                  <a:schemeClr val="tx1"/>
                </a:solidFill>
                <a:latin typeface="+mn-lt"/>
                <a:ea typeface="+mn-ea"/>
              </a:rPr>
              <a:t> es </a:t>
            </a:r>
            <a:r>
              <a:rPr lang="en-US" sz="1200" dirty="0" err="1">
                <a:solidFill>
                  <a:schemeClr val="tx1"/>
                </a:solidFill>
                <a:latin typeface="+mn-lt"/>
                <a:ea typeface="+mn-ea"/>
              </a:rPr>
              <a:t>asegurar</a:t>
            </a:r>
            <a:r>
              <a:rPr lang="en-US" sz="1200" dirty="0">
                <a:solidFill>
                  <a:schemeClr val="tx1"/>
                </a:solidFill>
                <a:latin typeface="+mn-lt"/>
                <a:ea typeface="+mn-ea"/>
              </a:rPr>
              <a:t> que </a:t>
            </a:r>
            <a:r>
              <a:rPr lang="en-US" sz="1200" dirty="0" err="1">
                <a:solidFill>
                  <a:schemeClr val="tx1"/>
                </a:solidFill>
                <a:latin typeface="+mn-lt"/>
                <a:ea typeface="+mn-ea"/>
              </a:rPr>
              <a:t>existe</a:t>
            </a:r>
            <a:r>
              <a:rPr lang="en-US" sz="1200" dirty="0">
                <a:solidFill>
                  <a:schemeClr val="tx1"/>
                </a:solidFill>
                <a:latin typeface="+mn-lt"/>
                <a:ea typeface="+mn-ea"/>
              </a:rPr>
              <a:t> un </a:t>
            </a:r>
            <a:r>
              <a:rPr lang="en-US" sz="1200" dirty="0" err="1">
                <a:solidFill>
                  <a:schemeClr val="tx1"/>
                </a:solidFill>
                <a:latin typeface="+mn-lt"/>
                <a:ea typeface="+mn-ea"/>
              </a:rPr>
              <a:t>entorno</a:t>
            </a:r>
            <a:r>
              <a:rPr lang="en-US" sz="1200" dirty="0">
                <a:solidFill>
                  <a:schemeClr val="tx1"/>
                </a:solidFill>
                <a:latin typeface="+mn-lt"/>
                <a:ea typeface="+mn-ea"/>
              </a:rPr>
              <a:t> </a:t>
            </a:r>
            <a:r>
              <a:rPr lang="en-US" sz="1200" dirty="0" err="1">
                <a:solidFill>
                  <a:schemeClr val="tx1"/>
                </a:solidFill>
                <a:latin typeface="+mn-lt"/>
                <a:ea typeface="+mn-ea"/>
              </a:rPr>
              <a:t>conocido</a:t>
            </a:r>
            <a:r>
              <a:rPr lang="en-US" sz="1200" dirty="0">
                <a:solidFill>
                  <a:schemeClr val="tx1"/>
                </a:solidFill>
                <a:latin typeface="+mn-lt"/>
                <a:ea typeface="+mn-ea"/>
              </a:rPr>
              <a:t> y </a:t>
            </a:r>
            <a:r>
              <a:rPr lang="en-US" sz="1200" dirty="0" err="1">
                <a:solidFill>
                  <a:schemeClr val="tx1"/>
                </a:solidFill>
                <a:latin typeface="+mn-lt"/>
                <a:ea typeface="+mn-ea"/>
              </a:rPr>
              <a:t>fijo</a:t>
            </a:r>
            <a:r>
              <a:rPr lang="en-US" sz="1200" dirty="0">
                <a:solidFill>
                  <a:schemeClr val="tx1"/>
                </a:solidFill>
                <a:latin typeface="+mn-lt"/>
                <a:ea typeface="+mn-ea"/>
              </a:rPr>
              <a:t> </a:t>
            </a:r>
            <a:r>
              <a:rPr lang="en-US" sz="1200" dirty="0" err="1">
                <a:solidFill>
                  <a:schemeClr val="tx1"/>
                </a:solidFill>
                <a:latin typeface="+mn-lt"/>
                <a:ea typeface="+mn-ea"/>
              </a:rPr>
              <a:t>en</a:t>
            </a:r>
            <a:r>
              <a:rPr lang="en-US" sz="1200" dirty="0">
                <a:solidFill>
                  <a:schemeClr val="tx1"/>
                </a:solidFill>
                <a:latin typeface="+mn-lt"/>
                <a:ea typeface="+mn-ea"/>
              </a:rPr>
              <a:t> el que se </a:t>
            </a:r>
            <a:r>
              <a:rPr lang="en-US" sz="1200" dirty="0" err="1">
                <a:solidFill>
                  <a:schemeClr val="tx1"/>
                </a:solidFill>
                <a:latin typeface="+mn-lt"/>
                <a:ea typeface="+mn-ea"/>
              </a:rPr>
              <a:t>ejecutan</a:t>
            </a:r>
            <a:r>
              <a:rPr lang="en-US" sz="1200" dirty="0">
                <a:solidFill>
                  <a:schemeClr val="tx1"/>
                </a:solidFill>
                <a:latin typeface="+mn-lt"/>
                <a:ea typeface="+mn-ea"/>
              </a:rPr>
              <a:t> las </a:t>
            </a:r>
            <a:r>
              <a:rPr lang="en-US" sz="1200" dirty="0" err="1">
                <a:solidFill>
                  <a:schemeClr val="tx1"/>
                </a:solidFill>
                <a:latin typeface="+mn-lt"/>
                <a:ea typeface="+mn-ea"/>
              </a:rPr>
              <a:t>pruebas</a:t>
            </a:r>
            <a:r>
              <a:rPr lang="en-US" sz="1200" dirty="0">
                <a:solidFill>
                  <a:schemeClr val="tx1"/>
                </a:solidFill>
                <a:latin typeface="+mn-lt"/>
                <a:ea typeface="+mn-ea"/>
              </a:rPr>
              <a:t> para que los </a:t>
            </a:r>
            <a:r>
              <a:rPr lang="en-US" sz="1200" dirty="0" err="1">
                <a:solidFill>
                  <a:schemeClr val="tx1"/>
                </a:solidFill>
                <a:latin typeface="+mn-lt"/>
                <a:ea typeface="+mn-ea"/>
              </a:rPr>
              <a:t>resultados</a:t>
            </a:r>
            <a:r>
              <a:rPr lang="en-US" sz="1200" dirty="0">
                <a:solidFill>
                  <a:schemeClr val="tx1"/>
                </a:solidFill>
                <a:latin typeface="+mn-lt"/>
                <a:ea typeface="+mn-ea"/>
              </a:rPr>
              <a:t> </a:t>
            </a:r>
            <a:r>
              <a:rPr lang="en-US" sz="1200" dirty="0" err="1">
                <a:solidFill>
                  <a:schemeClr val="tx1"/>
                </a:solidFill>
                <a:latin typeface="+mn-lt"/>
                <a:ea typeface="+mn-ea"/>
              </a:rPr>
              <a:t>sean</a:t>
            </a:r>
            <a:r>
              <a:rPr lang="en-US" sz="1200" dirty="0">
                <a:solidFill>
                  <a:schemeClr val="tx1"/>
                </a:solidFill>
                <a:latin typeface="+mn-lt"/>
                <a:ea typeface="+mn-ea"/>
              </a:rPr>
              <a:t> </a:t>
            </a:r>
            <a:r>
              <a:rPr lang="en-US" sz="1200" dirty="0" err="1">
                <a:solidFill>
                  <a:schemeClr val="tx1"/>
                </a:solidFill>
                <a:latin typeface="+mn-lt"/>
                <a:ea typeface="+mn-ea"/>
              </a:rPr>
              <a:t>repetibles</a:t>
            </a:r>
            <a:r>
              <a:rPr lang="en-US" sz="1200" dirty="0">
                <a:solidFill>
                  <a:schemeClr val="tx1"/>
                </a:solidFill>
                <a:latin typeface="+mn-lt"/>
                <a:ea typeface="+mn-ea"/>
              </a:rPr>
              <a:t>. </a:t>
            </a:r>
          </a:p>
          <a:p>
            <a:pPr indent="-228600">
              <a:lnSpc>
                <a:spcPct val="90000"/>
              </a:lnSpc>
              <a:spcAft>
                <a:spcPts val="600"/>
              </a:spcAft>
              <a:buFont typeface="Arial" panose="020B0604020202020204" pitchFamily="34" charset="0"/>
              <a:buChar char="•"/>
            </a:pPr>
            <a:endParaRPr lang="en-US" sz="1200" dirty="0">
              <a:solidFill>
                <a:schemeClr val="tx1"/>
              </a:solidFill>
              <a:latin typeface="+mn-lt"/>
              <a:ea typeface="+mn-ea"/>
            </a:endParaRPr>
          </a:p>
          <a:p>
            <a:pPr>
              <a:lnSpc>
                <a:spcPct val="90000"/>
              </a:lnSpc>
              <a:spcAft>
                <a:spcPts val="600"/>
              </a:spcAft>
            </a:pPr>
            <a:r>
              <a:rPr lang="en-US" sz="1200" dirty="0" err="1">
                <a:solidFill>
                  <a:schemeClr val="tx1"/>
                </a:solidFill>
                <a:latin typeface="+mn-lt"/>
                <a:ea typeface="+mn-ea"/>
              </a:rPr>
              <a:t>Esto</a:t>
            </a:r>
            <a:r>
              <a:rPr lang="en-US" sz="1200" dirty="0">
                <a:solidFill>
                  <a:schemeClr val="tx1"/>
                </a:solidFill>
                <a:latin typeface="+mn-lt"/>
                <a:ea typeface="+mn-ea"/>
              </a:rPr>
              <a:t> es </a:t>
            </a:r>
            <a:r>
              <a:rPr lang="en-US" sz="1200" dirty="0" err="1">
                <a:solidFill>
                  <a:schemeClr val="tx1"/>
                </a:solidFill>
                <a:latin typeface="+mn-lt"/>
                <a:ea typeface="+mn-ea"/>
              </a:rPr>
              <a:t>conocido</a:t>
            </a:r>
            <a:r>
              <a:rPr lang="en-US" sz="1200" dirty="0">
                <a:solidFill>
                  <a:schemeClr val="tx1"/>
                </a:solidFill>
                <a:latin typeface="+mn-lt"/>
                <a:ea typeface="+mn-ea"/>
              </a:rPr>
              <a:t> </a:t>
            </a:r>
            <a:r>
              <a:rPr lang="en-US" sz="1200" dirty="0" err="1">
                <a:solidFill>
                  <a:schemeClr val="tx1"/>
                </a:solidFill>
                <a:latin typeface="+mn-lt"/>
                <a:ea typeface="+mn-ea"/>
              </a:rPr>
              <a:t>como</a:t>
            </a:r>
            <a:r>
              <a:rPr lang="en-US" sz="1200" dirty="0">
                <a:solidFill>
                  <a:schemeClr val="tx1"/>
                </a:solidFill>
                <a:latin typeface="+mn-lt"/>
                <a:ea typeface="+mn-ea"/>
              </a:rPr>
              <a:t> los </a:t>
            </a:r>
            <a:r>
              <a:rPr lang="en-US" sz="1200" dirty="0" err="1">
                <a:solidFill>
                  <a:schemeClr val="tx1"/>
                </a:solidFill>
                <a:latin typeface="+mn-lt"/>
                <a:ea typeface="+mn-ea"/>
              </a:rPr>
              <a:t>métodos</a:t>
            </a:r>
            <a:r>
              <a:rPr lang="en-US" sz="1200" dirty="0">
                <a:solidFill>
                  <a:schemeClr val="tx1"/>
                </a:solidFill>
                <a:latin typeface="+mn-lt"/>
                <a:ea typeface="+mn-ea"/>
              </a:rPr>
              <a:t> </a:t>
            </a:r>
            <a:r>
              <a:rPr lang="en-US" sz="1200" dirty="0" err="1">
                <a:solidFill>
                  <a:schemeClr val="tx1"/>
                </a:solidFill>
                <a:latin typeface="+mn-lt"/>
                <a:ea typeface="+mn-ea"/>
              </a:rPr>
              <a:t>setUp</a:t>
            </a:r>
            <a:r>
              <a:rPr lang="en-US" sz="1200" dirty="0">
                <a:solidFill>
                  <a:schemeClr val="tx1"/>
                </a:solidFill>
                <a:latin typeface="+mn-lt"/>
                <a:ea typeface="+mn-ea"/>
              </a:rPr>
              <a:t>(), que se </a:t>
            </a:r>
            <a:r>
              <a:rPr lang="en-US" sz="1200" dirty="0" err="1">
                <a:solidFill>
                  <a:schemeClr val="tx1"/>
                </a:solidFill>
                <a:latin typeface="+mn-lt"/>
                <a:ea typeface="+mn-ea"/>
              </a:rPr>
              <a:t>ejecuta</a:t>
            </a:r>
            <a:r>
              <a:rPr lang="en-US" sz="1200" dirty="0">
                <a:solidFill>
                  <a:schemeClr val="tx1"/>
                </a:solidFill>
                <a:latin typeface="+mn-lt"/>
                <a:ea typeface="+mn-ea"/>
              </a:rPr>
              <a:t> antes de </a:t>
            </a:r>
            <a:r>
              <a:rPr lang="en-US" sz="1200" dirty="0" err="1">
                <a:solidFill>
                  <a:schemeClr val="tx1"/>
                </a:solidFill>
                <a:latin typeface="+mn-lt"/>
                <a:ea typeface="+mn-ea"/>
              </a:rPr>
              <a:t>cada</a:t>
            </a:r>
            <a:r>
              <a:rPr lang="en-US" sz="1200" dirty="0">
                <a:solidFill>
                  <a:schemeClr val="tx1"/>
                </a:solidFill>
                <a:latin typeface="+mn-lt"/>
                <a:ea typeface="+mn-ea"/>
              </a:rPr>
              <a:t> </a:t>
            </a:r>
            <a:r>
              <a:rPr lang="en-US" sz="1200" dirty="0" err="1">
                <a:solidFill>
                  <a:schemeClr val="tx1"/>
                </a:solidFill>
                <a:latin typeface="+mn-lt"/>
                <a:ea typeface="+mn-ea"/>
              </a:rPr>
              <a:t>invocación</a:t>
            </a:r>
            <a:r>
              <a:rPr lang="en-US" sz="1200" dirty="0">
                <a:solidFill>
                  <a:schemeClr val="tx1"/>
                </a:solidFill>
                <a:latin typeface="+mn-lt"/>
                <a:ea typeface="+mn-ea"/>
              </a:rPr>
              <a:t> de la </a:t>
            </a:r>
            <a:r>
              <a:rPr lang="en-US" sz="1200" dirty="0" err="1">
                <a:solidFill>
                  <a:schemeClr val="tx1"/>
                </a:solidFill>
                <a:latin typeface="+mn-lt"/>
                <a:ea typeface="+mn-ea"/>
              </a:rPr>
              <a:t>prueba</a:t>
            </a:r>
            <a:r>
              <a:rPr lang="en-US" sz="1200" dirty="0">
                <a:solidFill>
                  <a:schemeClr val="tx1"/>
                </a:solidFill>
                <a:latin typeface="+mn-lt"/>
                <a:ea typeface="+mn-ea"/>
              </a:rPr>
              <a:t>, y </a:t>
            </a:r>
            <a:r>
              <a:rPr lang="en-US" sz="1200" dirty="0" err="1">
                <a:solidFill>
                  <a:schemeClr val="tx1"/>
                </a:solidFill>
                <a:latin typeface="+mn-lt"/>
                <a:ea typeface="+mn-ea"/>
              </a:rPr>
              <a:t>tearDown</a:t>
            </a:r>
            <a:r>
              <a:rPr lang="en-US" sz="1200" dirty="0">
                <a:solidFill>
                  <a:schemeClr val="tx1"/>
                </a:solidFill>
                <a:latin typeface="+mn-lt"/>
                <a:ea typeface="+mn-ea"/>
              </a:rPr>
              <a:t>(), que se </a:t>
            </a:r>
            <a:r>
              <a:rPr lang="en-US" sz="1200" dirty="0" err="1">
                <a:solidFill>
                  <a:schemeClr val="tx1"/>
                </a:solidFill>
                <a:latin typeface="+mn-lt"/>
                <a:ea typeface="+mn-ea"/>
              </a:rPr>
              <a:t>ejecuta</a:t>
            </a:r>
            <a:r>
              <a:rPr lang="en-US" sz="1200" dirty="0">
                <a:solidFill>
                  <a:schemeClr val="tx1"/>
                </a:solidFill>
                <a:latin typeface="+mn-lt"/>
                <a:ea typeface="+mn-ea"/>
              </a:rPr>
              <a:t> </a:t>
            </a:r>
            <a:r>
              <a:rPr lang="en-US" sz="1200" dirty="0" err="1">
                <a:solidFill>
                  <a:schemeClr val="tx1"/>
                </a:solidFill>
                <a:latin typeface="+mn-lt"/>
                <a:ea typeface="+mn-ea"/>
              </a:rPr>
              <a:t>después</a:t>
            </a:r>
            <a:r>
              <a:rPr lang="en-US" sz="1200" dirty="0">
                <a:solidFill>
                  <a:schemeClr val="tx1"/>
                </a:solidFill>
                <a:latin typeface="+mn-lt"/>
                <a:ea typeface="+mn-ea"/>
              </a:rPr>
              <a:t> de </a:t>
            </a:r>
            <a:r>
              <a:rPr lang="en-US" sz="1200" dirty="0" err="1">
                <a:solidFill>
                  <a:schemeClr val="tx1"/>
                </a:solidFill>
                <a:latin typeface="+mn-lt"/>
                <a:ea typeface="+mn-ea"/>
              </a:rPr>
              <a:t>cada</a:t>
            </a:r>
            <a:r>
              <a:rPr lang="en-US" sz="1200" dirty="0">
                <a:solidFill>
                  <a:schemeClr val="tx1"/>
                </a:solidFill>
                <a:latin typeface="+mn-lt"/>
                <a:ea typeface="+mn-ea"/>
              </a:rPr>
              <a:t> </a:t>
            </a:r>
            <a:r>
              <a:rPr lang="en-US" sz="1200" dirty="0" err="1">
                <a:solidFill>
                  <a:schemeClr val="tx1"/>
                </a:solidFill>
                <a:latin typeface="+mn-lt"/>
                <a:ea typeface="+mn-ea"/>
              </a:rPr>
              <a:t>método</a:t>
            </a:r>
            <a:r>
              <a:rPr lang="en-US" sz="1200" dirty="0">
                <a:solidFill>
                  <a:schemeClr val="tx1"/>
                </a:solidFill>
                <a:latin typeface="+mn-lt"/>
                <a:ea typeface="+mn-ea"/>
              </a:rPr>
              <a:t> de </a:t>
            </a:r>
            <a:r>
              <a:rPr lang="en-US" sz="1200" dirty="0" err="1">
                <a:solidFill>
                  <a:schemeClr val="tx1"/>
                </a:solidFill>
                <a:latin typeface="+mn-lt"/>
                <a:ea typeface="+mn-ea"/>
              </a:rPr>
              <a:t>prueba</a:t>
            </a:r>
            <a:r>
              <a:rPr lang="en-US" sz="1200" dirty="0">
                <a:solidFill>
                  <a:schemeClr val="tx1"/>
                </a:solidFill>
                <a:latin typeface="+mn-lt"/>
                <a:ea typeface="+mn-ea"/>
              </a:rPr>
              <a:t>.</a:t>
            </a:r>
          </a:p>
          <a:p>
            <a:pPr indent="-228600">
              <a:lnSpc>
                <a:spcPct val="90000"/>
              </a:lnSpc>
              <a:spcAft>
                <a:spcPts val="600"/>
              </a:spcAft>
              <a:buFont typeface="Arial" panose="020B0604020202020204" pitchFamily="34" charset="0"/>
              <a:buChar char="•"/>
            </a:pPr>
            <a:endParaRPr lang="en-US" sz="1200" dirty="0">
              <a:solidFill>
                <a:schemeClr val="tx1"/>
              </a:solidFill>
              <a:latin typeface="+mn-lt"/>
              <a:ea typeface="+mn-ea"/>
            </a:endParaRPr>
          </a:p>
          <a:p>
            <a:pPr marL="285750" indent="-228600">
              <a:lnSpc>
                <a:spcPct val="90000"/>
              </a:lnSpc>
              <a:spcAft>
                <a:spcPts val="600"/>
              </a:spcAft>
              <a:buFont typeface="Arial" panose="020B0604020202020204" pitchFamily="34" charset="0"/>
              <a:buChar char="•"/>
            </a:pPr>
            <a:r>
              <a:rPr lang="en-US" sz="1200" b="1" dirty="0">
                <a:solidFill>
                  <a:schemeClr val="tx1"/>
                </a:solidFill>
                <a:latin typeface="+mn-lt"/>
                <a:ea typeface="+mn-ea"/>
              </a:rPr>
              <a:t>Test Suites</a:t>
            </a:r>
            <a:endParaRPr lang="en-US" sz="1200" dirty="0">
              <a:solidFill>
                <a:schemeClr val="tx1"/>
              </a:solidFill>
              <a:latin typeface="+mn-lt"/>
              <a:ea typeface="+mn-ea"/>
            </a:endParaRPr>
          </a:p>
          <a:p>
            <a:pPr algn="just">
              <a:lnSpc>
                <a:spcPct val="90000"/>
              </a:lnSpc>
              <a:spcAft>
                <a:spcPts val="600"/>
              </a:spcAft>
            </a:pPr>
            <a:r>
              <a:rPr lang="en-US" sz="1200" dirty="0">
                <a:solidFill>
                  <a:schemeClr val="tx1"/>
                </a:solidFill>
                <a:latin typeface="+mn-lt"/>
                <a:ea typeface="+mn-ea"/>
              </a:rPr>
              <a:t>Un conjunto de </a:t>
            </a:r>
            <a:r>
              <a:rPr lang="en-US" sz="1200" dirty="0" err="1">
                <a:solidFill>
                  <a:schemeClr val="tx1"/>
                </a:solidFill>
                <a:latin typeface="+mn-lt"/>
                <a:ea typeface="+mn-ea"/>
              </a:rPr>
              <a:t>pruebas</a:t>
            </a:r>
            <a:r>
              <a:rPr lang="en-US" sz="1200" dirty="0">
                <a:solidFill>
                  <a:schemeClr val="tx1"/>
                </a:solidFill>
                <a:latin typeface="+mn-lt"/>
                <a:ea typeface="+mn-ea"/>
              </a:rPr>
              <a:t> (Test Suites) </a:t>
            </a:r>
            <a:r>
              <a:rPr lang="en-US" sz="1200" dirty="0" err="1">
                <a:solidFill>
                  <a:schemeClr val="tx1"/>
                </a:solidFill>
                <a:latin typeface="+mn-lt"/>
                <a:ea typeface="+mn-ea"/>
              </a:rPr>
              <a:t>agrupa</a:t>
            </a:r>
            <a:r>
              <a:rPr lang="en-US" sz="1200" dirty="0">
                <a:solidFill>
                  <a:schemeClr val="tx1"/>
                </a:solidFill>
                <a:latin typeface="+mn-lt"/>
                <a:ea typeface="+mn-ea"/>
              </a:rPr>
              <a:t> </a:t>
            </a:r>
            <a:r>
              <a:rPr lang="en-US" sz="1200" dirty="0" err="1">
                <a:solidFill>
                  <a:schemeClr val="tx1"/>
                </a:solidFill>
                <a:latin typeface="+mn-lt"/>
                <a:ea typeface="+mn-ea"/>
              </a:rPr>
              <a:t>algunos</a:t>
            </a:r>
            <a:r>
              <a:rPr lang="en-US" sz="1200" dirty="0">
                <a:solidFill>
                  <a:schemeClr val="tx1"/>
                </a:solidFill>
                <a:latin typeface="+mn-lt"/>
                <a:ea typeface="+mn-ea"/>
              </a:rPr>
              <a:t> </a:t>
            </a:r>
            <a:r>
              <a:rPr lang="en-US" sz="1200" dirty="0" err="1">
                <a:solidFill>
                  <a:schemeClr val="tx1"/>
                </a:solidFill>
                <a:latin typeface="+mn-lt"/>
                <a:ea typeface="+mn-ea"/>
              </a:rPr>
              <a:t>casos</a:t>
            </a:r>
            <a:r>
              <a:rPr lang="en-US" sz="1200" dirty="0">
                <a:solidFill>
                  <a:schemeClr val="tx1"/>
                </a:solidFill>
                <a:latin typeface="+mn-lt"/>
                <a:ea typeface="+mn-ea"/>
              </a:rPr>
              <a:t> de </a:t>
            </a:r>
            <a:r>
              <a:rPr lang="en-US" sz="1200" dirty="0" err="1">
                <a:solidFill>
                  <a:schemeClr val="tx1"/>
                </a:solidFill>
                <a:latin typeface="+mn-lt"/>
                <a:ea typeface="+mn-ea"/>
              </a:rPr>
              <a:t>pruebas</a:t>
            </a:r>
            <a:r>
              <a:rPr lang="en-US" sz="1200" dirty="0">
                <a:solidFill>
                  <a:schemeClr val="tx1"/>
                </a:solidFill>
                <a:latin typeface="+mn-lt"/>
                <a:ea typeface="+mn-ea"/>
              </a:rPr>
              <a:t> </a:t>
            </a:r>
            <a:r>
              <a:rPr lang="en-US" sz="1200" dirty="0" err="1">
                <a:solidFill>
                  <a:schemeClr val="tx1"/>
                </a:solidFill>
                <a:latin typeface="+mn-lt"/>
                <a:ea typeface="+mn-ea"/>
              </a:rPr>
              <a:t>unitarias</a:t>
            </a:r>
            <a:r>
              <a:rPr lang="en-US" sz="1200" dirty="0">
                <a:solidFill>
                  <a:schemeClr val="tx1"/>
                </a:solidFill>
                <a:latin typeface="+mn-lt"/>
                <a:ea typeface="+mn-ea"/>
              </a:rPr>
              <a:t> y los </a:t>
            </a:r>
            <a:r>
              <a:rPr lang="en-US" sz="1200" dirty="0" err="1">
                <a:solidFill>
                  <a:schemeClr val="tx1"/>
                </a:solidFill>
                <a:latin typeface="+mn-lt"/>
                <a:ea typeface="+mn-ea"/>
              </a:rPr>
              <a:t>ejecuta</a:t>
            </a:r>
            <a:r>
              <a:rPr lang="en-US" sz="1200" dirty="0">
                <a:solidFill>
                  <a:schemeClr val="tx1"/>
                </a:solidFill>
                <a:latin typeface="+mn-lt"/>
                <a:ea typeface="+mn-ea"/>
              </a:rPr>
              <a:t> </a:t>
            </a:r>
            <a:r>
              <a:rPr lang="en-US" sz="1200" dirty="0" err="1">
                <a:solidFill>
                  <a:schemeClr val="tx1"/>
                </a:solidFill>
                <a:latin typeface="+mn-lt"/>
                <a:ea typeface="+mn-ea"/>
              </a:rPr>
              <a:t>juntos</a:t>
            </a:r>
            <a:r>
              <a:rPr lang="en-US" sz="1200" dirty="0">
                <a:solidFill>
                  <a:schemeClr val="tx1"/>
                </a:solidFill>
                <a:latin typeface="+mn-lt"/>
                <a:ea typeface="+mn-ea"/>
              </a:rPr>
              <a:t>. </a:t>
            </a:r>
            <a:r>
              <a:rPr lang="en-US" sz="1200" dirty="0" err="1">
                <a:solidFill>
                  <a:schemeClr val="tx1"/>
                </a:solidFill>
                <a:latin typeface="+mn-lt"/>
                <a:ea typeface="+mn-ea"/>
              </a:rPr>
              <a:t>En</a:t>
            </a:r>
            <a:r>
              <a:rPr lang="en-US" sz="1200" dirty="0">
                <a:solidFill>
                  <a:schemeClr val="tx1"/>
                </a:solidFill>
                <a:latin typeface="+mn-lt"/>
                <a:ea typeface="+mn-ea"/>
              </a:rPr>
              <a:t> JUnit, las </a:t>
            </a:r>
            <a:r>
              <a:rPr lang="en-US" sz="1200" dirty="0" err="1">
                <a:solidFill>
                  <a:schemeClr val="tx1"/>
                </a:solidFill>
                <a:latin typeface="+mn-lt"/>
                <a:ea typeface="+mn-ea"/>
              </a:rPr>
              <a:t>anotaciones</a:t>
            </a:r>
            <a:r>
              <a:rPr lang="en-US" sz="1200" dirty="0">
                <a:solidFill>
                  <a:schemeClr val="tx1"/>
                </a:solidFill>
                <a:latin typeface="+mn-lt"/>
                <a:ea typeface="+mn-ea"/>
              </a:rPr>
              <a:t> @RunWith y @Suite se </a:t>
            </a:r>
            <a:r>
              <a:rPr lang="en-US" sz="1200" dirty="0" err="1">
                <a:solidFill>
                  <a:schemeClr val="tx1"/>
                </a:solidFill>
                <a:latin typeface="+mn-lt"/>
                <a:ea typeface="+mn-ea"/>
              </a:rPr>
              <a:t>utilizan</a:t>
            </a:r>
            <a:r>
              <a:rPr lang="en-US" sz="1200" dirty="0">
                <a:solidFill>
                  <a:schemeClr val="tx1"/>
                </a:solidFill>
                <a:latin typeface="+mn-lt"/>
                <a:ea typeface="+mn-ea"/>
              </a:rPr>
              <a:t> para </a:t>
            </a:r>
            <a:r>
              <a:rPr lang="en-US" sz="1200" dirty="0" err="1">
                <a:solidFill>
                  <a:schemeClr val="tx1"/>
                </a:solidFill>
                <a:latin typeface="+mn-lt"/>
                <a:ea typeface="+mn-ea"/>
              </a:rPr>
              <a:t>ejecutar</a:t>
            </a:r>
            <a:r>
              <a:rPr lang="en-US" sz="1200" dirty="0">
                <a:solidFill>
                  <a:schemeClr val="tx1"/>
                </a:solidFill>
                <a:latin typeface="+mn-lt"/>
                <a:ea typeface="+mn-ea"/>
              </a:rPr>
              <a:t> el conjunto de </a:t>
            </a:r>
            <a:r>
              <a:rPr lang="en-US" sz="1200" dirty="0" err="1">
                <a:solidFill>
                  <a:schemeClr val="tx1"/>
                </a:solidFill>
                <a:latin typeface="+mn-lt"/>
                <a:ea typeface="+mn-ea"/>
              </a:rPr>
              <a:t>pruebas</a:t>
            </a:r>
            <a:r>
              <a:rPr lang="en-US" sz="1200" dirty="0">
                <a:solidFill>
                  <a:schemeClr val="tx1"/>
                </a:solidFill>
                <a:latin typeface="+mn-lt"/>
                <a:ea typeface="+mn-ea"/>
              </a:rPr>
              <a:t>.</a:t>
            </a:r>
          </a:p>
          <a:p>
            <a:pPr marL="285750" indent="-228600">
              <a:lnSpc>
                <a:spcPct val="90000"/>
              </a:lnSpc>
              <a:spcAft>
                <a:spcPts val="600"/>
              </a:spcAft>
              <a:buFont typeface="Arial" panose="020B0604020202020204" pitchFamily="34" charset="0"/>
              <a:buChar char="•"/>
            </a:pPr>
            <a:endParaRPr lang="en-US" sz="1200" dirty="0">
              <a:solidFill>
                <a:schemeClr val="tx1"/>
              </a:solidFill>
              <a:latin typeface="+mn-lt"/>
              <a:ea typeface="+mn-ea"/>
            </a:endParaRPr>
          </a:p>
        </p:txBody>
      </p:sp>
      <p:sp>
        <p:nvSpPr>
          <p:cNvPr id="73" name="Freeform: Shape 72">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JUnit · GitHub">
            <a:extLst>
              <a:ext uri="{FF2B5EF4-FFF2-40B4-BE49-F238E27FC236}">
                <a16:creationId xmlns:a16="http://schemas.microsoft.com/office/drawing/2014/main" id="{75BB547A-01F7-4F27-9C27-4A9EC3467C9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35330" y="2105470"/>
            <a:ext cx="3217333" cy="3217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9144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2DADB5-1A7C-2840-8715-E242D56D7C3C}"/>
              </a:ext>
            </a:extLst>
          </p:cNvPr>
          <p:cNvSpPr>
            <a:spLocks noGrp="1"/>
          </p:cNvSpPr>
          <p:nvPr>
            <p:ph type="ctrTitle"/>
          </p:nvPr>
        </p:nvSpPr>
        <p:spPr>
          <a:xfrm>
            <a:off x="1149093" y="185060"/>
            <a:ext cx="7997521" cy="1718386"/>
          </a:xfrm>
        </p:spPr>
        <p:txBody>
          <a:bodyPr/>
          <a:lstStyle/>
          <a:p>
            <a:r>
              <a:rPr lang="es-DO" dirty="0" err="1"/>
              <a:t>JUnits</a:t>
            </a:r>
            <a:endParaRPr lang="en-US" dirty="0"/>
          </a:p>
        </p:txBody>
      </p:sp>
      <p:sp>
        <p:nvSpPr>
          <p:cNvPr id="3" name="Text Box 4">
            <a:extLst>
              <a:ext uri="{FF2B5EF4-FFF2-40B4-BE49-F238E27FC236}">
                <a16:creationId xmlns:a16="http://schemas.microsoft.com/office/drawing/2014/main" id="{BA09E061-18E1-4181-BD8C-F66B65219516}"/>
              </a:ext>
            </a:extLst>
          </p:cNvPr>
          <p:cNvSpPr txBox="1">
            <a:spLocks noChangeArrowheads="1"/>
          </p:cNvSpPr>
          <p:nvPr/>
        </p:nvSpPr>
        <p:spPr bwMode="auto">
          <a:xfrm>
            <a:off x="1149093" y="2128997"/>
            <a:ext cx="10112956" cy="8567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6640" rIns="0" bIns="0" anchor="ctr"/>
          <a:lstStyle>
            <a:defPPr>
              <a:defRPr lang="es-MX"/>
            </a:defPPr>
            <a:lvl1pPr algn="just"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accent1">
                    <a:lumMod val="60000"/>
                    <a:lumOff val="40000"/>
                  </a:schemeClr>
                </a:solidFill>
                <a:latin typeface="Arial" pitchFamily="34" charset="0"/>
                <a:ea typeface="+mj-ea"/>
                <a:cs typeface="Arial" pitchFamily="34"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9pPr>
          </a:lstStyle>
          <a:p>
            <a:r>
              <a:rPr lang="es-ES" dirty="0"/>
              <a:t>Para utilizar Junit versión 5 en un proyecto Maven, debemos indicar las siguientes </a:t>
            </a:r>
            <a:r>
              <a:rPr lang="es-ES"/>
              <a:t>dependencias</a:t>
            </a:r>
            <a:r>
              <a:rPr lang="es-ES" dirty="0"/>
              <a:t>.</a:t>
            </a:r>
          </a:p>
        </p:txBody>
      </p:sp>
      <p:sp>
        <p:nvSpPr>
          <p:cNvPr id="5" name="Text Box 4">
            <a:extLst>
              <a:ext uri="{FF2B5EF4-FFF2-40B4-BE49-F238E27FC236}">
                <a16:creationId xmlns:a16="http://schemas.microsoft.com/office/drawing/2014/main" id="{B37FA4FB-DDC5-4A69-96F5-B814273BE69D}"/>
              </a:ext>
            </a:extLst>
          </p:cNvPr>
          <p:cNvSpPr txBox="1">
            <a:spLocks noChangeArrowheads="1"/>
          </p:cNvSpPr>
          <p:nvPr/>
        </p:nvSpPr>
        <p:spPr bwMode="auto">
          <a:xfrm>
            <a:off x="1149093" y="3121152"/>
            <a:ext cx="2937715" cy="1721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6640" rIns="0" bIns="0" anchor="ctr"/>
          <a:lstStyle>
            <a:defPPr>
              <a:defRPr lang="es-MX"/>
            </a:defPPr>
            <a:lvl1pPr algn="just"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accent1">
                    <a:lumMod val="60000"/>
                    <a:lumOff val="40000"/>
                  </a:schemeClr>
                </a:solidFill>
                <a:latin typeface="Arial" pitchFamily="34" charset="0"/>
                <a:ea typeface="+mj-ea"/>
                <a:cs typeface="Arial" pitchFamily="34"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9pPr>
          </a:lstStyle>
          <a:p>
            <a:r>
              <a:rPr lang="es-ES" sz="1050" b="1" dirty="0"/>
              <a:t>&lt;</a:t>
            </a:r>
            <a:r>
              <a:rPr lang="es-ES" sz="1050" b="1" dirty="0" err="1"/>
              <a:t>dependency</a:t>
            </a:r>
            <a:r>
              <a:rPr lang="es-ES" sz="1050" b="1" dirty="0"/>
              <a:t>&gt;</a:t>
            </a:r>
          </a:p>
          <a:p>
            <a:r>
              <a:rPr lang="es-ES" sz="1050" b="1" dirty="0"/>
              <a:t>		&lt;</a:t>
            </a:r>
            <a:r>
              <a:rPr lang="es-ES" sz="1050" b="1" dirty="0" err="1"/>
              <a:t>groupId</a:t>
            </a:r>
            <a:r>
              <a:rPr lang="es-ES" sz="1050" b="1" dirty="0"/>
              <a:t>&gt;</a:t>
            </a:r>
            <a:r>
              <a:rPr lang="es-ES" sz="1050" b="1" dirty="0" err="1"/>
              <a:t>org.junit.jupiter</a:t>
            </a:r>
            <a:r>
              <a:rPr lang="es-ES" sz="1050" b="1" dirty="0"/>
              <a:t>&lt;/</a:t>
            </a:r>
            <a:r>
              <a:rPr lang="es-ES" sz="1050" b="1" dirty="0" err="1"/>
              <a:t>groupId</a:t>
            </a:r>
            <a:r>
              <a:rPr lang="es-ES" sz="1050" b="1" dirty="0"/>
              <a:t>&gt;</a:t>
            </a:r>
          </a:p>
          <a:p>
            <a:r>
              <a:rPr lang="es-ES" sz="1050" b="1" dirty="0"/>
              <a:t>		&lt;</a:t>
            </a:r>
            <a:r>
              <a:rPr lang="es-ES" sz="1050" b="1" dirty="0" err="1"/>
              <a:t>artifactId</a:t>
            </a:r>
            <a:r>
              <a:rPr lang="es-ES" sz="1050" b="1" dirty="0"/>
              <a:t>&gt;</a:t>
            </a:r>
            <a:r>
              <a:rPr lang="es-ES" sz="1050" b="1" dirty="0" err="1"/>
              <a:t>junit</a:t>
            </a:r>
            <a:r>
              <a:rPr lang="es-ES" sz="1050" b="1" dirty="0"/>
              <a:t>-</a:t>
            </a:r>
            <a:r>
              <a:rPr lang="es-ES" sz="1050" b="1" dirty="0" err="1"/>
              <a:t>jupiter</a:t>
            </a:r>
            <a:r>
              <a:rPr lang="es-ES" sz="1050" b="1" dirty="0"/>
              <a:t>-api&lt;/</a:t>
            </a:r>
            <a:r>
              <a:rPr lang="es-ES" sz="1050" b="1" dirty="0" err="1"/>
              <a:t>artifactId</a:t>
            </a:r>
            <a:r>
              <a:rPr lang="es-ES" sz="1050" b="1" dirty="0"/>
              <a:t>&gt;</a:t>
            </a:r>
          </a:p>
          <a:p>
            <a:r>
              <a:rPr lang="es-ES" sz="1050" b="1" dirty="0"/>
              <a:t>		&lt;</a:t>
            </a:r>
            <a:r>
              <a:rPr lang="es-ES" sz="1050" b="1" dirty="0" err="1"/>
              <a:t>version</a:t>
            </a:r>
            <a:r>
              <a:rPr lang="es-ES" sz="1050" b="1" dirty="0"/>
              <a:t>&gt;5.5.2&lt;/</a:t>
            </a:r>
            <a:r>
              <a:rPr lang="es-ES" sz="1050" b="1" dirty="0" err="1"/>
              <a:t>version</a:t>
            </a:r>
            <a:r>
              <a:rPr lang="es-ES" sz="1050" b="1" dirty="0"/>
              <a:t>&gt;</a:t>
            </a:r>
          </a:p>
          <a:p>
            <a:r>
              <a:rPr lang="es-ES" sz="1050" b="1" dirty="0"/>
              <a:t>		&lt;</a:t>
            </a:r>
            <a:r>
              <a:rPr lang="es-ES" sz="1050" b="1" dirty="0" err="1"/>
              <a:t>scope</a:t>
            </a:r>
            <a:r>
              <a:rPr lang="es-ES" sz="1050" b="1" dirty="0"/>
              <a:t>&gt;test&lt;/</a:t>
            </a:r>
            <a:r>
              <a:rPr lang="es-ES" sz="1050" b="1" dirty="0" err="1"/>
              <a:t>scope</a:t>
            </a:r>
            <a:r>
              <a:rPr lang="es-ES" sz="1050" b="1" dirty="0"/>
              <a:t>&gt;</a:t>
            </a:r>
          </a:p>
          <a:p>
            <a:r>
              <a:rPr lang="es-ES" sz="1050" b="1" dirty="0"/>
              <a:t>&lt;/</a:t>
            </a:r>
            <a:r>
              <a:rPr lang="es-ES" sz="1050" b="1" dirty="0" err="1"/>
              <a:t>dependency</a:t>
            </a:r>
            <a:r>
              <a:rPr lang="es-ES" sz="1050" b="1" dirty="0"/>
              <a:t>&gt;</a:t>
            </a:r>
          </a:p>
        </p:txBody>
      </p:sp>
      <p:sp>
        <p:nvSpPr>
          <p:cNvPr id="7" name="Text Box 4">
            <a:extLst>
              <a:ext uri="{FF2B5EF4-FFF2-40B4-BE49-F238E27FC236}">
                <a16:creationId xmlns:a16="http://schemas.microsoft.com/office/drawing/2014/main" id="{5DABD73C-1272-44BD-96A3-EF89FE94B9D2}"/>
              </a:ext>
            </a:extLst>
          </p:cNvPr>
          <p:cNvSpPr txBox="1">
            <a:spLocks noChangeArrowheads="1"/>
          </p:cNvSpPr>
          <p:nvPr/>
        </p:nvSpPr>
        <p:spPr bwMode="auto">
          <a:xfrm>
            <a:off x="4086808" y="3121152"/>
            <a:ext cx="3255670" cy="1721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6640" rIns="0" bIns="0" anchor="ctr"/>
          <a:lstStyle>
            <a:defPPr>
              <a:defRPr lang="es-MX"/>
            </a:defPPr>
            <a:lvl1pPr algn="just"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accent1">
                    <a:lumMod val="60000"/>
                    <a:lumOff val="40000"/>
                  </a:schemeClr>
                </a:solidFill>
                <a:latin typeface="Arial" pitchFamily="34" charset="0"/>
                <a:ea typeface="+mj-ea"/>
                <a:cs typeface="Arial" pitchFamily="34"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9pPr>
          </a:lstStyle>
          <a:p>
            <a:r>
              <a:rPr lang="es-ES" sz="1050" b="1" dirty="0"/>
              <a:t>&lt;</a:t>
            </a:r>
            <a:r>
              <a:rPr lang="es-ES" sz="1050" b="1" dirty="0" err="1"/>
              <a:t>dependency</a:t>
            </a:r>
            <a:r>
              <a:rPr lang="es-ES" sz="1050" b="1" dirty="0"/>
              <a:t>&gt;</a:t>
            </a:r>
          </a:p>
          <a:p>
            <a:r>
              <a:rPr lang="es-ES" sz="1050" b="1" dirty="0"/>
              <a:t>		&lt;</a:t>
            </a:r>
            <a:r>
              <a:rPr lang="es-ES" sz="1050" b="1" dirty="0" err="1"/>
              <a:t>groupId</a:t>
            </a:r>
            <a:r>
              <a:rPr lang="es-ES" sz="1050" b="1" dirty="0"/>
              <a:t>&gt;</a:t>
            </a:r>
            <a:r>
              <a:rPr lang="es-ES" sz="1050" b="1" dirty="0" err="1"/>
              <a:t>org.junit.jupiter</a:t>
            </a:r>
            <a:r>
              <a:rPr lang="es-ES" sz="1050" b="1" dirty="0"/>
              <a:t>&lt;/</a:t>
            </a:r>
            <a:r>
              <a:rPr lang="es-ES" sz="1050" b="1" dirty="0" err="1"/>
              <a:t>groupId</a:t>
            </a:r>
            <a:r>
              <a:rPr lang="es-ES" sz="1050" b="1" dirty="0"/>
              <a:t>&gt;</a:t>
            </a:r>
          </a:p>
          <a:p>
            <a:r>
              <a:rPr lang="es-ES" sz="1050" b="1" dirty="0"/>
              <a:t>		&lt;</a:t>
            </a:r>
            <a:r>
              <a:rPr lang="es-ES" sz="1050" b="1" dirty="0" err="1"/>
              <a:t>artifactId</a:t>
            </a:r>
            <a:r>
              <a:rPr lang="es-ES" sz="1050" b="1" dirty="0"/>
              <a:t>&gt;</a:t>
            </a:r>
            <a:r>
              <a:rPr lang="es-ES" sz="1050" b="1" dirty="0" err="1"/>
              <a:t>junit-jupiter-engine</a:t>
            </a:r>
            <a:r>
              <a:rPr lang="es-ES" sz="1050" b="1" dirty="0"/>
              <a:t>&lt;/</a:t>
            </a:r>
            <a:r>
              <a:rPr lang="es-ES" sz="1050" b="1" dirty="0" err="1"/>
              <a:t>artifactId</a:t>
            </a:r>
            <a:r>
              <a:rPr lang="es-ES" sz="1050" b="1" dirty="0"/>
              <a:t>&gt;</a:t>
            </a:r>
          </a:p>
          <a:p>
            <a:r>
              <a:rPr lang="es-ES" sz="1050" b="1" dirty="0"/>
              <a:t>		&lt;</a:t>
            </a:r>
            <a:r>
              <a:rPr lang="es-ES" sz="1050" b="1" dirty="0" err="1"/>
              <a:t>version</a:t>
            </a:r>
            <a:r>
              <a:rPr lang="es-ES" sz="1050" b="1" dirty="0"/>
              <a:t>&gt;5.5.2&lt;/</a:t>
            </a:r>
            <a:r>
              <a:rPr lang="es-ES" sz="1050" b="1" dirty="0" err="1"/>
              <a:t>version</a:t>
            </a:r>
            <a:r>
              <a:rPr lang="es-ES" sz="1050" b="1" dirty="0"/>
              <a:t>&gt;</a:t>
            </a:r>
          </a:p>
          <a:p>
            <a:r>
              <a:rPr lang="es-ES" sz="1050" b="1" dirty="0"/>
              <a:t>		&lt;</a:t>
            </a:r>
            <a:r>
              <a:rPr lang="es-ES" sz="1050" b="1" dirty="0" err="1"/>
              <a:t>scope</a:t>
            </a:r>
            <a:r>
              <a:rPr lang="es-ES" sz="1050" b="1" dirty="0"/>
              <a:t>&gt;test&lt;/</a:t>
            </a:r>
            <a:r>
              <a:rPr lang="es-ES" sz="1050" b="1" dirty="0" err="1"/>
              <a:t>scope</a:t>
            </a:r>
            <a:r>
              <a:rPr lang="es-ES" sz="1050" b="1" dirty="0"/>
              <a:t>&gt;</a:t>
            </a:r>
          </a:p>
          <a:p>
            <a:r>
              <a:rPr lang="es-ES" sz="1050" b="1" dirty="0"/>
              <a:t>&lt;/</a:t>
            </a:r>
            <a:r>
              <a:rPr lang="es-ES" sz="1050" b="1" dirty="0" err="1"/>
              <a:t>dependency</a:t>
            </a:r>
            <a:r>
              <a:rPr lang="es-ES" sz="1050" b="1" dirty="0"/>
              <a:t>&gt;</a:t>
            </a:r>
          </a:p>
        </p:txBody>
      </p:sp>
      <p:sp>
        <p:nvSpPr>
          <p:cNvPr id="8" name="Text Box 4">
            <a:extLst>
              <a:ext uri="{FF2B5EF4-FFF2-40B4-BE49-F238E27FC236}">
                <a16:creationId xmlns:a16="http://schemas.microsoft.com/office/drawing/2014/main" id="{A65EA4C4-95A8-4937-A646-1328F67C2C54}"/>
              </a:ext>
            </a:extLst>
          </p:cNvPr>
          <p:cNvSpPr txBox="1">
            <a:spLocks noChangeArrowheads="1"/>
          </p:cNvSpPr>
          <p:nvPr/>
        </p:nvSpPr>
        <p:spPr bwMode="auto">
          <a:xfrm>
            <a:off x="7342477" y="3121152"/>
            <a:ext cx="3397057" cy="1721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6640" rIns="0" bIns="0" anchor="ctr"/>
          <a:lstStyle>
            <a:defPPr>
              <a:defRPr lang="es-MX"/>
            </a:defPPr>
            <a:lvl1pPr algn="just"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accent1">
                    <a:lumMod val="60000"/>
                    <a:lumOff val="40000"/>
                  </a:schemeClr>
                </a:solidFill>
                <a:latin typeface="Arial" pitchFamily="34" charset="0"/>
                <a:ea typeface="+mj-ea"/>
                <a:cs typeface="Arial" pitchFamily="34"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9pPr>
          </a:lstStyle>
          <a:p>
            <a:r>
              <a:rPr lang="es-ES" sz="1050" b="1" dirty="0"/>
              <a:t>&lt;</a:t>
            </a:r>
            <a:r>
              <a:rPr lang="es-ES" sz="1050" b="1" dirty="0" err="1"/>
              <a:t>dependency</a:t>
            </a:r>
            <a:r>
              <a:rPr lang="es-ES" sz="1050" b="1" dirty="0"/>
              <a:t>&gt;</a:t>
            </a:r>
          </a:p>
          <a:p>
            <a:r>
              <a:rPr lang="es-ES" sz="1050" b="1" dirty="0"/>
              <a:t>	             &lt;</a:t>
            </a:r>
            <a:r>
              <a:rPr lang="es-ES" sz="1050" b="1" dirty="0" err="1"/>
              <a:t>groupId</a:t>
            </a:r>
            <a:r>
              <a:rPr lang="es-ES" sz="1050" b="1" dirty="0"/>
              <a:t>&gt;</a:t>
            </a:r>
            <a:r>
              <a:rPr lang="es-ES" sz="1050" b="1" dirty="0" err="1"/>
              <a:t>org.junit.platform</a:t>
            </a:r>
            <a:r>
              <a:rPr lang="es-ES" sz="1050" b="1" dirty="0"/>
              <a:t>&lt;/</a:t>
            </a:r>
            <a:r>
              <a:rPr lang="es-ES" sz="1050" b="1" dirty="0" err="1"/>
              <a:t>groupId</a:t>
            </a:r>
            <a:r>
              <a:rPr lang="es-ES" sz="1050" b="1" dirty="0"/>
              <a:t>&gt;</a:t>
            </a:r>
          </a:p>
          <a:p>
            <a:r>
              <a:rPr lang="es-ES" sz="1050" b="1" dirty="0"/>
              <a:t>	 	&lt;</a:t>
            </a:r>
            <a:r>
              <a:rPr lang="es-ES" sz="1050" b="1" dirty="0" err="1"/>
              <a:t>artifactId</a:t>
            </a:r>
            <a:r>
              <a:rPr lang="es-ES" sz="1050" b="1" dirty="0"/>
              <a:t>&gt;</a:t>
            </a:r>
            <a:r>
              <a:rPr lang="es-ES" sz="1050" b="1" dirty="0" err="1"/>
              <a:t>junit</a:t>
            </a:r>
            <a:r>
              <a:rPr lang="es-ES" sz="1050" b="1" dirty="0"/>
              <a:t>-</a:t>
            </a:r>
            <a:r>
              <a:rPr lang="es-ES" sz="1050" b="1" dirty="0" err="1"/>
              <a:t>platform</a:t>
            </a:r>
            <a:r>
              <a:rPr lang="es-ES" sz="1050" b="1" dirty="0"/>
              <a:t>-runner&lt;/</a:t>
            </a:r>
            <a:r>
              <a:rPr lang="es-ES" sz="1050" b="1" dirty="0" err="1"/>
              <a:t>artifactId</a:t>
            </a:r>
            <a:r>
              <a:rPr lang="es-ES" sz="1050" b="1" dirty="0"/>
              <a:t>&gt;</a:t>
            </a:r>
          </a:p>
          <a:p>
            <a:r>
              <a:rPr lang="es-ES" sz="1050" b="1" dirty="0"/>
              <a:t>		 &lt;</a:t>
            </a:r>
            <a:r>
              <a:rPr lang="es-ES" sz="1050" b="1" dirty="0" err="1"/>
              <a:t>version</a:t>
            </a:r>
            <a:r>
              <a:rPr lang="es-ES" sz="1050" b="1" dirty="0"/>
              <a:t>&gt;1.5.2&lt;/</a:t>
            </a:r>
            <a:r>
              <a:rPr lang="es-ES" sz="1050" b="1" dirty="0" err="1"/>
              <a:t>version</a:t>
            </a:r>
            <a:r>
              <a:rPr lang="es-ES" sz="1050" b="1" dirty="0"/>
              <a:t>&gt;</a:t>
            </a:r>
          </a:p>
          <a:p>
            <a:r>
              <a:rPr lang="es-ES" sz="1050" b="1" dirty="0"/>
              <a:t>	 	&lt;</a:t>
            </a:r>
            <a:r>
              <a:rPr lang="es-ES" sz="1050" b="1" dirty="0" err="1"/>
              <a:t>scope</a:t>
            </a:r>
            <a:r>
              <a:rPr lang="es-ES" sz="1050" b="1" dirty="0"/>
              <a:t>&gt;test&lt;/</a:t>
            </a:r>
            <a:r>
              <a:rPr lang="es-ES" sz="1050" b="1" dirty="0" err="1"/>
              <a:t>scope</a:t>
            </a:r>
            <a:r>
              <a:rPr lang="es-ES" sz="1050" b="1" dirty="0"/>
              <a:t>&gt;</a:t>
            </a:r>
          </a:p>
          <a:p>
            <a:r>
              <a:rPr lang="es-ES" sz="1050" b="1" dirty="0"/>
              <a:t>&lt;/</a:t>
            </a:r>
            <a:r>
              <a:rPr lang="es-ES" sz="1050" b="1" dirty="0" err="1"/>
              <a:t>dependency</a:t>
            </a:r>
            <a:r>
              <a:rPr lang="es-ES" sz="1050" b="1" dirty="0"/>
              <a:t>&gt;</a:t>
            </a:r>
          </a:p>
        </p:txBody>
      </p:sp>
    </p:spTree>
    <p:extLst>
      <p:ext uri="{BB962C8B-B14F-4D97-AF65-F5344CB8AC3E}">
        <p14:creationId xmlns:p14="http://schemas.microsoft.com/office/powerpoint/2010/main" val="4145963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2DADB5-1A7C-2840-8715-E242D56D7C3C}"/>
              </a:ext>
            </a:extLst>
          </p:cNvPr>
          <p:cNvSpPr>
            <a:spLocks noGrp="1"/>
          </p:cNvSpPr>
          <p:nvPr>
            <p:ph type="ctrTitle"/>
          </p:nvPr>
        </p:nvSpPr>
        <p:spPr>
          <a:xfrm>
            <a:off x="1149093" y="185060"/>
            <a:ext cx="7997521" cy="1718386"/>
          </a:xfrm>
        </p:spPr>
        <p:txBody>
          <a:bodyPr/>
          <a:lstStyle/>
          <a:p>
            <a:r>
              <a:rPr lang="es-DO" dirty="0" err="1"/>
              <a:t>JUnits</a:t>
            </a:r>
            <a:endParaRPr lang="en-US" dirty="0"/>
          </a:p>
        </p:txBody>
      </p:sp>
      <p:sp>
        <p:nvSpPr>
          <p:cNvPr id="3" name="Text Box 4">
            <a:extLst>
              <a:ext uri="{FF2B5EF4-FFF2-40B4-BE49-F238E27FC236}">
                <a16:creationId xmlns:a16="http://schemas.microsoft.com/office/drawing/2014/main" id="{BA09E061-18E1-4181-BD8C-F66B65219516}"/>
              </a:ext>
            </a:extLst>
          </p:cNvPr>
          <p:cNvSpPr txBox="1">
            <a:spLocks noChangeArrowheads="1"/>
          </p:cNvSpPr>
          <p:nvPr/>
        </p:nvSpPr>
        <p:spPr bwMode="auto">
          <a:xfrm>
            <a:off x="1149093" y="2128997"/>
            <a:ext cx="10112956" cy="8567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6640" rIns="0" bIns="0" anchor="ctr"/>
          <a:lstStyle>
            <a:defPPr>
              <a:defRPr lang="es-MX"/>
            </a:defPPr>
            <a:lvl1pPr algn="just"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accent1">
                    <a:lumMod val="60000"/>
                    <a:lumOff val="40000"/>
                  </a:schemeClr>
                </a:solidFill>
                <a:latin typeface="Arial" pitchFamily="34" charset="0"/>
                <a:ea typeface="+mj-ea"/>
                <a:cs typeface="Arial" pitchFamily="34"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9pPr>
          </a:lstStyle>
          <a:p>
            <a:r>
              <a:rPr lang="es-ES"/>
              <a:t>Aparte</a:t>
            </a:r>
            <a:r>
              <a:rPr lang="es-ES" dirty="0"/>
              <a:t>, también se debe configurar el plugin </a:t>
            </a:r>
            <a:r>
              <a:rPr lang="es-ES" dirty="0" err="1"/>
              <a:t>Sunfire</a:t>
            </a:r>
            <a:r>
              <a:rPr lang="es-ES" dirty="0"/>
              <a:t> para Maven.</a:t>
            </a:r>
          </a:p>
        </p:txBody>
      </p:sp>
      <p:sp>
        <p:nvSpPr>
          <p:cNvPr id="5" name="Text Box 4">
            <a:extLst>
              <a:ext uri="{FF2B5EF4-FFF2-40B4-BE49-F238E27FC236}">
                <a16:creationId xmlns:a16="http://schemas.microsoft.com/office/drawing/2014/main" id="{B37FA4FB-DDC5-4A69-96F5-B814273BE69D}"/>
              </a:ext>
            </a:extLst>
          </p:cNvPr>
          <p:cNvSpPr txBox="1">
            <a:spLocks noChangeArrowheads="1"/>
          </p:cNvSpPr>
          <p:nvPr/>
        </p:nvSpPr>
        <p:spPr bwMode="auto">
          <a:xfrm>
            <a:off x="4365885" y="3196488"/>
            <a:ext cx="3460229" cy="1721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6640" rIns="0" bIns="0" anchor="ctr"/>
          <a:lstStyle>
            <a:defPPr>
              <a:defRPr lang="es-MX"/>
            </a:defPPr>
            <a:lvl1pPr algn="just"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accent1">
                    <a:lumMod val="60000"/>
                    <a:lumOff val="40000"/>
                  </a:schemeClr>
                </a:solidFill>
                <a:latin typeface="Arial" pitchFamily="34" charset="0"/>
                <a:ea typeface="+mj-ea"/>
                <a:cs typeface="Arial" pitchFamily="34"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9pPr>
          </a:lstStyle>
          <a:p>
            <a:r>
              <a:rPr lang="es-ES" sz="1050" b="1" dirty="0"/>
              <a:t>&lt;</a:t>
            </a:r>
            <a:r>
              <a:rPr lang="es-ES" sz="1050" b="1" dirty="0" err="1"/>
              <a:t>plugins</a:t>
            </a:r>
            <a:r>
              <a:rPr lang="es-ES" sz="1050" b="1" dirty="0"/>
              <a:t>&gt;</a:t>
            </a:r>
          </a:p>
          <a:p>
            <a:r>
              <a:rPr lang="es-ES" sz="1050" b="1" dirty="0"/>
              <a:t>        &lt;plugin&gt;</a:t>
            </a:r>
          </a:p>
          <a:p>
            <a:r>
              <a:rPr lang="es-ES" sz="1050" b="1" dirty="0"/>
              <a:t>                &lt;</a:t>
            </a:r>
            <a:r>
              <a:rPr lang="es-ES" sz="1050" b="1" dirty="0" err="1"/>
              <a:t>artifactId</a:t>
            </a:r>
            <a:r>
              <a:rPr lang="es-ES" sz="1050" b="1" dirty="0"/>
              <a:t>&gt;</a:t>
            </a:r>
            <a:r>
              <a:rPr lang="es-ES" sz="1050" b="1" dirty="0" err="1"/>
              <a:t>maven</a:t>
            </a:r>
            <a:r>
              <a:rPr lang="es-ES" sz="1050" b="1" dirty="0"/>
              <a:t>-</a:t>
            </a:r>
            <a:r>
              <a:rPr lang="es-ES" sz="1050" b="1" dirty="0" err="1"/>
              <a:t>surefire</a:t>
            </a:r>
            <a:r>
              <a:rPr lang="es-ES" sz="1050" b="1" dirty="0"/>
              <a:t>-plugin&lt;/</a:t>
            </a:r>
            <a:r>
              <a:rPr lang="es-ES" sz="1050" b="1" dirty="0" err="1"/>
              <a:t>artifactId</a:t>
            </a:r>
            <a:r>
              <a:rPr lang="es-ES" sz="1050" b="1" dirty="0"/>
              <a:t>&gt;</a:t>
            </a:r>
          </a:p>
          <a:p>
            <a:r>
              <a:rPr lang="es-ES" sz="1050" b="1" dirty="0"/>
              <a:t>                &lt;</a:t>
            </a:r>
            <a:r>
              <a:rPr lang="es-ES" sz="1050" b="1" dirty="0" err="1"/>
              <a:t>version</a:t>
            </a:r>
            <a:r>
              <a:rPr lang="es-ES" sz="1050" b="1" dirty="0"/>
              <a:t>&gt;2.22.2&lt;/</a:t>
            </a:r>
            <a:r>
              <a:rPr lang="es-ES" sz="1050" b="1" dirty="0" err="1"/>
              <a:t>version</a:t>
            </a:r>
            <a:r>
              <a:rPr lang="es-ES" sz="1050" b="1" dirty="0"/>
              <a:t>&gt;</a:t>
            </a:r>
          </a:p>
          <a:p>
            <a:r>
              <a:rPr lang="es-ES" sz="1050" b="1" dirty="0"/>
              <a:t>        &lt;/plugin&gt;</a:t>
            </a:r>
          </a:p>
          <a:p>
            <a:r>
              <a:rPr lang="es-ES" sz="1050" b="1" dirty="0"/>
              <a:t>        &lt;plugin&gt;</a:t>
            </a:r>
          </a:p>
          <a:p>
            <a:r>
              <a:rPr lang="es-ES" sz="1050" b="1" dirty="0"/>
              <a:t>                &lt;</a:t>
            </a:r>
            <a:r>
              <a:rPr lang="es-ES" sz="1050" b="1" dirty="0" err="1"/>
              <a:t>artifactId</a:t>
            </a:r>
            <a:r>
              <a:rPr lang="es-ES" sz="1050" b="1" dirty="0"/>
              <a:t>&gt;</a:t>
            </a:r>
            <a:r>
              <a:rPr lang="es-ES" sz="1050" b="1" dirty="0" err="1"/>
              <a:t>maven</a:t>
            </a:r>
            <a:r>
              <a:rPr lang="es-ES" sz="1050" b="1" dirty="0"/>
              <a:t>-</a:t>
            </a:r>
            <a:r>
              <a:rPr lang="es-ES" sz="1050" b="1" dirty="0" err="1"/>
              <a:t>failsafe</a:t>
            </a:r>
            <a:r>
              <a:rPr lang="es-ES" sz="1050" b="1" dirty="0"/>
              <a:t>-plugin&lt;/</a:t>
            </a:r>
            <a:r>
              <a:rPr lang="es-ES" sz="1050" b="1" dirty="0" err="1"/>
              <a:t>artifactId</a:t>
            </a:r>
            <a:r>
              <a:rPr lang="es-ES" sz="1050" b="1" dirty="0"/>
              <a:t>&gt;</a:t>
            </a:r>
          </a:p>
          <a:p>
            <a:r>
              <a:rPr lang="es-ES" sz="1050" b="1" dirty="0"/>
              <a:t>                &lt;</a:t>
            </a:r>
            <a:r>
              <a:rPr lang="es-ES" sz="1050" b="1" dirty="0" err="1"/>
              <a:t>version</a:t>
            </a:r>
            <a:r>
              <a:rPr lang="es-ES" sz="1050" b="1" dirty="0"/>
              <a:t>&gt;2.22.2&lt;/</a:t>
            </a:r>
            <a:r>
              <a:rPr lang="es-ES" sz="1050" b="1" dirty="0" err="1"/>
              <a:t>version</a:t>
            </a:r>
            <a:r>
              <a:rPr lang="es-ES" sz="1050" b="1" dirty="0"/>
              <a:t>&gt;</a:t>
            </a:r>
          </a:p>
          <a:p>
            <a:r>
              <a:rPr lang="es-ES" sz="1050" b="1" dirty="0"/>
              <a:t>        &lt;/plugin&gt;</a:t>
            </a:r>
          </a:p>
          <a:p>
            <a:r>
              <a:rPr lang="es-ES" sz="1050" b="1" dirty="0"/>
              <a:t>&lt;/</a:t>
            </a:r>
            <a:r>
              <a:rPr lang="es-ES" sz="1050" b="1" dirty="0" err="1"/>
              <a:t>plugins</a:t>
            </a:r>
            <a:r>
              <a:rPr lang="es-ES" sz="1050" b="1" dirty="0"/>
              <a:t>&gt;</a:t>
            </a:r>
          </a:p>
        </p:txBody>
      </p:sp>
    </p:spTree>
    <p:extLst>
      <p:ext uri="{BB962C8B-B14F-4D97-AF65-F5344CB8AC3E}">
        <p14:creationId xmlns:p14="http://schemas.microsoft.com/office/powerpoint/2010/main" val="2097648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2DADB5-1A7C-2840-8715-E242D56D7C3C}"/>
              </a:ext>
            </a:extLst>
          </p:cNvPr>
          <p:cNvSpPr>
            <a:spLocks noGrp="1"/>
          </p:cNvSpPr>
          <p:nvPr>
            <p:ph type="ctrTitle"/>
          </p:nvPr>
        </p:nvSpPr>
        <p:spPr>
          <a:xfrm>
            <a:off x="1149093" y="185060"/>
            <a:ext cx="7997521" cy="1718386"/>
          </a:xfrm>
        </p:spPr>
        <p:txBody>
          <a:bodyPr/>
          <a:lstStyle/>
          <a:p>
            <a:r>
              <a:rPr lang="es-DO" dirty="0" err="1"/>
              <a:t>JUnits</a:t>
            </a:r>
            <a:endParaRPr lang="en-US" dirty="0"/>
          </a:p>
        </p:txBody>
      </p:sp>
      <p:sp>
        <p:nvSpPr>
          <p:cNvPr id="3" name="Text Box 4">
            <a:extLst>
              <a:ext uri="{FF2B5EF4-FFF2-40B4-BE49-F238E27FC236}">
                <a16:creationId xmlns:a16="http://schemas.microsoft.com/office/drawing/2014/main" id="{BA09E061-18E1-4181-BD8C-F66B65219516}"/>
              </a:ext>
            </a:extLst>
          </p:cNvPr>
          <p:cNvSpPr txBox="1">
            <a:spLocks noChangeArrowheads="1"/>
          </p:cNvSpPr>
          <p:nvPr/>
        </p:nvSpPr>
        <p:spPr bwMode="auto">
          <a:xfrm>
            <a:off x="1149093" y="2128997"/>
            <a:ext cx="10112956" cy="37026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6640" rIns="0" bIns="0" anchor="ctr"/>
          <a:lstStyle>
            <a:defPPr>
              <a:defRPr lang="es-MX"/>
            </a:defPPr>
            <a:lvl1pPr algn="just"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accent1">
                    <a:lumMod val="60000"/>
                    <a:lumOff val="40000"/>
                  </a:schemeClr>
                </a:solidFill>
                <a:latin typeface="Arial" pitchFamily="34" charset="0"/>
                <a:ea typeface="+mj-ea"/>
                <a:cs typeface="Arial" pitchFamily="34"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9pPr>
          </a:lstStyle>
          <a:p>
            <a:r>
              <a:rPr lang="es-ES" dirty="0"/>
              <a:t>Como es común, muchas veces los casos de prueba necesitan escenarios comunes para poder ejecutarse. Estos escenarios pueden prepararse implementando los Fixtures mediante las siguientes anotaciones:</a:t>
            </a:r>
          </a:p>
          <a:p>
            <a:endParaRPr lang="es-ES" dirty="0"/>
          </a:p>
          <a:p>
            <a:pPr marL="285750" indent="-285750">
              <a:buFont typeface="Arial" panose="020B0604020202020204" pitchFamily="34" charset="0"/>
              <a:buChar char="•"/>
            </a:pPr>
            <a:r>
              <a:rPr lang="es-ES" dirty="0"/>
              <a:t>@BeforeAll y @BeforeEach</a:t>
            </a:r>
          </a:p>
          <a:p>
            <a:endParaRPr lang="es-ES" dirty="0"/>
          </a:p>
          <a:p>
            <a:r>
              <a:rPr lang="es-ES" dirty="0"/>
              <a:t>@BeforeEach se coloca sobre un método para configurar parte del escenario de prueba antes de que se ejecute cada caso, mientras que @BeforeAll se implementa sobre un método estático que se ejecuta antes de que se lance el primer test case de la clase.</a:t>
            </a:r>
          </a:p>
          <a:p>
            <a:endParaRPr lang="es-ES" dirty="0"/>
          </a:p>
          <a:p>
            <a:pPr marL="285750" indent="-285750">
              <a:buFont typeface="Arial" panose="020B0604020202020204" pitchFamily="34" charset="0"/>
              <a:buChar char="•"/>
            </a:pPr>
            <a:r>
              <a:rPr lang="es-ES" i="1" dirty="0"/>
              <a:t>@AfterEach</a:t>
            </a:r>
            <a:r>
              <a:rPr lang="es-ES" dirty="0"/>
              <a:t> and </a:t>
            </a:r>
            <a:r>
              <a:rPr lang="es-ES" i="1" dirty="0"/>
              <a:t>@AfterAll</a:t>
            </a:r>
            <a:endParaRPr lang="es-ES" dirty="0"/>
          </a:p>
          <a:p>
            <a:endParaRPr lang="es-ES" dirty="0"/>
          </a:p>
          <a:p>
            <a:r>
              <a:rPr lang="es-ES" dirty="0"/>
              <a:t>@AfterEach se coloca sobre un método para configurar parte del escenario de prueba después de que se ejecuta cada caso, mientras que @AfterAll se implementa sobre un método estático que se ejecuta después de que se lance el ultimo test case de la clase. </a:t>
            </a:r>
          </a:p>
          <a:p>
            <a:endParaRPr lang="es-ES" dirty="0"/>
          </a:p>
        </p:txBody>
      </p:sp>
    </p:spTree>
    <p:extLst>
      <p:ext uri="{BB962C8B-B14F-4D97-AF65-F5344CB8AC3E}">
        <p14:creationId xmlns:p14="http://schemas.microsoft.com/office/powerpoint/2010/main" val="2953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2DADB5-1A7C-2840-8715-E242D56D7C3C}"/>
              </a:ext>
            </a:extLst>
          </p:cNvPr>
          <p:cNvSpPr>
            <a:spLocks noGrp="1"/>
          </p:cNvSpPr>
          <p:nvPr>
            <p:ph type="ctrTitle"/>
          </p:nvPr>
        </p:nvSpPr>
        <p:spPr>
          <a:xfrm>
            <a:off x="1149093" y="185060"/>
            <a:ext cx="7997521" cy="1718386"/>
          </a:xfrm>
        </p:spPr>
        <p:txBody>
          <a:bodyPr/>
          <a:lstStyle/>
          <a:p>
            <a:r>
              <a:rPr lang="es-DO" dirty="0" err="1"/>
              <a:t>JUnits</a:t>
            </a:r>
            <a:endParaRPr lang="en-US" dirty="0"/>
          </a:p>
        </p:txBody>
      </p:sp>
      <p:sp>
        <p:nvSpPr>
          <p:cNvPr id="3" name="Text Box 4">
            <a:extLst>
              <a:ext uri="{FF2B5EF4-FFF2-40B4-BE49-F238E27FC236}">
                <a16:creationId xmlns:a16="http://schemas.microsoft.com/office/drawing/2014/main" id="{BA09E061-18E1-4181-BD8C-F66B65219516}"/>
              </a:ext>
            </a:extLst>
          </p:cNvPr>
          <p:cNvSpPr txBox="1">
            <a:spLocks noChangeArrowheads="1"/>
          </p:cNvSpPr>
          <p:nvPr/>
        </p:nvSpPr>
        <p:spPr bwMode="auto">
          <a:xfrm>
            <a:off x="1149093" y="2110336"/>
            <a:ext cx="10112956" cy="131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6640" rIns="0" bIns="0" anchor="ctr"/>
          <a:lstStyle>
            <a:defPPr>
              <a:defRPr lang="es-MX"/>
            </a:defPPr>
            <a:lvl1pPr algn="just"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accent1">
                    <a:lumMod val="60000"/>
                    <a:lumOff val="40000"/>
                  </a:schemeClr>
                </a:solidFill>
                <a:latin typeface="Arial" pitchFamily="34" charset="0"/>
                <a:ea typeface="+mj-ea"/>
                <a:cs typeface="Arial" pitchFamily="34"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ea typeface="Microsoft YaHei" charset="-122"/>
              </a:defRPr>
            </a:lvl9pPr>
          </a:lstStyle>
          <a:p>
            <a:r>
              <a:rPr lang="es-ES" dirty="0"/>
              <a:t>Todos los casos de prueba necesitan tener indicado un </a:t>
            </a:r>
            <a:r>
              <a:rPr lang="es-ES" b="1" dirty="0"/>
              <a:t>ejecutor o runner </a:t>
            </a:r>
            <a:r>
              <a:rPr lang="es-ES" dirty="0"/>
              <a:t>para que el </a:t>
            </a:r>
            <a:r>
              <a:rPr lang="es-ES" dirty="0" err="1"/>
              <a:t>framework</a:t>
            </a:r>
            <a:r>
              <a:rPr lang="es-ES" dirty="0"/>
              <a:t> sepa cómo tratarlos. Por defecto se ejecutan con el runner que el IDE utilizado tiene asociado, pero en caso de necesitar personalizarlo utilizamos la anotación </a:t>
            </a:r>
            <a:r>
              <a:rPr lang="es-ES" b="1" dirty="0"/>
              <a:t>@RunWith </a:t>
            </a:r>
            <a:r>
              <a:rPr lang="es-ES" dirty="0"/>
              <a:t>a nivel de clase indicando el ejecutor que deseamos. Uno de los ejecutores recomendados es </a:t>
            </a:r>
            <a:r>
              <a:rPr lang="es-ES" dirty="0" err="1"/>
              <a:t>JUnitPlatform</a:t>
            </a:r>
            <a:r>
              <a:rPr lang="es-ES" dirty="0"/>
              <a:t>, como se ilustra en el siguiente ejemplo:</a:t>
            </a:r>
          </a:p>
        </p:txBody>
      </p:sp>
      <p:pic>
        <p:nvPicPr>
          <p:cNvPr id="2" name="Picture 1">
            <a:extLst>
              <a:ext uri="{FF2B5EF4-FFF2-40B4-BE49-F238E27FC236}">
                <a16:creationId xmlns:a16="http://schemas.microsoft.com/office/drawing/2014/main" id="{62D849A8-E5E7-45A2-8878-7D1BCF9BFC81}"/>
              </a:ext>
            </a:extLst>
          </p:cNvPr>
          <p:cNvPicPr>
            <a:picLocks noChangeAspect="1"/>
          </p:cNvPicPr>
          <p:nvPr/>
        </p:nvPicPr>
        <p:blipFill>
          <a:blip r:embed="rId2"/>
          <a:stretch>
            <a:fillRect/>
          </a:stretch>
        </p:blipFill>
        <p:spPr>
          <a:xfrm>
            <a:off x="3823970" y="3839091"/>
            <a:ext cx="4544059" cy="952633"/>
          </a:xfrm>
          <a:prstGeom prst="rect">
            <a:avLst/>
          </a:prstGeom>
        </p:spPr>
      </p:pic>
    </p:spTree>
    <p:extLst>
      <p:ext uri="{BB962C8B-B14F-4D97-AF65-F5344CB8AC3E}">
        <p14:creationId xmlns:p14="http://schemas.microsoft.com/office/powerpoint/2010/main" val="3395631518"/>
      </p:ext>
    </p:extLst>
  </p:cSld>
  <p:clrMapOvr>
    <a:masterClrMapping/>
  </p:clrMapOvr>
</p:sld>
</file>

<file path=ppt/theme/theme1.xml><?xml version="1.0" encoding="utf-8"?>
<a:theme xmlns:a="http://schemas.openxmlformats.org/drawingml/2006/main" name="Office Them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6708F5BD837BC4A89E2529A879F0C73" ma:contentTypeVersion="2" ma:contentTypeDescription="Create a new document." ma:contentTypeScope="" ma:versionID="f63a7b406946430f0a66dd2c2e7e326b">
  <xsd:schema xmlns:xsd="http://www.w3.org/2001/XMLSchema" xmlns:xs="http://www.w3.org/2001/XMLSchema" xmlns:p="http://schemas.microsoft.com/office/2006/metadata/properties" xmlns:ns2="9bde43a9-8c66-48cb-8f64-af0f11e05ed0" targetNamespace="http://schemas.microsoft.com/office/2006/metadata/properties" ma:root="true" ma:fieldsID="c2a0431caea1d2e64200c8e04bf6f504" ns2:_="">
    <xsd:import namespace="9bde43a9-8c66-48cb-8f64-af0f11e05ed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de43a9-8c66-48cb-8f64-af0f11e05e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831B46-6CD1-40D2-9FB5-3E58559F90A3}">
  <ds:schemaRefs>
    <ds:schemaRef ds:uri="http://schemas.microsoft.com/sharepoint/v3/contenttype/forms"/>
  </ds:schemaRefs>
</ds:datastoreItem>
</file>

<file path=customXml/itemProps2.xml><?xml version="1.0" encoding="utf-8"?>
<ds:datastoreItem xmlns:ds="http://schemas.openxmlformats.org/officeDocument/2006/customXml" ds:itemID="{46BFFC05-B2F6-4CED-BE65-F75B1EB7AD7B}">
  <ds:schemaRefs>
    <ds:schemaRef ds:uri="9bde43a9-8c66-48cb-8f64-af0f11e05ed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ACAE016A-6E10-47A5-AC42-79006A5FCDEA}">
  <ds:schemaRefs>
    <ds:schemaRef ds:uri="9bde43a9-8c66-48cb-8f64-af0f11e05ed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5085</TotalTime>
  <Words>1175</Words>
  <Application>Microsoft Office PowerPoint</Application>
  <PresentationFormat>Widescreen</PresentationFormat>
  <Paragraphs>95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Graphik</vt:lpstr>
      <vt:lpstr>GT Sectra Fine</vt:lpstr>
      <vt:lpstr>GT Sectra Fine Bk</vt:lpstr>
      <vt:lpstr>System Font</vt:lpstr>
      <vt:lpstr>Office Theme</vt:lpstr>
      <vt:lpstr>Java</vt:lpstr>
      <vt:lpstr>JUnits</vt:lpstr>
      <vt:lpstr>JUnits</vt:lpstr>
      <vt:lpstr>JUnits</vt:lpstr>
      <vt:lpstr>JUnits</vt:lpstr>
      <vt:lpstr>JUnits</vt:lpstr>
      <vt:lpstr>JUnits</vt:lpstr>
      <vt:lpstr>JUnits</vt:lpstr>
      <vt:lpstr>JUnits</vt:lpstr>
      <vt:lpstr>JUnits</vt:lpstr>
      <vt:lpstr>JUnits</vt:lpstr>
      <vt:lpstr>¿Preguntas?</vt:lpstr>
      <vt:lpstr>JUnits</vt:lpstr>
      <vt:lpstr>JUnits</vt:lpstr>
      <vt:lpstr>Junits + Hamcrest</vt:lpstr>
      <vt:lpstr>¿Preguntas?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Prieto Villar, José M.</dc:creator>
  <cp:lastModifiedBy>Prieto Villar, José M.</cp:lastModifiedBy>
  <cp:revision>2</cp:revision>
  <dcterms:created xsi:type="dcterms:W3CDTF">2021-03-16T22:40:07Z</dcterms:created>
  <dcterms:modified xsi:type="dcterms:W3CDTF">2021-04-13T11:15:10Z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0x01010026708F5BD837BC4A89E2529A879F0C73</vt:lpwstr>
  </property>
</Properties>
</file>