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39" r:id="rId5"/>
    <p:sldId id="338" r:id="rId6"/>
    <p:sldId id="291" r:id="rId7"/>
    <p:sldId id="349" r:id="rId8"/>
    <p:sldId id="350" r:id="rId9"/>
    <p:sldId id="351" r:id="rId10"/>
    <p:sldId id="352" r:id="rId11"/>
    <p:sldId id="340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48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FFF"/>
    <a:srgbClr val="A055F5"/>
    <a:srgbClr val="E6DCFF"/>
    <a:srgbClr val="0041F0"/>
    <a:srgbClr val="FF50A0"/>
    <a:srgbClr val="FF3246"/>
    <a:srgbClr val="00FFFF"/>
    <a:srgbClr val="D4D4D4"/>
    <a:srgbClr val="BE82FF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809BA-981D-4D6D-85A0-C6ABA4C260AE}" v="459" dt="2021-03-17T00:05:3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82" autoAdjust="0"/>
    <p:restoredTop sz="95932" autoAdjust="0"/>
  </p:normalViewPr>
  <p:slideViewPr>
    <p:cSldViewPr snapToGrid="0" showGuides="1">
      <p:cViewPr varScale="1">
        <p:scale>
          <a:sx n="103" d="100"/>
          <a:sy n="103" d="100"/>
        </p:scale>
        <p:origin x="114" y="72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eto Villar, José M." userId="79c44207-68a7-42d5-abf4-08866532a717" providerId="ADAL" clId="{B02809BA-981D-4D6D-85A0-C6ABA4C260AE}"/>
    <pc:docChg chg="undo custSel mod addSld delSld modSld">
      <pc:chgData name="Prieto Villar, José M." userId="79c44207-68a7-42d5-abf4-08866532a717" providerId="ADAL" clId="{B02809BA-981D-4D6D-85A0-C6ABA4C260AE}" dt="2021-03-17T13:04:27.660" v="1376" actId="20577"/>
      <pc:docMkLst>
        <pc:docMk/>
      </pc:docMkLst>
      <pc:sldChg chg="addSp delSp modSp mod">
        <pc:chgData name="Prieto Villar, José M." userId="79c44207-68a7-42d5-abf4-08866532a717" providerId="ADAL" clId="{B02809BA-981D-4D6D-85A0-C6ABA4C260AE}" dt="2021-03-16T23:52:31.007" v="650" actId="20577"/>
        <pc:sldMkLst>
          <pc:docMk/>
          <pc:sldMk cId="611403238" sldId="291"/>
        </pc:sldMkLst>
        <pc:spChg chg="add del mod">
          <ac:chgData name="Prieto Villar, José M." userId="79c44207-68a7-42d5-abf4-08866532a717" providerId="ADAL" clId="{B02809BA-981D-4D6D-85A0-C6ABA4C260AE}" dt="2021-03-16T22:51:42.170" v="12" actId="478"/>
          <ac:spMkLst>
            <pc:docMk/>
            <pc:sldMk cId="611403238" sldId="291"/>
            <ac:spMk id="2" creationId="{77D80BBB-0897-43C8-A533-8093E1FD5B57}"/>
          </ac:spMkLst>
        </pc:spChg>
        <pc:spChg chg="mod">
          <ac:chgData name="Prieto Villar, José M." userId="79c44207-68a7-42d5-abf4-08866532a717" providerId="ADAL" clId="{B02809BA-981D-4D6D-85A0-C6ABA4C260AE}" dt="2021-03-16T23:52:31.007" v="650" actId="20577"/>
          <ac:spMkLst>
            <pc:docMk/>
            <pc:sldMk cId="611403238" sldId="291"/>
            <ac:spMk id="6" creationId="{A62DADB5-1A7C-2840-8715-E242D56D7C3C}"/>
          </ac:spMkLst>
        </pc:spChg>
        <pc:spChg chg="add mod">
          <ac:chgData name="Prieto Villar, José M." userId="79c44207-68a7-42d5-abf4-08866532a717" providerId="ADAL" clId="{B02809BA-981D-4D6D-85A0-C6ABA4C260AE}" dt="2021-03-16T22:50:48.639" v="6" actId="1076"/>
          <ac:spMkLst>
            <pc:docMk/>
            <pc:sldMk cId="611403238" sldId="291"/>
            <ac:spMk id="7" creationId="{771D6E47-9E0D-4A51-A3E4-CC9C24882333}"/>
          </ac:spMkLst>
        </pc:spChg>
        <pc:spChg chg="add del mod">
          <ac:chgData name="Prieto Villar, José M." userId="79c44207-68a7-42d5-abf4-08866532a717" providerId="ADAL" clId="{B02809BA-981D-4D6D-85A0-C6ABA4C260AE}" dt="2021-03-16T22:50:41.421" v="3" actId="478"/>
          <ac:spMkLst>
            <pc:docMk/>
            <pc:sldMk cId="611403238" sldId="291"/>
            <ac:spMk id="8" creationId="{D16E843F-0F3A-429B-87F7-0C6C8E95DECC}"/>
          </ac:spMkLst>
        </pc:spChg>
        <pc:spChg chg="del">
          <ac:chgData name="Prieto Villar, José M." userId="79c44207-68a7-42d5-abf4-08866532a717" providerId="ADAL" clId="{B02809BA-981D-4D6D-85A0-C6ABA4C260AE}" dt="2021-03-16T22:50:27.809" v="1" actId="478"/>
          <ac:spMkLst>
            <pc:docMk/>
            <pc:sldMk cId="611403238" sldId="291"/>
            <ac:spMk id="9" creationId="{B645464F-5AB0-479A-9DA5-673D4E6A374D}"/>
          </ac:spMkLst>
        </pc:spChg>
        <pc:spChg chg="del">
          <ac:chgData name="Prieto Villar, José M." userId="79c44207-68a7-42d5-abf4-08866532a717" providerId="ADAL" clId="{B02809BA-981D-4D6D-85A0-C6ABA4C260AE}" dt="2021-03-16T22:50:27.809" v="1" actId="478"/>
          <ac:spMkLst>
            <pc:docMk/>
            <pc:sldMk cId="611403238" sldId="291"/>
            <ac:spMk id="10" creationId="{6123D5AC-101D-4A9A-BC5E-015B0C29FF81}"/>
          </ac:spMkLst>
        </pc:spChg>
        <pc:spChg chg="del">
          <ac:chgData name="Prieto Villar, José M." userId="79c44207-68a7-42d5-abf4-08866532a717" providerId="ADAL" clId="{B02809BA-981D-4D6D-85A0-C6ABA4C260AE}" dt="2021-03-16T22:50:27.809" v="1" actId="478"/>
          <ac:spMkLst>
            <pc:docMk/>
            <pc:sldMk cId="611403238" sldId="291"/>
            <ac:spMk id="11" creationId="{37BC41D2-9849-4D24-A18F-AD211B86AFC8}"/>
          </ac:spMkLst>
        </pc:spChg>
        <pc:spChg chg="add mod">
          <ac:chgData name="Prieto Villar, José M." userId="79c44207-68a7-42d5-abf4-08866532a717" providerId="ADAL" clId="{B02809BA-981D-4D6D-85A0-C6ABA4C260AE}" dt="2021-03-16T22:53:29.105" v="40" actId="20577"/>
          <ac:spMkLst>
            <pc:docMk/>
            <pc:sldMk cId="611403238" sldId="291"/>
            <ac:spMk id="12" creationId="{FAA43D23-A69E-4BE0-9508-1C7EEF04FD78}"/>
          </ac:spMkLst>
        </pc:spChg>
        <pc:spChg chg="add mod">
          <ac:chgData name="Prieto Villar, José M." userId="79c44207-68a7-42d5-abf4-08866532a717" providerId="ADAL" clId="{B02809BA-981D-4D6D-85A0-C6ABA4C260AE}" dt="2021-03-16T22:52:32.101" v="26" actId="14100"/>
          <ac:spMkLst>
            <pc:docMk/>
            <pc:sldMk cId="611403238" sldId="291"/>
            <ac:spMk id="13" creationId="{11CE4025-6CBF-4EC4-9351-82FA592FC017}"/>
          </ac:spMkLst>
        </pc:spChg>
        <pc:picChg chg="del">
          <ac:chgData name="Prieto Villar, José M." userId="79c44207-68a7-42d5-abf4-08866532a717" providerId="ADAL" clId="{B02809BA-981D-4D6D-85A0-C6ABA4C260AE}" dt="2021-03-16T22:50:27.809" v="1" actId="478"/>
          <ac:picMkLst>
            <pc:docMk/>
            <pc:sldMk cId="611403238" sldId="291"/>
            <ac:picMk id="5" creationId="{EADA1128-2928-427C-8AFF-4746DF3B684A}"/>
          </ac:picMkLst>
        </pc:picChg>
      </pc:sldChg>
      <pc:sldChg chg="modSp">
        <pc:chgData name="Prieto Villar, José M." userId="79c44207-68a7-42d5-abf4-08866532a717" providerId="ADAL" clId="{B02809BA-981D-4D6D-85A0-C6ABA4C260AE}" dt="2021-03-16T22:50:00.264" v="0"/>
        <pc:sldMkLst>
          <pc:docMk/>
          <pc:sldMk cId="117033086" sldId="338"/>
        </pc:sldMkLst>
        <pc:spChg chg="mod">
          <ac:chgData name="Prieto Villar, José M." userId="79c44207-68a7-42d5-abf4-08866532a717" providerId="ADAL" clId="{B02809BA-981D-4D6D-85A0-C6ABA4C260AE}" dt="2021-03-16T22:50:00.264" v="0"/>
          <ac:spMkLst>
            <pc:docMk/>
            <pc:sldMk cId="117033086" sldId="338"/>
            <ac:spMk id="4" creationId="{2D8A4CFA-92CF-4AED-9DA6-8751811F92F4}"/>
          </ac:spMkLst>
        </pc:spChg>
      </pc:sldChg>
      <pc:sldChg chg="addSp delSp modSp mod">
        <pc:chgData name="Prieto Villar, José M." userId="79c44207-68a7-42d5-abf4-08866532a717" providerId="ADAL" clId="{B02809BA-981D-4D6D-85A0-C6ABA4C260AE}" dt="2021-03-16T23:18:41.433" v="554" actId="2711"/>
        <pc:sldMkLst>
          <pc:docMk/>
          <pc:sldMk cId="1946079253" sldId="340"/>
        </pc:sldMkLst>
        <pc:spChg chg="mod">
          <ac:chgData name="Prieto Villar, José M." userId="79c44207-68a7-42d5-abf4-08866532a717" providerId="ADAL" clId="{B02809BA-981D-4D6D-85A0-C6ABA4C260AE}" dt="2021-03-16T23:05:25.174" v="304" actId="26606"/>
          <ac:spMkLst>
            <pc:docMk/>
            <pc:sldMk cId="1946079253" sldId="340"/>
            <ac:spMk id="6" creationId="{A62DADB5-1A7C-2840-8715-E242D56D7C3C}"/>
          </ac:spMkLst>
        </pc:spChg>
        <pc:spChg chg="mod ord">
          <ac:chgData name="Prieto Villar, José M." userId="79c44207-68a7-42d5-abf4-08866532a717" providerId="ADAL" clId="{B02809BA-981D-4D6D-85A0-C6ABA4C260AE}" dt="2021-03-16T23:18:41.433" v="554" actId="2711"/>
          <ac:spMkLst>
            <pc:docMk/>
            <pc:sldMk cId="1946079253" sldId="340"/>
            <ac:spMk id="9" creationId="{B645464F-5AB0-479A-9DA5-673D4E6A374D}"/>
          </ac:spMkLst>
        </pc:spChg>
        <pc:spChg chg="del">
          <ac:chgData name="Prieto Villar, José M." userId="79c44207-68a7-42d5-abf4-08866532a717" providerId="ADAL" clId="{B02809BA-981D-4D6D-85A0-C6ABA4C260AE}" dt="2021-03-16T23:05:25.174" v="304" actId="26606"/>
          <ac:spMkLst>
            <pc:docMk/>
            <pc:sldMk cId="1946079253" sldId="340"/>
            <ac:spMk id="32" creationId="{F56F5174-31D9-4DBB-AAB7-A1FD7BDB1352}"/>
          </ac:spMkLst>
        </pc:spChg>
        <pc:spChg chg="del">
          <ac:chgData name="Prieto Villar, José M." userId="79c44207-68a7-42d5-abf4-08866532a717" providerId="ADAL" clId="{B02809BA-981D-4D6D-85A0-C6ABA4C260AE}" dt="2021-03-16T23:05:25.174" v="304" actId="26606"/>
          <ac:spMkLst>
            <pc:docMk/>
            <pc:sldMk cId="1946079253" sldId="340"/>
            <ac:spMk id="36" creationId="{F9A95BEE-6BB1-4A28-A8E6-A34B2E42EF87}"/>
          </ac:spMkLst>
        </pc:spChg>
        <pc:spChg chg="add">
          <ac:chgData name="Prieto Villar, José M." userId="79c44207-68a7-42d5-abf4-08866532a717" providerId="ADAL" clId="{B02809BA-981D-4D6D-85A0-C6ABA4C260AE}" dt="2021-03-16T23:05:25.174" v="304" actId="26606"/>
          <ac:spMkLst>
            <pc:docMk/>
            <pc:sldMk cId="1946079253" sldId="340"/>
            <ac:spMk id="41" creationId="{B0C60769-5425-4CDA-B979-1B360DB8F3A8}"/>
          </ac:spMkLst>
        </pc:spChg>
        <pc:picChg chg="add del mod">
          <ac:chgData name="Prieto Villar, José M." userId="79c44207-68a7-42d5-abf4-08866532a717" providerId="ADAL" clId="{B02809BA-981D-4D6D-85A0-C6ABA4C260AE}" dt="2021-03-16T23:05:54.297" v="307" actId="478"/>
          <ac:picMkLst>
            <pc:docMk/>
            <pc:sldMk cId="1946079253" sldId="340"/>
            <ac:picMk id="8" creationId="{58D5AD21-25C1-4E7B-8746-579B5652A5D6}"/>
          </ac:picMkLst>
        </pc:picChg>
        <pc:picChg chg="add mod">
          <ac:chgData name="Prieto Villar, José M." userId="79c44207-68a7-42d5-abf4-08866532a717" providerId="ADAL" clId="{B02809BA-981D-4D6D-85A0-C6ABA4C260AE}" dt="2021-03-16T23:06:07.187" v="319" actId="1076"/>
          <ac:picMkLst>
            <pc:docMk/>
            <pc:sldMk cId="1946079253" sldId="340"/>
            <ac:picMk id="10" creationId="{11572418-8D4F-4107-B18C-654BDD54E3BF}"/>
          </ac:picMkLst>
        </pc:picChg>
        <pc:picChg chg="del">
          <ac:chgData name="Prieto Villar, José M." userId="79c44207-68a7-42d5-abf4-08866532a717" providerId="ADAL" clId="{B02809BA-981D-4D6D-85A0-C6ABA4C260AE}" dt="2021-03-16T23:04:59.582" v="301" actId="478"/>
          <ac:picMkLst>
            <pc:docMk/>
            <pc:sldMk cId="1946079253" sldId="340"/>
            <ac:picMk id="27" creationId="{C17D78C1-32F2-4A96-8459-D4DF817123FD}"/>
          </ac:picMkLst>
        </pc:picChg>
        <pc:picChg chg="del">
          <ac:chgData name="Prieto Villar, José M." userId="79c44207-68a7-42d5-abf4-08866532a717" providerId="ADAL" clId="{B02809BA-981D-4D6D-85A0-C6ABA4C260AE}" dt="2021-03-16T23:05:25.174" v="304" actId="26606"/>
          <ac:picMkLst>
            <pc:docMk/>
            <pc:sldMk cId="1946079253" sldId="340"/>
            <ac:picMk id="34" creationId="{AE113210-7872-481A-ADE6-3A05CCAF5EB2}"/>
          </ac:picMkLst>
        </pc:picChg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3199144265" sldId="341"/>
        </pc:sldMkLst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3651866667" sldId="342"/>
        </pc:sldMkLst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4060583968" sldId="343"/>
        </pc:sldMkLst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100788747" sldId="344"/>
        </pc:sldMkLst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454647820" sldId="345"/>
        </pc:sldMkLst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1519354059" sldId="346"/>
        </pc:sldMkLst>
      </pc:sldChg>
      <pc:sldChg chg="del">
        <pc:chgData name="Prieto Villar, José M." userId="79c44207-68a7-42d5-abf4-08866532a717" providerId="ADAL" clId="{B02809BA-981D-4D6D-85A0-C6ABA4C260AE}" dt="2021-03-17T00:05:30.674" v="1344" actId="47"/>
        <pc:sldMkLst>
          <pc:docMk/>
          <pc:sldMk cId="449212414" sldId="347"/>
        </pc:sldMkLst>
      </pc:sldChg>
      <pc:sldChg chg="addSp delSp modSp mod">
        <pc:chgData name="Prieto Villar, José M." userId="79c44207-68a7-42d5-abf4-08866532a717" providerId="ADAL" clId="{B02809BA-981D-4D6D-85A0-C6ABA4C260AE}" dt="2021-03-17T00:05:40.900" v="1348" actId="26606"/>
        <pc:sldMkLst>
          <pc:docMk/>
          <pc:sldMk cId="238732877" sldId="348"/>
        </pc:sldMkLst>
        <pc:spChg chg="mod">
          <ac:chgData name="Prieto Villar, José M." userId="79c44207-68a7-42d5-abf4-08866532a717" providerId="ADAL" clId="{B02809BA-981D-4D6D-85A0-C6ABA4C260AE}" dt="2021-03-17T00:05:40.900" v="1348" actId="26606"/>
          <ac:spMkLst>
            <pc:docMk/>
            <pc:sldMk cId="238732877" sldId="348"/>
            <ac:spMk id="2" creationId="{370D14D7-7546-48E9-9890-781EFF960ED6}"/>
          </ac:spMkLst>
        </pc:spChg>
        <pc:spChg chg="del">
          <ac:chgData name="Prieto Villar, José M." userId="79c44207-68a7-42d5-abf4-08866532a717" providerId="ADAL" clId="{B02809BA-981D-4D6D-85A0-C6ABA4C260AE}" dt="2021-03-17T00:05:40.900" v="1348" actId="26606"/>
          <ac:spMkLst>
            <pc:docMk/>
            <pc:sldMk cId="238732877" sldId="348"/>
            <ac:spMk id="10" creationId="{D12DDE76-C203-4047-9998-63900085B5E8}"/>
          </ac:spMkLst>
        </pc:spChg>
        <pc:spChg chg="add">
          <ac:chgData name="Prieto Villar, José M." userId="79c44207-68a7-42d5-abf4-08866532a717" providerId="ADAL" clId="{B02809BA-981D-4D6D-85A0-C6ABA4C260AE}" dt="2021-03-17T00:05:40.900" v="1348" actId="26606"/>
          <ac:spMkLst>
            <pc:docMk/>
            <pc:sldMk cId="238732877" sldId="348"/>
            <ac:spMk id="15" creationId="{9B7AD9F6-8CE7-4299-8FC6-328F4DCD3FF9}"/>
          </ac:spMkLst>
        </pc:spChg>
        <pc:spChg chg="add">
          <ac:chgData name="Prieto Villar, José M." userId="79c44207-68a7-42d5-abf4-08866532a717" providerId="ADAL" clId="{B02809BA-981D-4D6D-85A0-C6ABA4C260AE}" dt="2021-03-17T00:05:40.900" v="1348" actId="26606"/>
          <ac:spMkLst>
            <pc:docMk/>
            <pc:sldMk cId="238732877" sldId="348"/>
            <ac:spMk id="17" creationId="{F49775AF-8896-43EE-92C6-83497D6DC56F}"/>
          </ac:spMkLst>
        </pc:spChg>
        <pc:picChg chg="del">
          <ac:chgData name="Prieto Villar, José M." userId="79c44207-68a7-42d5-abf4-08866532a717" providerId="ADAL" clId="{B02809BA-981D-4D6D-85A0-C6ABA4C260AE}" dt="2021-03-17T00:05:32.879" v="1345" actId="478"/>
          <ac:picMkLst>
            <pc:docMk/>
            <pc:sldMk cId="238732877" sldId="348"/>
            <ac:picMk id="5" creationId="{A8E21D2B-B224-4D6B-88FE-8E353DEA1073}"/>
          </ac:picMkLst>
        </pc:picChg>
        <pc:picChg chg="add mod">
          <ac:chgData name="Prieto Villar, José M." userId="79c44207-68a7-42d5-abf4-08866532a717" providerId="ADAL" clId="{B02809BA-981D-4D6D-85A0-C6ABA4C260AE}" dt="2021-03-17T00:05:40.900" v="1348" actId="26606"/>
          <ac:picMkLst>
            <pc:docMk/>
            <pc:sldMk cId="238732877" sldId="348"/>
            <ac:picMk id="6" creationId="{3F3EAA5A-5CFC-423D-ADA5-B88391FB8AAD}"/>
          </ac:picMkLst>
        </pc:picChg>
      </pc:sldChg>
      <pc:sldChg chg="addSp delSp modSp add mod">
        <pc:chgData name="Prieto Villar, José M." userId="79c44207-68a7-42d5-abf4-08866532a717" providerId="ADAL" clId="{B02809BA-981D-4D6D-85A0-C6ABA4C260AE}" dt="2021-03-17T11:36:18.884" v="1361" actId="20577"/>
        <pc:sldMkLst>
          <pc:docMk/>
          <pc:sldMk cId="3598510998" sldId="349"/>
        </pc:sldMkLst>
        <pc:spChg chg="mod">
          <ac:chgData name="Prieto Villar, José M." userId="79c44207-68a7-42d5-abf4-08866532a717" providerId="ADAL" clId="{B02809BA-981D-4D6D-85A0-C6ABA4C260AE}" dt="2021-03-16T23:52:35.371" v="651"/>
          <ac:spMkLst>
            <pc:docMk/>
            <pc:sldMk cId="3598510998" sldId="349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2:55:18.414" v="42" actId="478"/>
          <ac:spMkLst>
            <pc:docMk/>
            <pc:sldMk cId="3598510998" sldId="349"/>
            <ac:spMk id="7" creationId="{771D6E47-9E0D-4A51-A3E4-CC9C24882333}"/>
          </ac:spMkLst>
        </pc:spChg>
        <pc:spChg chg="add mod">
          <ac:chgData name="Prieto Villar, José M." userId="79c44207-68a7-42d5-abf4-08866532a717" providerId="ADAL" clId="{B02809BA-981D-4D6D-85A0-C6ABA4C260AE}" dt="2021-03-16T22:55:25.211" v="45" actId="14100"/>
          <ac:spMkLst>
            <pc:docMk/>
            <pc:sldMk cId="3598510998" sldId="349"/>
            <ac:spMk id="8" creationId="{DAAD27F3-6176-4F99-B37D-4862B1A92055}"/>
          </ac:spMkLst>
        </pc:spChg>
        <pc:spChg chg="add mod">
          <ac:chgData name="Prieto Villar, José M." userId="79c44207-68a7-42d5-abf4-08866532a717" providerId="ADAL" clId="{B02809BA-981D-4D6D-85A0-C6ABA4C260AE}" dt="2021-03-17T11:36:18.884" v="1361" actId="20577"/>
          <ac:spMkLst>
            <pc:docMk/>
            <pc:sldMk cId="3598510998" sldId="349"/>
            <ac:spMk id="9" creationId="{93C89AC2-0385-4145-ADF5-112359417CA7}"/>
          </ac:spMkLst>
        </pc:spChg>
        <pc:spChg chg="add del mod">
          <ac:chgData name="Prieto Villar, José M." userId="79c44207-68a7-42d5-abf4-08866532a717" providerId="ADAL" clId="{B02809BA-981D-4D6D-85A0-C6ABA4C260AE}" dt="2021-03-16T22:56:40.721" v="48" actId="478"/>
          <ac:spMkLst>
            <pc:docMk/>
            <pc:sldMk cId="3598510998" sldId="349"/>
            <ac:spMk id="10" creationId="{C7FC920F-19C9-41FC-9047-1EA560FB1489}"/>
          </ac:spMkLst>
        </pc:spChg>
        <pc:spChg chg="del">
          <ac:chgData name="Prieto Villar, José M." userId="79c44207-68a7-42d5-abf4-08866532a717" providerId="ADAL" clId="{B02809BA-981D-4D6D-85A0-C6ABA4C260AE}" dt="2021-03-16T22:55:18.414" v="42" actId="478"/>
          <ac:spMkLst>
            <pc:docMk/>
            <pc:sldMk cId="3598510998" sldId="349"/>
            <ac:spMk id="12" creationId="{FAA43D23-A69E-4BE0-9508-1C7EEF04FD78}"/>
          </ac:spMkLst>
        </pc:spChg>
        <pc:spChg chg="del">
          <ac:chgData name="Prieto Villar, José M." userId="79c44207-68a7-42d5-abf4-08866532a717" providerId="ADAL" clId="{B02809BA-981D-4D6D-85A0-C6ABA4C260AE}" dt="2021-03-16T22:55:18.414" v="42" actId="478"/>
          <ac:spMkLst>
            <pc:docMk/>
            <pc:sldMk cId="3598510998" sldId="349"/>
            <ac:spMk id="13" creationId="{11CE4025-6CBF-4EC4-9351-82FA592FC017}"/>
          </ac:spMkLst>
        </pc:spChg>
      </pc:sldChg>
      <pc:sldChg chg="add del">
        <pc:chgData name="Prieto Villar, José M." userId="79c44207-68a7-42d5-abf4-08866532a717" providerId="ADAL" clId="{B02809BA-981D-4D6D-85A0-C6ABA4C260AE}" dt="2021-03-16T22:56:45.572" v="50" actId="47"/>
        <pc:sldMkLst>
          <pc:docMk/>
          <pc:sldMk cId="119784935" sldId="350"/>
        </pc:sldMkLst>
      </pc:sldChg>
      <pc:sldChg chg="addSp delSp modSp add mod">
        <pc:chgData name="Prieto Villar, José M." userId="79c44207-68a7-42d5-abf4-08866532a717" providerId="ADAL" clId="{B02809BA-981D-4D6D-85A0-C6ABA4C260AE}" dt="2021-03-16T23:52:37.779" v="652"/>
        <pc:sldMkLst>
          <pc:docMk/>
          <pc:sldMk cId="3964026226" sldId="350"/>
        </pc:sldMkLst>
        <pc:spChg chg="add del mod">
          <ac:chgData name="Prieto Villar, José M." userId="79c44207-68a7-42d5-abf4-08866532a717" providerId="ADAL" clId="{B02809BA-981D-4D6D-85A0-C6ABA4C260AE}" dt="2021-03-16T23:00:04.931" v="150"/>
          <ac:spMkLst>
            <pc:docMk/>
            <pc:sldMk cId="3964026226" sldId="350"/>
            <ac:spMk id="2" creationId="{15CA4E8D-2216-439A-96A2-CF8B09848F6E}"/>
          </ac:spMkLst>
        </pc:spChg>
        <pc:spChg chg="add mod">
          <ac:chgData name="Prieto Villar, José M." userId="79c44207-68a7-42d5-abf4-08866532a717" providerId="ADAL" clId="{B02809BA-981D-4D6D-85A0-C6ABA4C260AE}" dt="2021-03-16T22:57:02.418" v="55" actId="1076"/>
          <ac:spMkLst>
            <pc:docMk/>
            <pc:sldMk cId="3964026226" sldId="350"/>
            <ac:spMk id="5" creationId="{CE30AF25-B0D8-4C96-A2A8-A2DBC814CA7A}"/>
          </ac:spMkLst>
        </pc:spChg>
        <pc:spChg chg="mod">
          <ac:chgData name="Prieto Villar, José M." userId="79c44207-68a7-42d5-abf4-08866532a717" providerId="ADAL" clId="{B02809BA-981D-4D6D-85A0-C6ABA4C260AE}" dt="2021-03-16T23:52:37.779" v="652"/>
          <ac:spMkLst>
            <pc:docMk/>
            <pc:sldMk cId="3964026226" sldId="350"/>
            <ac:spMk id="6" creationId="{A62DADB5-1A7C-2840-8715-E242D56D7C3C}"/>
          </ac:spMkLst>
        </pc:spChg>
        <pc:spChg chg="add mod">
          <ac:chgData name="Prieto Villar, José M." userId="79c44207-68a7-42d5-abf4-08866532a717" providerId="ADAL" clId="{B02809BA-981D-4D6D-85A0-C6ABA4C260AE}" dt="2021-03-16T22:59:43.816" v="148" actId="20577"/>
          <ac:spMkLst>
            <pc:docMk/>
            <pc:sldMk cId="3964026226" sldId="350"/>
            <ac:spMk id="7" creationId="{81B004AB-BD01-4007-A981-D488BC089251}"/>
          </ac:spMkLst>
        </pc:spChg>
        <pc:spChg chg="del">
          <ac:chgData name="Prieto Villar, José M." userId="79c44207-68a7-42d5-abf4-08866532a717" providerId="ADAL" clId="{B02809BA-981D-4D6D-85A0-C6ABA4C260AE}" dt="2021-03-16T22:56:56.757" v="53" actId="478"/>
          <ac:spMkLst>
            <pc:docMk/>
            <pc:sldMk cId="3964026226" sldId="350"/>
            <ac:spMk id="8" creationId="{DAAD27F3-6176-4F99-B37D-4862B1A92055}"/>
          </ac:spMkLst>
        </pc:spChg>
        <pc:spChg chg="del">
          <ac:chgData name="Prieto Villar, José M." userId="79c44207-68a7-42d5-abf4-08866532a717" providerId="ADAL" clId="{B02809BA-981D-4D6D-85A0-C6ABA4C260AE}" dt="2021-03-16T22:56:55.718" v="52" actId="478"/>
          <ac:spMkLst>
            <pc:docMk/>
            <pc:sldMk cId="3964026226" sldId="350"/>
            <ac:spMk id="9" creationId="{93C89AC2-0385-4145-ADF5-112359417CA7}"/>
          </ac:spMkLst>
        </pc:spChg>
        <pc:spChg chg="add mod">
          <ac:chgData name="Prieto Villar, José M." userId="79c44207-68a7-42d5-abf4-08866532a717" providerId="ADAL" clId="{B02809BA-981D-4D6D-85A0-C6ABA4C260AE}" dt="2021-03-16T22:57:35.578" v="74" actId="20577"/>
          <ac:spMkLst>
            <pc:docMk/>
            <pc:sldMk cId="3964026226" sldId="350"/>
            <ac:spMk id="10" creationId="{EAE0C110-E1B9-4C5B-98D0-A649D556BDCC}"/>
          </ac:spMkLst>
        </pc:spChg>
      </pc:sldChg>
      <pc:sldChg chg="addSp delSp modSp add mod">
        <pc:chgData name="Prieto Villar, José M." userId="79c44207-68a7-42d5-abf4-08866532a717" providerId="ADAL" clId="{B02809BA-981D-4D6D-85A0-C6ABA4C260AE}" dt="2021-03-16T23:52:41.091" v="653"/>
        <pc:sldMkLst>
          <pc:docMk/>
          <pc:sldMk cId="3900930081" sldId="351"/>
        </pc:sldMkLst>
        <pc:spChg chg="add mod">
          <ac:chgData name="Prieto Villar, José M." userId="79c44207-68a7-42d5-abf4-08866532a717" providerId="ADAL" clId="{B02809BA-981D-4D6D-85A0-C6ABA4C260AE}" dt="2021-03-16T23:00:19.137" v="155" actId="14100"/>
          <ac:spMkLst>
            <pc:docMk/>
            <pc:sldMk cId="3900930081" sldId="351"/>
            <ac:spMk id="5" creationId="{8163F449-0698-43ED-92C0-DF770325B8BB}"/>
          </ac:spMkLst>
        </pc:spChg>
        <pc:spChg chg="mod">
          <ac:chgData name="Prieto Villar, José M." userId="79c44207-68a7-42d5-abf4-08866532a717" providerId="ADAL" clId="{B02809BA-981D-4D6D-85A0-C6ABA4C260AE}" dt="2021-03-16T23:52:41.091" v="653"/>
          <ac:spMkLst>
            <pc:docMk/>
            <pc:sldMk cId="3900930081" sldId="351"/>
            <ac:spMk id="6" creationId="{A62DADB5-1A7C-2840-8715-E242D56D7C3C}"/>
          </ac:spMkLst>
        </pc:spChg>
        <pc:spChg chg="add mod">
          <ac:chgData name="Prieto Villar, José M." userId="79c44207-68a7-42d5-abf4-08866532a717" providerId="ADAL" clId="{B02809BA-981D-4D6D-85A0-C6ABA4C260AE}" dt="2021-03-16T23:00:47.818" v="158" actId="108"/>
          <ac:spMkLst>
            <pc:docMk/>
            <pc:sldMk cId="3900930081" sldId="351"/>
            <ac:spMk id="7" creationId="{B85BA279-2563-42AB-AB4E-6DA1719C0DB9}"/>
          </ac:spMkLst>
        </pc:spChg>
        <pc:spChg chg="del">
          <ac:chgData name="Prieto Villar, José M." userId="79c44207-68a7-42d5-abf4-08866532a717" providerId="ADAL" clId="{B02809BA-981D-4D6D-85A0-C6ABA4C260AE}" dt="2021-03-16T23:00:13.381" v="152" actId="478"/>
          <ac:spMkLst>
            <pc:docMk/>
            <pc:sldMk cId="3900930081" sldId="351"/>
            <ac:spMk id="8" creationId="{DAAD27F3-6176-4F99-B37D-4862B1A92055}"/>
          </ac:spMkLst>
        </pc:spChg>
        <pc:spChg chg="del">
          <ac:chgData name="Prieto Villar, José M." userId="79c44207-68a7-42d5-abf4-08866532a717" providerId="ADAL" clId="{B02809BA-981D-4D6D-85A0-C6ABA4C260AE}" dt="2021-03-16T23:00:13.381" v="152" actId="478"/>
          <ac:spMkLst>
            <pc:docMk/>
            <pc:sldMk cId="3900930081" sldId="351"/>
            <ac:spMk id="9" creationId="{93C89AC2-0385-4145-ADF5-112359417CA7}"/>
          </ac:spMkLst>
        </pc:spChg>
        <pc:spChg chg="add del mod">
          <ac:chgData name="Prieto Villar, José M." userId="79c44207-68a7-42d5-abf4-08866532a717" providerId="ADAL" clId="{B02809BA-981D-4D6D-85A0-C6ABA4C260AE}" dt="2021-03-16T23:01:04.587" v="160"/>
          <ac:spMkLst>
            <pc:docMk/>
            <pc:sldMk cId="3900930081" sldId="351"/>
            <ac:spMk id="10" creationId="{C601760D-9ECA-4ACD-94FC-9828E18EA624}"/>
          </ac:spMkLst>
        </pc:spChg>
      </pc:sldChg>
      <pc:sldChg chg="addSp delSp modSp add mod">
        <pc:chgData name="Prieto Villar, José M." userId="79c44207-68a7-42d5-abf4-08866532a717" providerId="ADAL" clId="{B02809BA-981D-4D6D-85A0-C6ABA4C260AE}" dt="2021-03-16T23:52:44.483" v="654"/>
        <pc:sldMkLst>
          <pc:docMk/>
          <pc:sldMk cId="3322027621" sldId="352"/>
        </pc:sldMkLst>
        <pc:spChg chg="del">
          <ac:chgData name="Prieto Villar, José M." userId="79c44207-68a7-42d5-abf4-08866532a717" providerId="ADAL" clId="{B02809BA-981D-4D6D-85A0-C6ABA4C260AE}" dt="2021-03-16T23:01:13.958" v="162" actId="478"/>
          <ac:spMkLst>
            <pc:docMk/>
            <pc:sldMk cId="3322027621" sldId="352"/>
            <ac:spMk id="5" creationId="{8163F449-0698-43ED-92C0-DF770325B8BB}"/>
          </ac:spMkLst>
        </pc:spChg>
        <pc:spChg chg="mod">
          <ac:chgData name="Prieto Villar, José M." userId="79c44207-68a7-42d5-abf4-08866532a717" providerId="ADAL" clId="{B02809BA-981D-4D6D-85A0-C6ABA4C260AE}" dt="2021-03-16T23:52:44.483" v="654"/>
          <ac:spMkLst>
            <pc:docMk/>
            <pc:sldMk cId="3322027621" sldId="352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3:01:13.958" v="162" actId="478"/>
          <ac:spMkLst>
            <pc:docMk/>
            <pc:sldMk cId="3322027621" sldId="352"/>
            <ac:spMk id="7" creationId="{B85BA279-2563-42AB-AB4E-6DA1719C0DB9}"/>
          </ac:spMkLst>
        </pc:spChg>
        <pc:spChg chg="add mod">
          <ac:chgData name="Prieto Villar, José M." userId="79c44207-68a7-42d5-abf4-08866532a717" providerId="ADAL" clId="{B02809BA-981D-4D6D-85A0-C6ABA4C260AE}" dt="2021-03-16T23:03:37.433" v="226" actId="404"/>
          <ac:spMkLst>
            <pc:docMk/>
            <pc:sldMk cId="3322027621" sldId="352"/>
            <ac:spMk id="8" creationId="{900BB211-57A8-45E1-A366-55BCD55A389A}"/>
          </ac:spMkLst>
        </pc:spChg>
      </pc:sldChg>
      <pc:sldChg chg="addSp delSp modSp add del mod setBg">
        <pc:chgData name="Prieto Villar, José M." userId="79c44207-68a7-42d5-abf4-08866532a717" providerId="ADAL" clId="{B02809BA-981D-4D6D-85A0-C6ABA4C260AE}" dt="2021-03-16T23:08:29.801" v="346" actId="47"/>
        <pc:sldMkLst>
          <pc:docMk/>
          <pc:sldMk cId="2526919995" sldId="353"/>
        </pc:sldMkLst>
        <pc:spChg chg="add mo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4" creationId="{B58FFE98-9007-423F-A5AE-AAEF7100D346}"/>
          </ac:spMkLst>
        </pc:spChg>
        <pc:spChg chg="add mod ord">
          <ac:chgData name="Prieto Villar, José M." userId="79c44207-68a7-42d5-abf4-08866532a717" providerId="ADAL" clId="{B02809BA-981D-4D6D-85A0-C6ABA4C260AE}" dt="2021-03-16T23:07:54.130" v="339" actId="26606"/>
          <ac:spMkLst>
            <pc:docMk/>
            <pc:sldMk cId="2526919995" sldId="353"/>
            <ac:spMk id="5" creationId="{8A306495-694E-42DE-A216-A2326F7C6290}"/>
          </ac:spMkLst>
        </pc:spChg>
        <pc:spChg chg="mo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3:06:39.806" v="324" actId="478"/>
          <ac:spMkLst>
            <pc:docMk/>
            <pc:sldMk cId="2526919995" sldId="353"/>
            <ac:spMk id="8" creationId="{900BB211-57A8-45E1-A366-55BCD55A389A}"/>
          </ac:spMkLst>
        </pc:spChg>
        <pc:spChg chg="add del">
          <ac:chgData name="Prieto Villar, José M." userId="79c44207-68a7-42d5-abf4-08866532a717" providerId="ADAL" clId="{B02809BA-981D-4D6D-85A0-C6ABA4C260AE}" dt="2021-03-16T23:07:06.052" v="327" actId="26606"/>
          <ac:spMkLst>
            <pc:docMk/>
            <pc:sldMk cId="2526919995" sldId="353"/>
            <ac:spMk id="12" creationId="{33E0EBB7-3EDF-4FFC-906D-3BCD31A72FFE}"/>
          </ac:spMkLst>
        </pc:spChg>
        <pc:spChg chg="add del">
          <ac:chgData name="Prieto Villar, José M." userId="79c44207-68a7-42d5-abf4-08866532a717" providerId="ADAL" clId="{B02809BA-981D-4D6D-85A0-C6ABA4C260AE}" dt="2021-03-16T23:07:06.052" v="327" actId="26606"/>
          <ac:spMkLst>
            <pc:docMk/>
            <pc:sldMk cId="2526919995" sldId="353"/>
            <ac:spMk id="14" creationId="{F25F397F-5BF8-43B6-8679-E2C8E2ABFC6D}"/>
          </ac:spMkLst>
        </pc:spChg>
        <pc:spChg chg="add del">
          <ac:chgData name="Prieto Villar, José M." userId="79c44207-68a7-42d5-abf4-08866532a717" providerId="ADAL" clId="{B02809BA-981D-4D6D-85A0-C6ABA4C260AE}" dt="2021-03-16T23:07:16.514" v="329" actId="26606"/>
          <ac:spMkLst>
            <pc:docMk/>
            <pc:sldMk cId="2526919995" sldId="353"/>
            <ac:spMk id="16" creationId="{59A309A7-1751-4ABE-A3C1-EEC40366AD89}"/>
          </ac:spMkLst>
        </pc:spChg>
        <pc:spChg chg="add del">
          <ac:chgData name="Prieto Villar, José M." userId="79c44207-68a7-42d5-abf4-08866532a717" providerId="ADAL" clId="{B02809BA-981D-4D6D-85A0-C6ABA4C260AE}" dt="2021-03-16T23:07:16.514" v="329" actId="26606"/>
          <ac:spMkLst>
            <pc:docMk/>
            <pc:sldMk cId="2526919995" sldId="353"/>
            <ac:spMk id="17" creationId="{967D8EB6-EAE1-4F9C-B398-83321E287204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18" creationId="{DABE3E45-88CF-45D8-8D40-C773324D93F6}"/>
          </ac:spMkLst>
        </pc:spChg>
        <pc:spChg chg="add del">
          <ac:chgData name="Prieto Villar, José M." userId="79c44207-68a7-42d5-abf4-08866532a717" providerId="ADAL" clId="{B02809BA-981D-4D6D-85A0-C6ABA4C260AE}" dt="2021-03-16T23:07:20.776" v="331" actId="26606"/>
          <ac:spMkLst>
            <pc:docMk/>
            <pc:sldMk cId="2526919995" sldId="353"/>
            <ac:spMk id="19" creationId="{59A309A7-1751-4ABE-A3C1-EEC40366AD89}"/>
          </ac:spMkLst>
        </pc:spChg>
        <pc:spChg chg="add del">
          <ac:chgData name="Prieto Villar, José M." userId="79c44207-68a7-42d5-abf4-08866532a717" providerId="ADAL" clId="{B02809BA-981D-4D6D-85A0-C6ABA4C260AE}" dt="2021-03-16T23:07:20.776" v="331" actId="26606"/>
          <ac:spMkLst>
            <pc:docMk/>
            <pc:sldMk cId="2526919995" sldId="353"/>
            <ac:spMk id="20" creationId="{967D8EB6-EAE1-4F9C-B398-83321E287204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22" creationId="{B91ECDA9-56DC-4270-8F33-01C5637B8CEB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23" creationId="{1CD81A2A-6ED4-4EF4-A14C-912D31E14800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24" creationId="{75F47824-961D-465D-84F9-EAE11BC6173B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25" creationId="{1661932C-CA15-4E17-B115-FAE7CBEE4789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26" creationId="{FEC9DA3E-C1D7-472D-B7C0-F71AE41FBA23}"/>
          </ac:spMkLst>
        </pc:spChg>
        <pc:spChg chg="add del">
          <ac:chgData name="Prieto Villar, José M." userId="79c44207-68a7-42d5-abf4-08866532a717" providerId="ADAL" clId="{B02809BA-981D-4D6D-85A0-C6ABA4C260AE}" dt="2021-03-16T23:07:40.164" v="333" actId="26606"/>
          <ac:spMkLst>
            <pc:docMk/>
            <pc:sldMk cId="2526919995" sldId="353"/>
            <ac:spMk id="27" creationId="{8590ADD5-9383-4D3D-9047-3DA2593CCB5D}"/>
          </ac:spMkLst>
        </pc:spChg>
        <pc:spChg chg="add del">
          <ac:chgData name="Prieto Villar, José M." userId="79c44207-68a7-42d5-abf4-08866532a717" providerId="ADAL" clId="{B02809BA-981D-4D6D-85A0-C6ABA4C260AE}" dt="2021-03-16T23:07:48.793" v="335" actId="26606"/>
          <ac:spMkLst>
            <pc:docMk/>
            <pc:sldMk cId="2526919995" sldId="353"/>
            <ac:spMk id="30" creationId="{33E0EBB7-3EDF-4FFC-906D-3BCD31A72FFE}"/>
          </ac:spMkLst>
        </pc:spChg>
        <pc:spChg chg="add del">
          <ac:chgData name="Prieto Villar, José M." userId="79c44207-68a7-42d5-abf4-08866532a717" providerId="ADAL" clId="{B02809BA-981D-4D6D-85A0-C6ABA4C260AE}" dt="2021-03-16T23:07:48.793" v="335" actId="26606"/>
          <ac:spMkLst>
            <pc:docMk/>
            <pc:sldMk cId="2526919995" sldId="353"/>
            <ac:spMk id="31" creationId="{F25F397F-5BF8-43B6-8679-E2C8E2ABFC6D}"/>
          </ac:spMkLst>
        </pc:spChg>
        <pc:spChg chg="add del">
          <ac:chgData name="Prieto Villar, José M." userId="79c44207-68a7-42d5-abf4-08866532a717" providerId="ADAL" clId="{B02809BA-981D-4D6D-85A0-C6ABA4C260AE}" dt="2021-03-16T23:07:54.119" v="338" actId="26606"/>
          <ac:spMkLst>
            <pc:docMk/>
            <pc:sldMk cId="2526919995" sldId="353"/>
            <ac:spMk id="33" creationId="{327D73B4-9F5C-4A64-A179-51B9500CB8B5}"/>
          </ac:spMkLst>
        </pc:spChg>
        <pc:spChg chg="add del">
          <ac:chgData name="Prieto Villar, José M." userId="79c44207-68a7-42d5-abf4-08866532a717" providerId="ADAL" clId="{B02809BA-981D-4D6D-85A0-C6ABA4C260AE}" dt="2021-03-16T23:07:54.119" v="338" actId="26606"/>
          <ac:spMkLst>
            <pc:docMk/>
            <pc:sldMk cId="2526919995" sldId="353"/>
            <ac:spMk id="34" creationId="{C1F06963-6374-4B48-844F-071A9BAAAE02}"/>
          </ac:spMkLst>
        </pc:spChg>
        <pc:spChg chg="add del">
          <ac:chgData name="Prieto Villar, José M." userId="79c44207-68a7-42d5-abf4-08866532a717" providerId="ADAL" clId="{B02809BA-981D-4D6D-85A0-C6ABA4C260AE}" dt="2021-03-16T23:07:54.119" v="338" actId="26606"/>
          <ac:spMkLst>
            <pc:docMk/>
            <pc:sldMk cId="2526919995" sldId="353"/>
            <ac:spMk id="38" creationId="{E3020543-B24B-4EC4-8FFC-8DD88EEA91A8}"/>
          </ac:spMkLst>
        </pc:spChg>
        <pc:spChg chg="add del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41" creationId="{59A309A7-1751-4ABE-A3C1-EEC40366AD89}"/>
          </ac:spMkLst>
        </pc:spChg>
        <pc:spChg chg="add del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42" creationId="{967D8EB6-EAE1-4F9C-B398-83321E287204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47" creationId="{1CD81A2A-6ED4-4EF4-A14C-912D31E14800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49" creationId="{1661932C-CA15-4E17-B115-FAE7CBEE4789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51" creationId="{8590ADD5-9383-4D3D-9047-3DA2593CCB5D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53" creationId="{DABE3E45-88CF-45D8-8D40-C773324D93F6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57" creationId="{B91ECDA9-56DC-4270-8F33-01C5637B8CEB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59" creationId="{75F47824-961D-465D-84F9-EAE11BC6173B}"/>
          </ac:spMkLst>
        </pc:spChg>
        <pc:spChg chg="add">
          <ac:chgData name="Prieto Villar, José M." userId="79c44207-68a7-42d5-abf4-08866532a717" providerId="ADAL" clId="{B02809BA-981D-4D6D-85A0-C6ABA4C260AE}" dt="2021-03-16T23:08:11.660" v="344" actId="26606"/>
          <ac:spMkLst>
            <pc:docMk/>
            <pc:sldMk cId="2526919995" sldId="353"/>
            <ac:spMk id="61" creationId="{FEC9DA3E-C1D7-472D-B7C0-F71AE41FBA23}"/>
          </ac:spMkLst>
        </pc:spChg>
        <pc:grpChg chg="add del">
          <ac:chgData name="Prieto Villar, José M." userId="79c44207-68a7-42d5-abf4-08866532a717" providerId="ADAL" clId="{B02809BA-981D-4D6D-85A0-C6ABA4C260AE}" dt="2021-03-16T23:07:54.119" v="338" actId="26606"/>
          <ac:grpSpMkLst>
            <pc:docMk/>
            <pc:sldMk cId="2526919995" sldId="353"/>
            <ac:grpSpMk id="35" creationId="{5614C7C0-FA1D-4105-8345-1DF76F9870A8}"/>
          </ac:grpSpMkLst>
        </pc:grpChg>
        <pc:picChg chg="add mod ord">
          <ac:chgData name="Prieto Villar, José M." userId="79c44207-68a7-42d5-abf4-08866532a717" providerId="ADAL" clId="{B02809BA-981D-4D6D-85A0-C6ABA4C260AE}" dt="2021-03-16T23:08:11.660" v="344" actId="26606"/>
          <ac:picMkLst>
            <pc:docMk/>
            <pc:sldMk cId="2526919995" sldId="353"/>
            <ac:picMk id="7" creationId="{16A26E4F-455B-42E3-86B3-5F3393A360FD}"/>
          </ac:picMkLst>
        </pc:picChg>
        <pc:cxnChg chg="add del">
          <ac:chgData name="Prieto Villar, José M." userId="79c44207-68a7-42d5-abf4-08866532a717" providerId="ADAL" clId="{B02809BA-981D-4D6D-85A0-C6ABA4C260AE}" dt="2021-03-16T23:07:40.164" v="333" actId="26606"/>
          <ac:cxnSpMkLst>
            <pc:docMk/>
            <pc:sldMk cId="2526919995" sldId="353"/>
            <ac:cxnSpMk id="28" creationId="{49CD1692-827B-4C8D-B4A1-134FD04CF45C}"/>
          </ac:cxnSpMkLst>
        </pc:cxnChg>
        <pc:cxnChg chg="add del">
          <ac:chgData name="Prieto Villar, José M." userId="79c44207-68a7-42d5-abf4-08866532a717" providerId="ADAL" clId="{B02809BA-981D-4D6D-85A0-C6ABA4C260AE}" dt="2021-03-16T23:07:54.119" v="338" actId="26606"/>
          <ac:cxnSpMkLst>
            <pc:docMk/>
            <pc:sldMk cId="2526919995" sldId="353"/>
            <ac:cxnSpMk id="39" creationId="{C49DA8F6-BCC1-4447-B54C-57856834B94B}"/>
          </ac:cxnSpMkLst>
        </pc:cxnChg>
        <pc:cxnChg chg="add">
          <ac:chgData name="Prieto Villar, José M." userId="79c44207-68a7-42d5-abf4-08866532a717" providerId="ADAL" clId="{B02809BA-981D-4D6D-85A0-C6ABA4C260AE}" dt="2021-03-16T23:08:11.660" v="344" actId="26606"/>
          <ac:cxnSpMkLst>
            <pc:docMk/>
            <pc:sldMk cId="2526919995" sldId="353"/>
            <ac:cxnSpMk id="55" creationId="{49CD1692-827B-4C8D-B4A1-134FD04CF45C}"/>
          </ac:cxnSpMkLst>
        </pc:cxnChg>
      </pc:sldChg>
      <pc:sldChg chg="addSp delSp modSp add mod setBg delDesignElem">
        <pc:chgData name="Prieto Villar, José M." userId="79c44207-68a7-42d5-abf4-08866532a717" providerId="ADAL" clId="{B02809BA-981D-4D6D-85A0-C6ABA4C260AE}" dt="2021-03-16T23:11:04.203" v="394" actId="17032"/>
        <pc:sldMkLst>
          <pc:docMk/>
          <pc:sldMk cId="2625607371" sldId="353"/>
        </pc:sldMkLst>
        <pc:spChg chg="add mod ord">
          <ac:chgData name="Prieto Villar, José M." userId="79c44207-68a7-42d5-abf4-08866532a717" providerId="ADAL" clId="{B02809BA-981D-4D6D-85A0-C6ABA4C260AE}" dt="2021-03-16T23:11:04.203" v="394" actId="17032"/>
          <ac:spMkLst>
            <pc:docMk/>
            <pc:sldMk cId="2625607371" sldId="353"/>
            <ac:spMk id="2" creationId="{3CF4F18E-5CD6-4222-8EDC-83EEBE75EF29}"/>
          </ac:spMkLst>
        </pc:spChg>
        <pc:spChg chg="mod">
          <ac:chgData name="Prieto Villar, José M." userId="79c44207-68a7-42d5-abf4-08866532a717" providerId="ADAL" clId="{B02809BA-981D-4D6D-85A0-C6ABA4C260AE}" dt="2021-03-16T23:09:33.206" v="367" actId="207"/>
          <ac:spMkLst>
            <pc:docMk/>
            <pc:sldMk cId="2625607371" sldId="353"/>
            <ac:spMk id="6" creationId="{A62DADB5-1A7C-2840-8715-E242D56D7C3C}"/>
          </ac:spMkLst>
        </pc:spChg>
        <pc:spChg chg="add mod">
          <ac:chgData name="Prieto Villar, José M." userId="79c44207-68a7-42d5-abf4-08866532a717" providerId="ADAL" clId="{B02809BA-981D-4D6D-85A0-C6ABA4C260AE}" dt="2021-03-16T23:10:42.665" v="392" actId="12"/>
          <ac:spMkLst>
            <pc:docMk/>
            <pc:sldMk cId="2625607371" sldId="353"/>
            <ac:spMk id="7" creationId="{0810D253-1221-41C2-8233-09D4F995943E}"/>
          </ac:spMkLst>
        </pc:spChg>
        <pc:spChg chg="add del mod">
          <ac:chgData name="Prieto Villar, José M." userId="79c44207-68a7-42d5-abf4-08866532a717" providerId="ADAL" clId="{B02809BA-981D-4D6D-85A0-C6ABA4C260AE}" dt="2021-03-16T23:10:05.894" v="374" actId="478"/>
          <ac:spMkLst>
            <pc:docMk/>
            <pc:sldMk cId="2625607371" sldId="353"/>
            <ac:spMk id="8" creationId="{93044093-E5BF-434A-87E0-F7AA6173E632}"/>
          </ac:spMkLst>
        </pc:spChg>
        <pc:spChg chg="del">
          <ac:chgData name="Prieto Villar, José M." userId="79c44207-68a7-42d5-abf4-08866532a717" providerId="ADAL" clId="{B02809BA-981D-4D6D-85A0-C6ABA4C260AE}" dt="2021-03-16T23:08:48.586" v="350" actId="478"/>
          <ac:spMkLst>
            <pc:docMk/>
            <pc:sldMk cId="2625607371" sldId="353"/>
            <ac:spMk id="9" creationId="{B645464F-5AB0-479A-9DA5-673D4E6A374D}"/>
          </ac:spMkLst>
        </pc:spChg>
        <pc:spChg chg="del">
          <ac:chgData name="Prieto Villar, José M." userId="79c44207-68a7-42d5-abf4-08866532a717" providerId="ADAL" clId="{B02809BA-981D-4D6D-85A0-C6ABA4C260AE}" dt="2021-03-16T23:08:32.002" v="348"/>
          <ac:spMkLst>
            <pc:docMk/>
            <pc:sldMk cId="2625607371" sldId="353"/>
            <ac:spMk id="41" creationId="{B0C60769-5425-4CDA-B979-1B360DB8F3A8}"/>
          </ac:spMkLst>
        </pc:spChg>
        <pc:picChg chg="mod">
          <ac:chgData name="Prieto Villar, José M." userId="79c44207-68a7-42d5-abf4-08866532a717" providerId="ADAL" clId="{B02809BA-981D-4D6D-85A0-C6ABA4C260AE}" dt="2021-03-16T23:08:54.089" v="352" actId="1076"/>
          <ac:picMkLst>
            <pc:docMk/>
            <pc:sldMk cId="2625607371" sldId="353"/>
            <ac:picMk id="10" creationId="{11572418-8D4F-4107-B18C-654BDD54E3BF}"/>
          </ac:picMkLst>
        </pc:picChg>
      </pc:sldChg>
      <pc:sldChg chg="delSp add del setBg delDesignElem">
        <pc:chgData name="Prieto Villar, José M." userId="79c44207-68a7-42d5-abf4-08866532a717" providerId="ADAL" clId="{B02809BA-981D-4D6D-85A0-C6ABA4C260AE}" dt="2021-03-16T23:06:28.799" v="322" actId="47"/>
        <pc:sldMkLst>
          <pc:docMk/>
          <pc:sldMk cId="3282933402" sldId="353"/>
        </pc:sldMkLst>
        <pc:spChg chg="del">
          <ac:chgData name="Prieto Villar, José M." userId="79c44207-68a7-42d5-abf4-08866532a717" providerId="ADAL" clId="{B02809BA-981D-4D6D-85A0-C6ABA4C260AE}" dt="2021-03-16T23:06:17.408" v="321"/>
          <ac:spMkLst>
            <pc:docMk/>
            <pc:sldMk cId="3282933402" sldId="353"/>
            <ac:spMk id="41" creationId="{B0C60769-5425-4CDA-B979-1B360DB8F3A8}"/>
          </ac:spMkLst>
        </pc:spChg>
      </pc:sldChg>
      <pc:sldChg chg="addSp delSp modSp add">
        <pc:chgData name="Prieto Villar, José M." userId="79c44207-68a7-42d5-abf4-08866532a717" providerId="ADAL" clId="{B02809BA-981D-4D6D-85A0-C6ABA4C260AE}" dt="2021-03-16T23:52:56.038" v="655"/>
        <pc:sldMkLst>
          <pc:docMk/>
          <pc:sldMk cId="3812556137" sldId="354"/>
        </pc:sldMkLst>
        <pc:spChg chg="add mod">
          <ac:chgData name="Prieto Villar, José M." userId="79c44207-68a7-42d5-abf4-08866532a717" providerId="ADAL" clId="{B02809BA-981D-4D6D-85A0-C6ABA4C260AE}" dt="2021-03-16T23:11:53.771" v="398" actId="1076"/>
          <ac:spMkLst>
            <pc:docMk/>
            <pc:sldMk cId="3812556137" sldId="354"/>
            <ac:spMk id="4" creationId="{5E346F55-86E4-4702-A604-75B50DE503DF}"/>
          </ac:spMkLst>
        </pc:spChg>
        <pc:spChg chg="add mod">
          <ac:chgData name="Prieto Villar, José M." userId="79c44207-68a7-42d5-abf4-08866532a717" providerId="ADAL" clId="{B02809BA-981D-4D6D-85A0-C6ABA4C260AE}" dt="2021-03-16T23:14:15.534" v="548" actId="1076"/>
          <ac:spMkLst>
            <pc:docMk/>
            <pc:sldMk cId="3812556137" sldId="354"/>
            <ac:spMk id="5" creationId="{20D48A29-DBE6-4511-B81B-2A4A7BA95213}"/>
          </ac:spMkLst>
        </pc:spChg>
        <pc:spChg chg="mod">
          <ac:chgData name="Prieto Villar, José M." userId="79c44207-68a7-42d5-abf4-08866532a717" providerId="ADAL" clId="{B02809BA-981D-4D6D-85A0-C6ABA4C260AE}" dt="2021-03-16T23:52:56.038" v="655"/>
          <ac:spMkLst>
            <pc:docMk/>
            <pc:sldMk cId="3812556137" sldId="354"/>
            <ac:spMk id="6" creationId="{A62DADB5-1A7C-2840-8715-E242D56D7C3C}"/>
          </ac:spMkLst>
        </pc:spChg>
        <pc:spChg chg="add mod">
          <ac:chgData name="Prieto Villar, José M." userId="79c44207-68a7-42d5-abf4-08866532a717" providerId="ADAL" clId="{B02809BA-981D-4D6D-85A0-C6ABA4C260AE}" dt="2021-03-16T23:11:53.771" v="398" actId="1076"/>
          <ac:spMkLst>
            <pc:docMk/>
            <pc:sldMk cId="3812556137" sldId="354"/>
            <ac:spMk id="7" creationId="{07A543EF-76DF-41A2-8311-6E52A7CCB4DC}"/>
          </ac:spMkLst>
        </pc:spChg>
        <pc:spChg chg="del">
          <ac:chgData name="Prieto Villar, José M." userId="79c44207-68a7-42d5-abf4-08866532a717" providerId="ADAL" clId="{B02809BA-981D-4D6D-85A0-C6ABA4C260AE}" dt="2021-03-16T23:11:30.702" v="396" actId="478"/>
          <ac:spMkLst>
            <pc:docMk/>
            <pc:sldMk cId="3812556137" sldId="354"/>
            <ac:spMk id="8" creationId="{900BB211-57A8-45E1-A366-55BCD55A389A}"/>
          </ac:spMkLst>
        </pc:spChg>
        <pc:spChg chg="add mod">
          <ac:chgData name="Prieto Villar, José M." userId="79c44207-68a7-42d5-abf4-08866532a717" providerId="ADAL" clId="{B02809BA-981D-4D6D-85A0-C6ABA4C260AE}" dt="2021-03-16T23:14:15.534" v="548" actId="1076"/>
          <ac:spMkLst>
            <pc:docMk/>
            <pc:sldMk cId="3812556137" sldId="354"/>
            <ac:spMk id="9" creationId="{C75C119C-2331-4644-A804-BA568D2A91C6}"/>
          </ac:spMkLst>
        </pc:spChg>
        <pc:spChg chg="add mod">
          <ac:chgData name="Prieto Villar, José M." userId="79c44207-68a7-42d5-abf4-08866532a717" providerId="ADAL" clId="{B02809BA-981D-4D6D-85A0-C6ABA4C260AE}" dt="2021-03-16T23:20:16.678" v="569" actId="1076"/>
          <ac:spMkLst>
            <pc:docMk/>
            <pc:sldMk cId="3812556137" sldId="354"/>
            <ac:spMk id="10" creationId="{5D97BBD6-0AD3-4353-813D-C33EDF42A17C}"/>
          </ac:spMkLst>
        </pc:spChg>
        <pc:spChg chg="add del mod">
          <ac:chgData name="Prieto Villar, José M." userId="79c44207-68a7-42d5-abf4-08866532a717" providerId="ADAL" clId="{B02809BA-981D-4D6D-85A0-C6ABA4C260AE}" dt="2021-03-16T23:13:50.324" v="544" actId="478"/>
          <ac:spMkLst>
            <pc:docMk/>
            <pc:sldMk cId="3812556137" sldId="354"/>
            <ac:spMk id="11" creationId="{C5EB1408-6588-4D0A-BDBA-1243BF774483}"/>
          </ac:spMkLst>
        </pc:spChg>
        <pc:spChg chg="add mod">
          <ac:chgData name="Prieto Villar, José M." userId="79c44207-68a7-42d5-abf4-08866532a717" providerId="ADAL" clId="{B02809BA-981D-4D6D-85A0-C6ABA4C260AE}" dt="2021-03-16T23:13:10.057" v="419" actId="14100"/>
          <ac:spMkLst>
            <pc:docMk/>
            <pc:sldMk cId="3812556137" sldId="354"/>
            <ac:spMk id="12" creationId="{33D6330F-8FB5-4462-B466-FAA507FEDAC6}"/>
          </ac:spMkLst>
        </pc:spChg>
        <pc:spChg chg="add mod">
          <ac:chgData name="Prieto Villar, José M." userId="79c44207-68a7-42d5-abf4-08866532a717" providerId="ADAL" clId="{B02809BA-981D-4D6D-85A0-C6ABA4C260AE}" dt="2021-03-16T23:13:43.191" v="543" actId="1038"/>
          <ac:spMkLst>
            <pc:docMk/>
            <pc:sldMk cId="3812556137" sldId="354"/>
            <ac:spMk id="13" creationId="{2F17C3E6-30E2-416B-80B6-6665C206D113}"/>
          </ac:spMkLst>
        </pc:spChg>
        <pc:spChg chg="add mod">
          <ac:chgData name="Prieto Villar, José M." userId="79c44207-68a7-42d5-abf4-08866532a717" providerId="ADAL" clId="{B02809BA-981D-4D6D-85A0-C6ABA4C260AE}" dt="2021-03-16T23:13:56.753" v="546" actId="1076"/>
          <ac:spMkLst>
            <pc:docMk/>
            <pc:sldMk cId="3812556137" sldId="354"/>
            <ac:spMk id="14" creationId="{6DF9052A-B3A4-4DF4-A54A-0ED002C0C05B}"/>
          </ac:spMkLst>
        </pc:spChg>
      </pc:sldChg>
      <pc:sldChg chg="addSp delSp modSp add mod">
        <pc:chgData name="Prieto Villar, José M." userId="79c44207-68a7-42d5-abf4-08866532a717" providerId="ADAL" clId="{B02809BA-981D-4D6D-85A0-C6ABA4C260AE}" dt="2021-03-16T23:53:31.596" v="659" actId="1076"/>
        <pc:sldMkLst>
          <pc:docMk/>
          <pc:sldMk cId="653612972" sldId="355"/>
        </pc:sldMkLst>
        <pc:spChg chg="add mod">
          <ac:chgData name="Prieto Villar, José M." userId="79c44207-68a7-42d5-abf4-08866532a717" providerId="ADAL" clId="{B02809BA-981D-4D6D-85A0-C6ABA4C260AE}" dt="2021-03-16T23:19:55.322" v="568"/>
          <ac:spMkLst>
            <pc:docMk/>
            <pc:sldMk cId="653612972" sldId="355"/>
            <ac:spMk id="4" creationId="{E85AED07-6F7C-41CE-B831-79675CC1E076}"/>
          </ac:spMkLst>
        </pc:spChg>
        <pc:spChg chg="mod">
          <ac:chgData name="Prieto Villar, José M." userId="79c44207-68a7-42d5-abf4-08866532a717" providerId="ADAL" clId="{B02809BA-981D-4D6D-85A0-C6ABA4C260AE}" dt="2021-03-16T23:53:31.596" v="659" actId="1076"/>
          <ac:spMkLst>
            <pc:docMk/>
            <pc:sldMk cId="653612972" sldId="355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3:19:24.119" v="556" actId="478"/>
          <ac:spMkLst>
            <pc:docMk/>
            <pc:sldMk cId="653612972" sldId="355"/>
            <ac:spMk id="8" creationId="{900BB211-57A8-45E1-A366-55BCD55A389A}"/>
          </ac:spMkLst>
        </pc:spChg>
      </pc:sldChg>
      <pc:sldChg chg="addSp delSp modSp add mod">
        <pc:chgData name="Prieto Villar, José M." userId="79c44207-68a7-42d5-abf4-08866532a717" providerId="ADAL" clId="{B02809BA-981D-4D6D-85A0-C6ABA4C260AE}" dt="2021-03-17T12:59:33.287" v="1375" actId="20577"/>
        <pc:sldMkLst>
          <pc:docMk/>
          <pc:sldMk cId="280710783" sldId="356"/>
        </pc:sldMkLst>
        <pc:spChg chg="add del mod">
          <ac:chgData name="Prieto Villar, José M." userId="79c44207-68a7-42d5-abf4-08866532a717" providerId="ADAL" clId="{B02809BA-981D-4D6D-85A0-C6ABA4C260AE}" dt="2021-03-16T23:53:38.424" v="662" actId="478"/>
          <ac:spMkLst>
            <pc:docMk/>
            <pc:sldMk cId="280710783" sldId="356"/>
            <ac:spMk id="3" creationId="{8B835DE9-AF46-41F2-8820-5273276D819C}"/>
          </ac:spMkLst>
        </pc:spChg>
        <pc:spChg chg="del">
          <ac:chgData name="Prieto Villar, José M." userId="79c44207-68a7-42d5-abf4-08866532a717" providerId="ADAL" clId="{B02809BA-981D-4D6D-85A0-C6ABA4C260AE}" dt="2021-03-16T23:20:27.997" v="572" actId="478"/>
          <ac:spMkLst>
            <pc:docMk/>
            <pc:sldMk cId="280710783" sldId="356"/>
            <ac:spMk id="4" creationId="{5E346F55-86E4-4702-A604-75B50DE503DF}"/>
          </ac:spMkLst>
        </pc:spChg>
        <pc:spChg chg="del">
          <ac:chgData name="Prieto Villar, José M." userId="79c44207-68a7-42d5-abf4-08866532a717" providerId="ADAL" clId="{B02809BA-981D-4D6D-85A0-C6ABA4C260AE}" dt="2021-03-16T23:20:35.362" v="576" actId="478"/>
          <ac:spMkLst>
            <pc:docMk/>
            <pc:sldMk cId="280710783" sldId="356"/>
            <ac:spMk id="5" creationId="{20D48A29-DBE6-4511-B81B-2A4A7BA95213}"/>
          </ac:spMkLst>
        </pc:spChg>
        <pc:spChg chg="del mod">
          <ac:chgData name="Prieto Villar, José M." userId="79c44207-68a7-42d5-abf4-08866532a717" providerId="ADAL" clId="{B02809BA-981D-4D6D-85A0-C6ABA4C260AE}" dt="2021-03-16T23:53:35.073" v="660" actId="478"/>
          <ac:spMkLst>
            <pc:docMk/>
            <pc:sldMk cId="280710783" sldId="356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3:20:27.997" v="572" actId="478"/>
          <ac:spMkLst>
            <pc:docMk/>
            <pc:sldMk cId="280710783" sldId="356"/>
            <ac:spMk id="7" creationId="{07A543EF-76DF-41A2-8311-6E52A7CCB4DC}"/>
          </ac:spMkLst>
        </pc:spChg>
        <pc:spChg chg="del">
          <ac:chgData name="Prieto Villar, José M." userId="79c44207-68a7-42d5-abf4-08866532a717" providerId="ADAL" clId="{B02809BA-981D-4D6D-85A0-C6ABA4C260AE}" dt="2021-03-16T23:20:33.957" v="575" actId="478"/>
          <ac:spMkLst>
            <pc:docMk/>
            <pc:sldMk cId="280710783" sldId="356"/>
            <ac:spMk id="9" creationId="{C75C119C-2331-4644-A804-BA568D2A91C6}"/>
          </ac:spMkLst>
        </pc:spChg>
        <pc:spChg chg="mod">
          <ac:chgData name="Prieto Villar, José M." userId="79c44207-68a7-42d5-abf4-08866532a717" providerId="ADAL" clId="{B02809BA-981D-4D6D-85A0-C6ABA4C260AE}" dt="2021-03-16T23:22:43.396" v="637" actId="1038"/>
          <ac:spMkLst>
            <pc:docMk/>
            <pc:sldMk cId="280710783" sldId="356"/>
            <ac:spMk id="10" creationId="{5D97BBD6-0AD3-4353-813D-C33EDF42A17C}"/>
          </ac:spMkLst>
        </pc:spChg>
        <pc:spChg chg="add mod">
          <ac:chgData name="Prieto Villar, José M." userId="79c44207-68a7-42d5-abf4-08866532a717" providerId="ADAL" clId="{B02809BA-981D-4D6D-85A0-C6ABA4C260AE}" dt="2021-03-16T23:21:22.283" v="601" actId="14100"/>
          <ac:spMkLst>
            <pc:docMk/>
            <pc:sldMk cId="280710783" sldId="356"/>
            <ac:spMk id="11" creationId="{E84732D3-DCD2-4D65-A080-8CD4F90892AC}"/>
          </ac:spMkLst>
        </pc:spChg>
        <pc:spChg chg="del">
          <ac:chgData name="Prieto Villar, José M." userId="79c44207-68a7-42d5-abf4-08866532a717" providerId="ADAL" clId="{B02809BA-981D-4D6D-85A0-C6ABA4C260AE}" dt="2021-03-16T23:20:36.772" v="577" actId="478"/>
          <ac:spMkLst>
            <pc:docMk/>
            <pc:sldMk cId="280710783" sldId="356"/>
            <ac:spMk id="12" creationId="{33D6330F-8FB5-4462-B466-FAA507FEDAC6}"/>
          </ac:spMkLst>
        </pc:spChg>
        <pc:spChg chg="del">
          <ac:chgData name="Prieto Villar, José M." userId="79c44207-68a7-42d5-abf4-08866532a717" providerId="ADAL" clId="{B02809BA-981D-4D6D-85A0-C6ABA4C260AE}" dt="2021-03-16T23:20:37.645" v="578" actId="478"/>
          <ac:spMkLst>
            <pc:docMk/>
            <pc:sldMk cId="280710783" sldId="356"/>
            <ac:spMk id="13" creationId="{2F17C3E6-30E2-416B-80B6-6665C206D113}"/>
          </ac:spMkLst>
        </pc:spChg>
        <pc:spChg chg="del">
          <ac:chgData name="Prieto Villar, José M." userId="79c44207-68a7-42d5-abf4-08866532a717" providerId="ADAL" clId="{B02809BA-981D-4D6D-85A0-C6ABA4C260AE}" dt="2021-03-16T23:20:25.427" v="571" actId="478"/>
          <ac:spMkLst>
            <pc:docMk/>
            <pc:sldMk cId="280710783" sldId="356"/>
            <ac:spMk id="14" creationId="{6DF9052A-B3A4-4DF4-A54A-0ED002C0C05B}"/>
          </ac:spMkLst>
        </pc:spChg>
        <pc:spChg chg="add mod">
          <ac:chgData name="Prieto Villar, José M." userId="79c44207-68a7-42d5-abf4-08866532a717" providerId="ADAL" clId="{B02809BA-981D-4D6D-85A0-C6ABA4C260AE}" dt="2021-03-16T23:21:39.793" v="607" actId="1076"/>
          <ac:spMkLst>
            <pc:docMk/>
            <pc:sldMk cId="280710783" sldId="356"/>
            <ac:spMk id="15" creationId="{8C6E2155-C1CC-4139-83CB-084E98B6A291}"/>
          </ac:spMkLst>
        </pc:spChg>
        <pc:spChg chg="add mod">
          <ac:chgData name="Prieto Villar, José M." userId="79c44207-68a7-42d5-abf4-08866532a717" providerId="ADAL" clId="{B02809BA-981D-4D6D-85A0-C6ABA4C260AE}" dt="2021-03-17T12:59:33.287" v="1375" actId="20577"/>
          <ac:spMkLst>
            <pc:docMk/>
            <pc:sldMk cId="280710783" sldId="356"/>
            <ac:spMk id="16" creationId="{A658E3C3-E71E-4B01-A470-49314AC989C5}"/>
          </ac:spMkLst>
        </pc:spChg>
        <pc:spChg chg="add mod">
          <ac:chgData name="Prieto Villar, José M." userId="79c44207-68a7-42d5-abf4-08866532a717" providerId="ADAL" clId="{B02809BA-981D-4D6D-85A0-C6ABA4C260AE}" dt="2021-03-16T23:22:35.370" v="632" actId="1076"/>
          <ac:spMkLst>
            <pc:docMk/>
            <pc:sldMk cId="280710783" sldId="356"/>
            <ac:spMk id="17" creationId="{015EC23F-C37E-4417-A8F7-D51E89D97791}"/>
          </ac:spMkLst>
        </pc:spChg>
        <pc:spChg chg="add mod">
          <ac:chgData name="Prieto Villar, José M." userId="79c44207-68a7-42d5-abf4-08866532a717" providerId="ADAL" clId="{B02809BA-981D-4D6D-85A0-C6ABA4C260AE}" dt="2021-03-16T23:53:35.343" v="661"/>
          <ac:spMkLst>
            <pc:docMk/>
            <pc:sldMk cId="280710783" sldId="356"/>
            <ac:spMk id="18" creationId="{39FA2D41-CB01-49B4-9AF7-CC4158A53A94}"/>
          </ac:spMkLst>
        </pc:spChg>
      </pc:sldChg>
      <pc:sldChg chg="addSp delSp modSp add mod">
        <pc:chgData name="Prieto Villar, José M." userId="79c44207-68a7-42d5-abf4-08866532a717" providerId="ADAL" clId="{B02809BA-981D-4D6D-85A0-C6ABA4C260AE}" dt="2021-03-16T23:53:45.527" v="665" actId="478"/>
        <pc:sldMkLst>
          <pc:docMk/>
          <pc:sldMk cId="318997576" sldId="357"/>
        </pc:sldMkLst>
        <pc:spChg chg="add del mod">
          <ac:chgData name="Prieto Villar, José M." userId="79c44207-68a7-42d5-abf4-08866532a717" providerId="ADAL" clId="{B02809BA-981D-4D6D-85A0-C6ABA4C260AE}" dt="2021-03-16T23:53:45.527" v="665" actId="478"/>
          <ac:spMkLst>
            <pc:docMk/>
            <pc:sldMk cId="318997576" sldId="357"/>
            <ac:spMk id="3" creationId="{26DE6204-7EF7-40B2-9D06-EE651E38920E}"/>
          </ac:spMkLst>
        </pc:spChg>
        <pc:spChg chg="del">
          <ac:chgData name="Prieto Villar, José M." userId="79c44207-68a7-42d5-abf4-08866532a717" providerId="ADAL" clId="{B02809BA-981D-4D6D-85A0-C6ABA4C260AE}" dt="2021-03-16T23:24:08.572" v="639" actId="478"/>
          <ac:spMkLst>
            <pc:docMk/>
            <pc:sldMk cId="318997576" sldId="357"/>
            <ac:spMk id="5" creationId="{CE30AF25-B0D8-4C96-A2A8-A2DBC814CA7A}"/>
          </ac:spMkLst>
        </pc:spChg>
        <pc:spChg chg="del">
          <ac:chgData name="Prieto Villar, José M." userId="79c44207-68a7-42d5-abf4-08866532a717" providerId="ADAL" clId="{B02809BA-981D-4D6D-85A0-C6ABA4C260AE}" dt="2021-03-16T23:53:43.052" v="663" actId="478"/>
          <ac:spMkLst>
            <pc:docMk/>
            <pc:sldMk cId="318997576" sldId="357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3:24:08.572" v="639" actId="478"/>
          <ac:spMkLst>
            <pc:docMk/>
            <pc:sldMk cId="318997576" sldId="357"/>
            <ac:spMk id="7" creationId="{81B004AB-BD01-4007-A981-D488BC089251}"/>
          </ac:spMkLst>
        </pc:spChg>
        <pc:spChg chg="add mod">
          <ac:chgData name="Prieto Villar, José M." userId="79c44207-68a7-42d5-abf4-08866532a717" providerId="ADAL" clId="{B02809BA-981D-4D6D-85A0-C6ABA4C260AE}" dt="2021-03-16T23:24:33.660" v="642" actId="1076"/>
          <ac:spMkLst>
            <pc:docMk/>
            <pc:sldMk cId="318997576" sldId="357"/>
            <ac:spMk id="8" creationId="{6C4A855D-5166-496C-91FB-9649FEDC68B5}"/>
          </ac:spMkLst>
        </pc:spChg>
        <pc:spChg chg="add mod">
          <ac:chgData name="Prieto Villar, José M." userId="79c44207-68a7-42d5-abf4-08866532a717" providerId="ADAL" clId="{B02809BA-981D-4D6D-85A0-C6ABA4C260AE}" dt="2021-03-16T23:24:26.289" v="641" actId="1076"/>
          <ac:spMkLst>
            <pc:docMk/>
            <pc:sldMk cId="318997576" sldId="357"/>
            <ac:spMk id="9" creationId="{F49A3EDD-9D55-4540-932C-2C69314D3398}"/>
          </ac:spMkLst>
        </pc:spChg>
        <pc:spChg chg="del">
          <ac:chgData name="Prieto Villar, José M." userId="79c44207-68a7-42d5-abf4-08866532a717" providerId="ADAL" clId="{B02809BA-981D-4D6D-85A0-C6ABA4C260AE}" dt="2021-03-16T23:24:08.572" v="639" actId="478"/>
          <ac:spMkLst>
            <pc:docMk/>
            <pc:sldMk cId="318997576" sldId="357"/>
            <ac:spMk id="10" creationId="{EAE0C110-E1B9-4C5B-98D0-A649D556BDCC}"/>
          </ac:spMkLst>
        </pc:spChg>
        <pc:spChg chg="add mod">
          <ac:chgData name="Prieto Villar, José M." userId="79c44207-68a7-42d5-abf4-08866532a717" providerId="ADAL" clId="{B02809BA-981D-4D6D-85A0-C6ABA4C260AE}" dt="2021-03-16T23:24:33.660" v="642" actId="1076"/>
          <ac:spMkLst>
            <pc:docMk/>
            <pc:sldMk cId="318997576" sldId="357"/>
            <ac:spMk id="11" creationId="{7EC42EC4-A8EE-49F3-9AC6-EF1BB7BAA008}"/>
          </ac:spMkLst>
        </pc:spChg>
        <pc:spChg chg="add mod">
          <ac:chgData name="Prieto Villar, José M." userId="79c44207-68a7-42d5-abf4-08866532a717" providerId="ADAL" clId="{B02809BA-981D-4D6D-85A0-C6ABA4C260AE}" dt="2021-03-16T23:24:42.663" v="643" actId="14100"/>
          <ac:spMkLst>
            <pc:docMk/>
            <pc:sldMk cId="318997576" sldId="357"/>
            <ac:spMk id="12" creationId="{A44ADF10-FD99-4B4C-9F33-E357B70216DE}"/>
          </ac:spMkLst>
        </pc:spChg>
        <pc:spChg chg="add mod">
          <ac:chgData name="Prieto Villar, José M." userId="79c44207-68a7-42d5-abf4-08866532a717" providerId="ADAL" clId="{B02809BA-981D-4D6D-85A0-C6ABA4C260AE}" dt="2021-03-16T23:24:26.289" v="641" actId="1076"/>
          <ac:spMkLst>
            <pc:docMk/>
            <pc:sldMk cId="318997576" sldId="357"/>
            <ac:spMk id="13" creationId="{AD636D96-9D2B-4792-A7CE-213FBB1D5D83}"/>
          </ac:spMkLst>
        </pc:spChg>
        <pc:spChg chg="add mod">
          <ac:chgData name="Prieto Villar, José M." userId="79c44207-68a7-42d5-abf4-08866532a717" providerId="ADAL" clId="{B02809BA-981D-4D6D-85A0-C6ABA4C260AE}" dt="2021-03-16T23:53:43.296" v="664"/>
          <ac:spMkLst>
            <pc:docMk/>
            <pc:sldMk cId="318997576" sldId="357"/>
            <ac:spMk id="14" creationId="{FBE3A3AF-37B3-4BE8-BA97-DA35BF510B06}"/>
          </ac:spMkLst>
        </pc:spChg>
      </pc:sldChg>
      <pc:sldChg chg="addSp delSp modSp add mod setBg">
        <pc:chgData name="Prieto Villar, José M." userId="79c44207-68a7-42d5-abf4-08866532a717" providerId="ADAL" clId="{B02809BA-981D-4D6D-85A0-C6ABA4C260AE}" dt="2021-03-17T00:05:48.541" v="1357" actId="20577"/>
        <pc:sldMkLst>
          <pc:docMk/>
          <pc:sldMk cId="374242611" sldId="358"/>
        </pc:sldMkLst>
        <pc:spChg chg="mod">
          <ac:chgData name="Prieto Villar, José M." userId="79c44207-68a7-42d5-abf4-08866532a717" providerId="ADAL" clId="{B02809BA-981D-4D6D-85A0-C6ABA4C260AE}" dt="2021-03-17T00:05:48.541" v="1357" actId="20577"/>
          <ac:spMkLst>
            <pc:docMk/>
            <pc:sldMk cId="374242611" sldId="358"/>
            <ac:spMk id="6" creationId="{A62DADB5-1A7C-2840-8715-E242D56D7C3C}"/>
          </ac:spMkLst>
        </pc:spChg>
        <pc:spChg chg="del">
          <ac:chgData name="Prieto Villar, José M." userId="79c44207-68a7-42d5-abf4-08866532a717" providerId="ADAL" clId="{B02809BA-981D-4D6D-85A0-C6ABA4C260AE}" dt="2021-03-16T23:51:51.404" v="645" actId="478"/>
          <ac:spMkLst>
            <pc:docMk/>
            <pc:sldMk cId="374242611" sldId="358"/>
            <ac:spMk id="8" creationId="{6C4A855D-5166-496C-91FB-9649FEDC68B5}"/>
          </ac:spMkLst>
        </pc:spChg>
        <pc:spChg chg="del">
          <ac:chgData name="Prieto Villar, José M." userId="79c44207-68a7-42d5-abf4-08866532a717" providerId="ADAL" clId="{B02809BA-981D-4D6D-85A0-C6ABA4C260AE}" dt="2021-03-16T23:51:51.404" v="645" actId="478"/>
          <ac:spMkLst>
            <pc:docMk/>
            <pc:sldMk cId="374242611" sldId="358"/>
            <ac:spMk id="9" creationId="{F49A3EDD-9D55-4540-932C-2C69314D3398}"/>
          </ac:spMkLst>
        </pc:spChg>
        <pc:spChg chg="del">
          <ac:chgData name="Prieto Villar, José M." userId="79c44207-68a7-42d5-abf4-08866532a717" providerId="ADAL" clId="{B02809BA-981D-4D6D-85A0-C6ABA4C260AE}" dt="2021-03-16T23:51:51.404" v="645" actId="478"/>
          <ac:spMkLst>
            <pc:docMk/>
            <pc:sldMk cId="374242611" sldId="358"/>
            <ac:spMk id="11" creationId="{7EC42EC4-A8EE-49F3-9AC6-EF1BB7BAA008}"/>
          </ac:spMkLst>
        </pc:spChg>
        <pc:spChg chg="del">
          <ac:chgData name="Prieto Villar, José M." userId="79c44207-68a7-42d5-abf4-08866532a717" providerId="ADAL" clId="{B02809BA-981D-4D6D-85A0-C6ABA4C260AE}" dt="2021-03-16T23:51:51.404" v="645" actId="478"/>
          <ac:spMkLst>
            <pc:docMk/>
            <pc:sldMk cId="374242611" sldId="358"/>
            <ac:spMk id="12" creationId="{A44ADF10-FD99-4B4C-9F33-E357B70216DE}"/>
          </ac:spMkLst>
        </pc:spChg>
        <pc:spChg chg="del">
          <ac:chgData name="Prieto Villar, José M." userId="79c44207-68a7-42d5-abf4-08866532a717" providerId="ADAL" clId="{B02809BA-981D-4D6D-85A0-C6ABA4C260AE}" dt="2021-03-16T23:51:51.404" v="645" actId="478"/>
          <ac:spMkLst>
            <pc:docMk/>
            <pc:sldMk cId="374242611" sldId="358"/>
            <ac:spMk id="13" creationId="{AD636D96-9D2B-4792-A7CE-213FBB1D5D83}"/>
          </ac:spMkLst>
        </pc:spChg>
        <pc:spChg chg="add">
          <ac:chgData name="Prieto Villar, José M." userId="79c44207-68a7-42d5-abf4-08866532a717" providerId="ADAL" clId="{B02809BA-981D-4D6D-85A0-C6ABA4C260AE}" dt="2021-03-16T23:51:59.784" v="647" actId="26606"/>
          <ac:spMkLst>
            <pc:docMk/>
            <pc:sldMk cId="374242611" sldId="358"/>
            <ac:spMk id="15" creationId="{7D9D36D6-2AC5-46A1-A849-4C82D5264A3A}"/>
          </ac:spMkLst>
        </pc:spChg>
        <pc:picChg chg="add mod">
          <ac:chgData name="Prieto Villar, José M." userId="79c44207-68a7-42d5-abf4-08866532a717" providerId="ADAL" clId="{B02809BA-981D-4D6D-85A0-C6ABA4C260AE}" dt="2021-03-16T23:51:59.784" v="647" actId="26606"/>
          <ac:picMkLst>
            <pc:docMk/>
            <pc:sldMk cId="374242611" sldId="358"/>
            <ac:picMk id="10" creationId="{1ECB4FF6-D20B-4011-9E00-284EA8674739}"/>
          </ac:picMkLst>
        </pc:picChg>
      </pc:sldChg>
      <pc:sldChg chg="addSp delSp modSp add mod">
        <pc:chgData name="Prieto Villar, José M." userId="79c44207-68a7-42d5-abf4-08866532a717" providerId="ADAL" clId="{B02809BA-981D-4D6D-85A0-C6ABA4C260AE}" dt="2021-03-16T23:57:49.816" v="908" actId="20577"/>
        <pc:sldMkLst>
          <pc:docMk/>
          <pc:sldMk cId="1932786268" sldId="359"/>
        </pc:sldMkLst>
        <pc:spChg chg="add del mod">
          <ac:chgData name="Prieto Villar, José M." userId="79c44207-68a7-42d5-abf4-08866532a717" providerId="ADAL" clId="{B02809BA-981D-4D6D-85A0-C6ABA4C260AE}" dt="2021-03-16T23:56:49.549" v="820"/>
          <ac:spMkLst>
            <pc:docMk/>
            <pc:sldMk cId="1932786268" sldId="359"/>
            <ac:spMk id="2" creationId="{AE9CFDFB-8A03-4CD5-A076-1EB147F0AF3A}"/>
          </ac:spMkLst>
        </pc:spChg>
        <pc:spChg chg="mod">
          <ac:chgData name="Prieto Villar, José M." userId="79c44207-68a7-42d5-abf4-08866532a717" providerId="ADAL" clId="{B02809BA-981D-4D6D-85A0-C6ABA4C260AE}" dt="2021-03-16T23:57:09.199" v="830" actId="14100"/>
          <ac:spMkLst>
            <pc:docMk/>
            <pc:sldMk cId="1932786268" sldId="359"/>
            <ac:spMk id="4" creationId="{E85AED07-6F7C-41CE-B831-79675CC1E076}"/>
          </ac:spMkLst>
        </pc:spChg>
        <pc:spChg chg="add mod">
          <ac:chgData name="Prieto Villar, José M." userId="79c44207-68a7-42d5-abf4-08866532a717" providerId="ADAL" clId="{B02809BA-981D-4D6D-85A0-C6ABA4C260AE}" dt="2021-03-16T23:57:49.816" v="908" actId="20577"/>
          <ac:spMkLst>
            <pc:docMk/>
            <pc:sldMk cId="1932786268" sldId="359"/>
            <ac:spMk id="5" creationId="{7E1C0932-5DEF-4A16-AEE2-E606C0B1A51F}"/>
          </ac:spMkLst>
        </pc:spChg>
        <pc:spChg chg="mod">
          <ac:chgData name="Prieto Villar, José M." userId="79c44207-68a7-42d5-abf4-08866532a717" providerId="ADAL" clId="{B02809BA-981D-4D6D-85A0-C6ABA4C260AE}" dt="2021-03-16T23:54:24.609" v="667"/>
          <ac:spMkLst>
            <pc:docMk/>
            <pc:sldMk cId="1932786268" sldId="359"/>
            <ac:spMk id="6" creationId="{A62DADB5-1A7C-2840-8715-E242D56D7C3C}"/>
          </ac:spMkLst>
        </pc:spChg>
      </pc:sldChg>
      <pc:sldChg chg="addSp delSp modSp add mod">
        <pc:chgData name="Prieto Villar, José M." userId="79c44207-68a7-42d5-abf4-08866532a717" providerId="ADAL" clId="{B02809BA-981D-4D6D-85A0-C6ABA4C260AE}" dt="2021-03-17T13:04:27.660" v="1376" actId="20577"/>
        <pc:sldMkLst>
          <pc:docMk/>
          <pc:sldMk cId="2050768638" sldId="360"/>
        </pc:sldMkLst>
        <pc:spChg chg="del">
          <ac:chgData name="Prieto Villar, José M." userId="79c44207-68a7-42d5-abf4-08866532a717" providerId="ADAL" clId="{B02809BA-981D-4D6D-85A0-C6ABA4C260AE}" dt="2021-03-17T00:03:45.693" v="1242" actId="478"/>
          <ac:spMkLst>
            <pc:docMk/>
            <pc:sldMk cId="2050768638" sldId="360"/>
            <ac:spMk id="4" creationId="{E85AED07-6F7C-41CE-B831-79675CC1E076}"/>
          </ac:spMkLst>
        </pc:spChg>
        <pc:spChg chg="del">
          <ac:chgData name="Prieto Villar, José M." userId="79c44207-68a7-42d5-abf4-08866532a717" providerId="ADAL" clId="{B02809BA-981D-4D6D-85A0-C6ABA4C260AE}" dt="2021-03-17T00:03:45.693" v="1242" actId="478"/>
          <ac:spMkLst>
            <pc:docMk/>
            <pc:sldMk cId="2050768638" sldId="360"/>
            <ac:spMk id="5" creationId="{7E1C0932-5DEF-4A16-AEE2-E606C0B1A51F}"/>
          </ac:spMkLst>
        </pc:spChg>
        <pc:spChg chg="add mod">
          <ac:chgData name="Prieto Villar, José M." userId="79c44207-68a7-42d5-abf4-08866532a717" providerId="ADAL" clId="{B02809BA-981D-4D6D-85A0-C6ABA4C260AE}" dt="2021-03-17T13:04:27.660" v="1376" actId="20577"/>
          <ac:spMkLst>
            <pc:docMk/>
            <pc:sldMk cId="2050768638" sldId="360"/>
            <ac:spMk id="7" creationId="{A5C3741C-466C-48DA-A181-9C43D08E976E}"/>
          </ac:spMkLst>
        </pc:spChg>
        <pc:spChg chg="add mod">
          <ac:chgData name="Prieto Villar, José M." userId="79c44207-68a7-42d5-abf4-08866532a717" providerId="ADAL" clId="{B02809BA-981D-4D6D-85A0-C6ABA4C260AE}" dt="2021-03-17T00:04:52.135" v="1341" actId="1076"/>
          <ac:spMkLst>
            <pc:docMk/>
            <pc:sldMk cId="2050768638" sldId="360"/>
            <ac:spMk id="8" creationId="{41B4C27D-6B69-461D-9F39-F13FC99FA545}"/>
          </ac:spMkLst>
        </pc:spChg>
        <pc:spChg chg="add mod">
          <ac:chgData name="Prieto Villar, José M." userId="79c44207-68a7-42d5-abf4-08866532a717" providerId="ADAL" clId="{B02809BA-981D-4D6D-85A0-C6ABA4C260AE}" dt="2021-03-17T00:05:09.087" v="1343" actId="1076"/>
          <ac:spMkLst>
            <pc:docMk/>
            <pc:sldMk cId="2050768638" sldId="360"/>
            <ac:spMk id="9" creationId="{BA9ACEAF-9DCC-41BC-AD07-E81E104379C5}"/>
          </ac:spMkLst>
        </pc:spChg>
        <pc:spChg chg="add mod">
          <ac:chgData name="Prieto Villar, José M." userId="79c44207-68a7-42d5-abf4-08866532a717" providerId="ADAL" clId="{B02809BA-981D-4D6D-85A0-C6ABA4C260AE}" dt="2021-03-17T00:04:52.135" v="1341" actId="1076"/>
          <ac:spMkLst>
            <pc:docMk/>
            <pc:sldMk cId="2050768638" sldId="360"/>
            <ac:spMk id="10" creationId="{74E429B3-A0E4-4D7D-8D82-3B818034586F}"/>
          </ac:spMkLst>
        </pc:spChg>
        <pc:spChg chg="add mod">
          <ac:chgData name="Prieto Villar, José M." userId="79c44207-68a7-42d5-abf4-08866532a717" providerId="ADAL" clId="{B02809BA-981D-4D6D-85A0-C6ABA4C260AE}" dt="2021-03-17T00:04:58.276" v="1342" actId="1076"/>
          <ac:spMkLst>
            <pc:docMk/>
            <pc:sldMk cId="2050768638" sldId="360"/>
            <ac:spMk id="11" creationId="{3FC7441E-65F8-4623-B828-150995971410}"/>
          </ac:spMkLst>
        </pc:spChg>
        <pc:spChg chg="add mod">
          <ac:chgData name="Prieto Villar, José M." userId="79c44207-68a7-42d5-abf4-08866532a717" providerId="ADAL" clId="{B02809BA-981D-4D6D-85A0-C6ABA4C260AE}" dt="2021-03-17T00:04:03.719" v="1278" actId="14100"/>
          <ac:spMkLst>
            <pc:docMk/>
            <pc:sldMk cId="2050768638" sldId="360"/>
            <ac:spMk id="12" creationId="{F543F554-F02C-4AF3-8931-A2257A188E8B}"/>
          </ac:spMkLst>
        </pc:spChg>
      </pc:sldChg>
      <pc:sldChg chg="addSp delSp modSp add del mod">
        <pc:chgData name="Prieto Villar, José M." userId="79c44207-68a7-42d5-abf4-08866532a717" providerId="ADAL" clId="{B02809BA-981D-4D6D-85A0-C6ABA4C260AE}" dt="2021-03-17T00:03:10.788" v="1240" actId="47"/>
        <pc:sldMkLst>
          <pc:docMk/>
          <pc:sldMk cId="4178696108" sldId="360"/>
        </pc:sldMkLst>
        <pc:spChg chg="del">
          <ac:chgData name="Prieto Villar, José M." userId="79c44207-68a7-42d5-abf4-08866532a717" providerId="ADAL" clId="{B02809BA-981D-4D6D-85A0-C6ABA4C260AE}" dt="2021-03-16T23:58:46.702" v="910" actId="478"/>
          <ac:spMkLst>
            <pc:docMk/>
            <pc:sldMk cId="4178696108" sldId="360"/>
            <ac:spMk id="4" creationId="{E85AED07-6F7C-41CE-B831-79675CC1E076}"/>
          </ac:spMkLst>
        </pc:spChg>
        <pc:spChg chg="del">
          <ac:chgData name="Prieto Villar, José M." userId="79c44207-68a7-42d5-abf4-08866532a717" providerId="ADAL" clId="{B02809BA-981D-4D6D-85A0-C6ABA4C260AE}" dt="2021-03-16T23:58:46.702" v="910" actId="478"/>
          <ac:spMkLst>
            <pc:docMk/>
            <pc:sldMk cId="4178696108" sldId="360"/>
            <ac:spMk id="5" creationId="{7E1C0932-5DEF-4A16-AEE2-E606C0B1A51F}"/>
          </ac:spMkLst>
        </pc:spChg>
        <pc:spChg chg="add del mod">
          <ac:chgData name="Prieto Villar, José M." userId="79c44207-68a7-42d5-abf4-08866532a717" providerId="ADAL" clId="{B02809BA-981D-4D6D-85A0-C6ABA4C260AE}" dt="2021-03-17T00:00:33.700" v="919" actId="478"/>
          <ac:spMkLst>
            <pc:docMk/>
            <pc:sldMk cId="4178696108" sldId="360"/>
            <ac:spMk id="7" creationId="{3242A551-8246-44D0-82E0-8FE9CC1A5428}"/>
          </ac:spMkLst>
        </pc:spChg>
        <pc:spChg chg="add mod">
          <ac:chgData name="Prieto Villar, José M." userId="79c44207-68a7-42d5-abf4-08866532a717" providerId="ADAL" clId="{B02809BA-981D-4D6D-85A0-C6ABA4C260AE}" dt="2021-03-17T00:03:05.968" v="1239" actId="20577"/>
          <ac:spMkLst>
            <pc:docMk/>
            <pc:sldMk cId="4178696108" sldId="360"/>
            <ac:spMk id="8" creationId="{F984FFEC-A526-460C-B7B5-EA7CFDF772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0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7B13834E-8AC2-48C5-8DD7-FE0809585ADD}"/>
              </a:ext>
            </a:extLst>
          </p:cNvPr>
          <p:cNvSpPr txBox="1">
            <a:spLocks/>
          </p:cNvSpPr>
          <p:nvPr userDrawn="1"/>
        </p:nvSpPr>
        <p:spPr>
          <a:xfrm>
            <a:off x="4544992" y="6224937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0AA73BB1-B10C-4495-AC10-01FDD5B3AA3D}"/>
              </a:ext>
            </a:extLst>
          </p:cNvPr>
          <p:cNvSpPr txBox="1">
            <a:spLocks/>
          </p:cNvSpPr>
          <p:nvPr userDrawn="1"/>
        </p:nvSpPr>
        <p:spPr>
          <a:xfrm>
            <a:off x="8708985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5C26002C-EFAF-4AD3-8B9F-AF1B6FE43BE0}"/>
              </a:ext>
            </a:extLst>
          </p:cNvPr>
          <p:cNvSpPr txBox="1">
            <a:spLocks/>
          </p:cNvSpPr>
          <p:nvPr userDrawn="1"/>
        </p:nvSpPr>
        <p:spPr>
          <a:xfrm>
            <a:off x="8708984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5E6E1A55-CB99-4296-81A5-22FD525CB06C}"/>
              </a:ext>
            </a:extLst>
          </p:cNvPr>
          <p:cNvSpPr txBox="1">
            <a:spLocks/>
          </p:cNvSpPr>
          <p:nvPr userDrawn="1"/>
        </p:nvSpPr>
        <p:spPr>
          <a:xfrm>
            <a:off x="381001" y="6231723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latin typeface="GT Sectra Fine Bk" panose="00000400000000000000" pitchFamily="50" charset="0"/>
              </a:rPr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B7EAC6CF-541A-4AC8-B6EF-E5C5E712E8FC}"/>
              </a:ext>
            </a:extLst>
          </p:cNvPr>
          <p:cNvSpPr txBox="1">
            <a:spLocks/>
          </p:cNvSpPr>
          <p:nvPr userDrawn="1"/>
        </p:nvSpPr>
        <p:spPr>
          <a:xfrm>
            <a:off x="8708984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B17ED-64D8-481F-BAC9-1A3AAD1DA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t="10633" r="7013" b="25000"/>
          <a:stretch/>
        </p:blipFill>
        <p:spPr>
          <a:xfrm>
            <a:off x="0" y="0"/>
            <a:ext cx="12192000" cy="6845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40C8ED76-C519-4092-835F-CE1D7C72348E}"/>
              </a:ext>
            </a:extLst>
          </p:cNvPr>
          <p:cNvSpPr txBox="1">
            <a:spLocks/>
          </p:cNvSpPr>
          <p:nvPr userDrawn="1"/>
        </p:nvSpPr>
        <p:spPr>
          <a:xfrm>
            <a:off x="8708984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  <p:pic>
        <p:nvPicPr>
          <p:cNvPr id="12" name="Graphic 5">
            <a:extLst>
              <a:ext uri="{FF2B5EF4-FFF2-40B4-BE49-F238E27FC236}">
                <a16:creationId xmlns:a16="http://schemas.microsoft.com/office/drawing/2014/main" id="{EAFDC738-A7B0-4C4C-B6D2-A0ADA48185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0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</a:rPr>
              <a:t>Copyright © 2021 Accenture. All rights reserved.</a:t>
            </a:r>
            <a:endParaRPr lang="en-US" sz="800" dirty="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515674CC-308E-4268-950B-3DAEC9C1ABAF}"/>
              </a:ext>
            </a:extLst>
          </p:cNvPr>
          <p:cNvSpPr txBox="1">
            <a:spLocks/>
          </p:cNvSpPr>
          <p:nvPr userDrawn="1"/>
        </p:nvSpPr>
        <p:spPr>
          <a:xfrm>
            <a:off x="9146615" y="6231723"/>
            <a:ext cx="2860902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2"/>
                </a:solidFill>
              </a:rPr>
              <a:t>Copyright © 2021 Accenture. All rights reserved.</a:t>
            </a:r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B4FE2CDA-3E3D-4B4E-9D47-B7ECB330E84D}"/>
              </a:ext>
            </a:extLst>
          </p:cNvPr>
          <p:cNvSpPr txBox="1">
            <a:spLocks/>
          </p:cNvSpPr>
          <p:nvPr userDrawn="1"/>
        </p:nvSpPr>
        <p:spPr>
          <a:xfrm>
            <a:off x="9146615" y="6231723"/>
            <a:ext cx="2860902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2"/>
                </a:solidFill>
              </a:rPr>
              <a:t>Copyright © 2021 Accenture. All rights reserved.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1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</a:rPr>
              <a:t>Copyright © 2021 Accenture. All rights reserved.</a:t>
            </a:r>
            <a:endParaRPr lang="en-US" sz="800" dirty="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5364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5BACE79B-9CC9-470E-81E0-20F7FAE854A6}"/>
              </a:ext>
            </a:extLst>
          </p:cNvPr>
          <p:cNvSpPr txBox="1">
            <a:spLocks/>
          </p:cNvSpPr>
          <p:nvPr userDrawn="1"/>
        </p:nvSpPr>
        <p:spPr>
          <a:xfrm>
            <a:off x="4544992" y="6224937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11B85B-19F0-4C17-8AEA-F520CDD4C6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" b="1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EC0436-E852-4CD1-BC46-0093EC0D78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buNone/>
              <a:tabLst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24pt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0E7B4-ACD0-4C8E-8030-4D39116544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8521" y="0"/>
            <a:ext cx="12220517" cy="6874041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2167318-06A3-4E36-96B0-7426CB40B6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0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547D52-08B5-47D9-9E24-A2D3A9A45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785FBB-381E-4443-8D33-E31DF9F81C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495A57-35C7-4102-AC0C-0CC26BDFBF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pic>
        <p:nvPicPr>
          <p:cNvPr id="13" name="Picture 1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A838866-EE8A-4BAF-B622-4CB35334E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B0FD1-656A-4895-8A4E-225DFB2C1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58030F6B-9665-4505-8160-36341FE4D0FE}"/>
              </a:ext>
            </a:extLst>
          </p:cNvPr>
          <p:cNvSpPr txBox="1">
            <a:spLocks/>
          </p:cNvSpPr>
          <p:nvPr userDrawn="1"/>
        </p:nvSpPr>
        <p:spPr>
          <a:xfrm>
            <a:off x="380999" y="4681887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6E6681C-3549-499E-A0C0-C4CE1E9558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D39017FD-6A0B-46C6-823B-9454CF7F3EEE}"/>
              </a:ext>
            </a:extLst>
          </p:cNvPr>
          <p:cNvSpPr txBox="1">
            <a:spLocks/>
          </p:cNvSpPr>
          <p:nvPr userDrawn="1"/>
        </p:nvSpPr>
        <p:spPr>
          <a:xfrm>
            <a:off x="380999" y="4681887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5B7CC9-E86C-4F85-BFF9-332D502211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F8F274-4ABB-409A-9122-B921CDC14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389067-7006-43C5-A8F1-15177F83D7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053978-7A21-4BE2-B545-CA43B53AF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8520" y="0"/>
            <a:ext cx="12219335" cy="6873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E20ADF6-311A-4687-8CF6-3F366007D4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CB1EB-6D51-46B1-A764-700792C29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A19B24-0B3E-4DFD-965A-1B90AC278D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4544E-E175-4722-956A-7A32FFF47E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5F6BE274-EE6C-4F62-976D-2F01D501E071}"/>
              </a:ext>
            </a:extLst>
          </p:cNvPr>
          <p:cNvSpPr txBox="1">
            <a:spLocks/>
          </p:cNvSpPr>
          <p:nvPr userDrawn="1"/>
        </p:nvSpPr>
        <p:spPr>
          <a:xfrm>
            <a:off x="8708985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9E7FB73C-FEA5-4C19-A1C4-8DC4715CA1D6}"/>
              </a:ext>
            </a:extLst>
          </p:cNvPr>
          <p:cNvSpPr txBox="1">
            <a:spLocks/>
          </p:cNvSpPr>
          <p:nvPr userDrawn="1"/>
        </p:nvSpPr>
        <p:spPr>
          <a:xfrm>
            <a:off x="9146615" y="6231723"/>
            <a:ext cx="2860902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60A67953-76A6-48D1-B98C-96844D9701AC}"/>
              </a:ext>
            </a:extLst>
          </p:cNvPr>
          <p:cNvSpPr txBox="1">
            <a:spLocks/>
          </p:cNvSpPr>
          <p:nvPr userDrawn="1"/>
        </p:nvSpPr>
        <p:spPr>
          <a:xfrm>
            <a:off x="8708985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266B2F9F-DB59-4861-A5D3-26AEAD72BE4A}"/>
              </a:ext>
            </a:extLst>
          </p:cNvPr>
          <p:cNvSpPr txBox="1">
            <a:spLocks/>
          </p:cNvSpPr>
          <p:nvPr userDrawn="1"/>
        </p:nvSpPr>
        <p:spPr>
          <a:xfrm>
            <a:off x="4544992" y="6224937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9" name="Date Placeholder 10">
            <a:extLst>
              <a:ext uri="{FF2B5EF4-FFF2-40B4-BE49-F238E27FC236}">
                <a16:creationId xmlns:a16="http://schemas.microsoft.com/office/drawing/2014/main" id="{1A68AFD9-DA67-4D7C-AFEA-DC0269015D85}"/>
              </a:ext>
            </a:extLst>
          </p:cNvPr>
          <p:cNvSpPr txBox="1">
            <a:spLocks/>
          </p:cNvSpPr>
          <p:nvPr userDrawn="1"/>
        </p:nvSpPr>
        <p:spPr>
          <a:xfrm>
            <a:off x="4544992" y="6224937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March 17,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0" name="Date Placeholder 10">
            <a:extLst>
              <a:ext uri="{FF2B5EF4-FFF2-40B4-BE49-F238E27FC236}">
                <a16:creationId xmlns:a16="http://schemas.microsoft.com/office/drawing/2014/main" id="{92855D19-4358-4E1F-A33D-93F9414F4315}"/>
              </a:ext>
            </a:extLst>
          </p:cNvPr>
          <p:cNvSpPr txBox="1">
            <a:spLocks/>
          </p:cNvSpPr>
          <p:nvPr userDrawn="1"/>
        </p:nvSpPr>
        <p:spPr>
          <a:xfrm>
            <a:off x="8708985" y="6066624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/>
              <a:t>Advanced Technology Center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853A1DC-CEA7-4389-92E1-34AA23C87C48}"/>
              </a:ext>
            </a:extLst>
          </p:cNvPr>
          <p:cNvPicPr>
            <a:picLocks noChangeAspect="1"/>
          </p:cNvPicPr>
          <p:nvPr userDrawn="1"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734" r:id="rId5"/>
    <p:sldLayoutId id="2147483742" r:id="rId6"/>
    <p:sldLayoutId id="2147483733" r:id="rId7"/>
    <p:sldLayoutId id="2147483730" r:id="rId8"/>
    <p:sldLayoutId id="2147483728" r:id="rId9"/>
    <p:sldLayoutId id="2147483743" r:id="rId10"/>
    <p:sldLayoutId id="2147483744" r:id="rId11"/>
    <p:sldLayoutId id="2147483732" r:id="rId12"/>
    <p:sldLayoutId id="2147483731" r:id="rId13"/>
    <p:sldLayoutId id="2147483754" r:id="rId14"/>
    <p:sldLayoutId id="2147483681" r:id="rId15"/>
    <p:sldLayoutId id="2147483649" r:id="rId16"/>
    <p:sldLayoutId id="2147483757" r:id="rId17"/>
    <p:sldLayoutId id="2147483755" r:id="rId18"/>
    <p:sldLayoutId id="2147483737" r:id="rId19"/>
    <p:sldLayoutId id="2147483651" r:id="rId20"/>
    <p:sldLayoutId id="2147483721" r:id="rId21"/>
    <p:sldLayoutId id="2147483750" r:id="rId22"/>
    <p:sldLayoutId id="2147483745" r:id="rId23"/>
    <p:sldLayoutId id="2147483746" r:id="rId24"/>
    <p:sldLayoutId id="2147483747" r:id="rId25"/>
    <p:sldLayoutId id="2147483739" r:id="rId26"/>
    <p:sldLayoutId id="2147483748" r:id="rId27"/>
    <p:sldLayoutId id="2147483724" r:id="rId28"/>
    <p:sldLayoutId id="2147483723" r:id="rId29"/>
    <p:sldLayoutId id="2147483725" r:id="rId30"/>
    <p:sldLayoutId id="2147483673" r:id="rId31"/>
    <p:sldLayoutId id="2147483653" r:id="rId32"/>
    <p:sldLayoutId id="2147483722" r:id="rId33"/>
    <p:sldLayoutId id="2147483693" r:id="rId34"/>
    <p:sldLayoutId id="2147483701" r:id="rId35"/>
    <p:sldLayoutId id="2147483668" r:id="rId36"/>
    <p:sldLayoutId id="2147483707" r:id="rId37"/>
    <p:sldLayoutId id="2147483714" r:id="rId38"/>
    <p:sldLayoutId id="2147483657" r:id="rId39"/>
    <p:sldLayoutId id="2147483679" r:id="rId40"/>
    <p:sldLayoutId id="2147483661" r:id="rId41"/>
    <p:sldLayoutId id="2147483678" r:id="rId42"/>
    <p:sldLayoutId id="2147483663" r:id="rId43"/>
    <p:sldLayoutId id="2147483667" r:id="rId44"/>
    <p:sldLayoutId id="2147483749" r:id="rId45"/>
    <p:sldLayoutId id="2147483726" r:id="rId46"/>
    <p:sldLayoutId id="2147483688" r:id="rId47"/>
    <p:sldLayoutId id="2147483751" r:id="rId48"/>
    <p:sldLayoutId id="2147483655" r:id="rId49"/>
    <p:sldLayoutId id="2147483740" r:id="rId50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B0BC-208D-4211-BBBA-7D38E1C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1" y="2318273"/>
            <a:ext cx="6815262" cy="2221454"/>
          </a:xfrm>
        </p:spPr>
        <p:txBody>
          <a:bodyPr/>
          <a:lstStyle/>
          <a:p>
            <a:r>
              <a:rPr lang="en-US" dirty="0"/>
              <a:t>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0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185060"/>
            <a:ext cx="7997521" cy="1718386"/>
          </a:xfrm>
        </p:spPr>
        <p:txBody>
          <a:bodyPr/>
          <a:lstStyle/>
          <a:p>
            <a:r>
              <a:rPr lang="en-US" dirty="0"/>
              <a:t>HERENCIA DE CLASES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E346F55-86E4-4702-A604-75B50DE50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762" y="3348628"/>
            <a:ext cx="2794000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sz="1400">
                <a:solidFill>
                  <a:srgbClr val="000000"/>
                </a:solidFill>
              </a:rPr>
              <a:t>Declaración: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  <a:p>
            <a:pPr eaLnBrk="1"/>
            <a:r>
              <a:rPr lang="en-US" sz="1400">
                <a:solidFill>
                  <a:srgbClr val="000000"/>
                </a:solidFill>
              </a:rPr>
              <a:t>double</a:t>
            </a:r>
            <a:r>
              <a:rPr lang="en-US" sz="1400">
                <a:solidFill>
                  <a:srgbClr val="C5000B"/>
                </a:solidFill>
              </a:rPr>
              <a:t> final</a:t>
            </a:r>
            <a:r>
              <a:rPr lang="en-US" sz="1400">
                <a:solidFill>
                  <a:srgbClr val="000000"/>
                </a:solidFill>
              </a:rPr>
              <a:t> PI = 3.1416;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0D48A29-DBE6-4511-B81B-2A4A7BA95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013" y="3013666"/>
            <a:ext cx="3962400" cy="187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sz="1400">
                <a:solidFill>
                  <a:srgbClr val="000000"/>
                </a:solidFill>
              </a:rPr>
              <a:t>Declaración;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  <a:p>
            <a:pPr eaLnBrk="1"/>
            <a:r>
              <a:rPr lang="en-US" sz="1400">
                <a:solidFill>
                  <a:srgbClr val="000000"/>
                </a:solidFill>
              </a:rPr>
              <a:t>public </a:t>
            </a:r>
            <a:r>
              <a:rPr lang="en-US" sz="1400">
                <a:solidFill>
                  <a:srgbClr val="C5000B"/>
                </a:solidFill>
              </a:rPr>
              <a:t>final</a:t>
            </a:r>
            <a:r>
              <a:rPr lang="en-US" sz="1400">
                <a:solidFill>
                  <a:srgbClr val="000000"/>
                </a:solidFill>
              </a:rPr>
              <a:t> void imprimirNombre(){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System.out.println(nombre);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}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  <a:p>
            <a:pPr eaLnBrk="1"/>
            <a:r>
              <a:rPr lang="en-US" sz="1400">
                <a:solidFill>
                  <a:srgbClr val="000000"/>
                </a:solidFill>
              </a:rPr>
              <a:t>public</a:t>
            </a:r>
            <a:r>
              <a:rPr lang="en-US" sz="1400">
                <a:solidFill>
                  <a:srgbClr val="C5000B"/>
                </a:solidFill>
              </a:rPr>
              <a:t> final </a:t>
            </a:r>
            <a:r>
              <a:rPr lang="en-US" sz="1400">
                <a:solidFill>
                  <a:srgbClr val="000000"/>
                </a:solidFill>
              </a:rPr>
              <a:t>class Empleado{}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7A543EF-76DF-41A2-8311-6E52A7CC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787" y="2467566"/>
            <a:ext cx="210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n-US" sz="1600" b="1">
                <a:solidFill>
                  <a:srgbClr val="000000"/>
                </a:solidFill>
                <a:cs typeface="Arial" charset="0"/>
              </a:rPr>
              <a:t>Variables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75C119C-2331-4644-A804-BA568D2A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488" y="2467566"/>
            <a:ext cx="210343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s-DO" sz="1600" b="1" dirty="0">
                <a:solidFill>
                  <a:srgbClr val="000000"/>
                </a:solidFill>
                <a:cs typeface="Arial" charset="0"/>
              </a:rPr>
              <a:t>Sobre escritura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5D97BBD6-0AD3-4353-813D-C33EDF42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2404915"/>
            <a:ext cx="1587" cy="259556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 sz="14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3D6330F-8FB5-4462-B466-FAA507FED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5092454"/>
            <a:ext cx="1034304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s-DO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Ambos casos se utilizan de la misma manera si fuesen una variable, método o clase normal, solo hay que tomar en cuenta las restricciones que esto impone.</a:t>
            </a:r>
          </a:p>
        </p:txBody>
      </p:sp>
      <p:sp>
        <p:nvSpPr>
          <p:cNvPr id="13" name="AutoShape 9">
            <a:extLst>
              <a:ext uri="{FF2B5EF4-FFF2-40B4-BE49-F238E27FC236}">
                <a16:creationId xmlns:a16="http://schemas.microsoft.com/office/drawing/2014/main" id="{2F17C3E6-30E2-416B-80B6-6665C206D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75" y="5105265"/>
            <a:ext cx="10324126" cy="15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/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6DF9052A-B3A4-4DF4-A54A-0ED002C0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92" y="2298540"/>
            <a:ext cx="10324126" cy="15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1255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740645"/>
            <a:ext cx="7997521" cy="972408"/>
          </a:xfrm>
        </p:spPr>
        <p:txBody>
          <a:bodyPr/>
          <a:lstStyle/>
          <a:p>
            <a:r>
              <a:rPr lang="es-DO" dirty="0"/>
              <a:t>POLIMORFISMO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5AED07-6F7C-41CE-B831-79675CC1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054224"/>
            <a:ext cx="10206262" cy="37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sz="1600" dirty="0"/>
              <a:t>Se considera polimorfismo la capacidad de que dos método se llamen de igual manera pero tengan comportamiento diferente. </a:t>
            </a:r>
          </a:p>
          <a:p>
            <a:endParaRPr lang="es-DO" sz="1600" dirty="0"/>
          </a:p>
          <a:p>
            <a:r>
              <a:rPr lang="es-DO" sz="1600" dirty="0"/>
              <a:t>Existen dos formas de polimorfismo:</a:t>
            </a:r>
          </a:p>
          <a:p>
            <a:endParaRPr lang="es-DO" sz="1600" dirty="0"/>
          </a:p>
          <a:p>
            <a:r>
              <a:rPr lang="es-DO" b="1" dirty="0">
                <a:solidFill>
                  <a:schemeClr val="accent1">
                    <a:lumMod val="75000"/>
                  </a:schemeClr>
                </a:solidFill>
              </a:rPr>
              <a:t>Estático: </a:t>
            </a:r>
            <a:r>
              <a:rPr lang="es-DO" sz="1600" dirty="0"/>
              <a:t>se realiza a través de la sobrecarga de métodos. Los métodos se llaman igual, pero reciben una firma diferente y puede que realicen trabajos diferentes.</a:t>
            </a:r>
          </a:p>
          <a:p>
            <a:endParaRPr lang="es-DO" sz="1600" dirty="0"/>
          </a:p>
          <a:p>
            <a:r>
              <a:rPr lang="es-DO" b="1" dirty="0">
                <a:solidFill>
                  <a:schemeClr val="accent1">
                    <a:lumMod val="75000"/>
                  </a:schemeClr>
                </a:solidFill>
              </a:rPr>
              <a:t>Dinámicos: </a:t>
            </a:r>
            <a:r>
              <a:rPr lang="es-DO" sz="1600" dirty="0"/>
              <a:t>se realiza a través de la sobre escritura (@Overrite) de los métodos heredados de la clase padre. Generalmente tienen la misma firma, pero diferente funcionamiento. Si tienen diferente firma, se considera un método diferente al del padre.</a:t>
            </a:r>
          </a:p>
          <a:p>
            <a:endParaRPr lang="es-DO" sz="1600" dirty="0"/>
          </a:p>
          <a:p>
            <a:endParaRPr lang="es-DO" sz="1600" dirty="0"/>
          </a:p>
          <a:p>
            <a:endParaRPr lang="es-DO" sz="1600" dirty="0"/>
          </a:p>
        </p:txBody>
      </p:sp>
    </p:spTree>
    <p:extLst>
      <p:ext uri="{BB962C8B-B14F-4D97-AF65-F5344CB8AC3E}">
        <p14:creationId xmlns:p14="http://schemas.microsoft.com/office/powerpoint/2010/main" val="65361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8">
            <a:extLst>
              <a:ext uri="{FF2B5EF4-FFF2-40B4-BE49-F238E27FC236}">
                <a16:creationId xmlns:a16="http://schemas.microsoft.com/office/drawing/2014/main" id="{5D97BBD6-0AD3-4353-813D-C33EDF42A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068" y="2404915"/>
            <a:ext cx="1587" cy="259556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 sz="14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84732D3-DCD2-4D65-A080-8CD4F9089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538873"/>
            <a:ext cx="4562638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marL="342900" indent="-342900" eaLnBrk="1">
              <a:buFont typeface="+mj-lt"/>
              <a:buAutoNum type="arabicPeriod"/>
            </a:pPr>
            <a:r>
              <a:rPr lang="es-D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Sobrecarga surge de dos métodos de la misma clase.</a:t>
            </a:r>
          </a:p>
          <a:p>
            <a:pPr marL="342900" indent="-342900" eaLnBrk="1">
              <a:buFont typeface="+mj-lt"/>
              <a:buAutoNum type="arabicPeriod"/>
            </a:pPr>
            <a:endParaRPr lang="es-DO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342900" indent="-342900" algn="just" eaLnBrk="1">
              <a:buFont typeface="+mj-lt"/>
              <a:buAutoNum type="arabicPeriod"/>
            </a:pPr>
            <a:r>
              <a:rPr lang="es-D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Ayuda a agilizar el proceso de programación ya que no tienes que tener muchos métodos con diferentes nombres sino muchos métodos con nombres iguales pero diferente firma.</a:t>
            </a:r>
          </a:p>
          <a:p>
            <a:pPr marL="342900" indent="-342900" eaLnBrk="1">
              <a:buFont typeface="+mj-lt"/>
              <a:buAutoNum type="arabicPeriod"/>
            </a:pPr>
            <a:endParaRPr lang="es-DO" sz="16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342900" indent="-342900" eaLnBrk="1">
              <a:buFont typeface="+mj-lt"/>
              <a:buAutoNum type="arabicPeriod"/>
            </a:pPr>
            <a:r>
              <a:rPr lang="es-DO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Las firmas de los métodos sobrecargados deben ser diferentes.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8C6E2155-C1CC-4139-83CB-084E98B6A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452" y="2098528"/>
            <a:ext cx="112392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s-DO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Sobrecarga</a:t>
            </a: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A658E3C3-E71E-4B01-A470-49314AC98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6465" y="2538873"/>
            <a:ext cx="511211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defPPr>
              <a:defRPr lang="es-MX"/>
            </a:defPPr>
            <a:lvl1pPr eaLnBrk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s-DO" dirty="0"/>
              <a:t>Sobre escritura surge de dos métodos entre clases heredadas.</a:t>
            </a:r>
          </a:p>
          <a:p>
            <a:pPr marL="342900" indent="-342900">
              <a:buFont typeface="+mj-lt"/>
              <a:buAutoNum type="arabicPeriod"/>
            </a:pPr>
            <a:endParaRPr lang="es-DO" dirty="0"/>
          </a:p>
          <a:p>
            <a:pPr marL="342900" indent="-342900">
              <a:buFont typeface="+mj-lt"/>
              <a:buAutoNum type="arabicPeriod"/>
            </a:pPr>
            <a:r>
              <a:rPr lang="es-DO" dirty="0"/>
              <a:t>Permite que el mismo método de dos clases que se heredan realicen diferentes funciones con la misma firma.</a:t>
            </a:r>
          </a:p>
          <a:p>
            <a:pPr marL="342900" indent="-342900">
              <a:buFont typeface="+mj-lt"/>
              <a:buAutoNum type="arabicPeriod"/>
            </a:pPr>
            <a:endParaRPr lang="es-DO" dirty="0"/>
          </a:p>
          <a:p>
            <a:pPr marL="342900" indent="-342900">
              <a:buFont typeface="+mj-lt"/>
              <a:buAutoNum type="arabicPeriod"/>
            </a:pPr>
            <a:r>
              <a:rPr lang="es-DO" dirty="0"/>
              <a:t>Las firmas de los métodos sobre escritos deben ser iguales.</a:t>
            </a: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015EC23F-C37E-4417-A8F7-D51E89D97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634" y="2098528"/>
            <a:ext cx="1681776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9pPr>
          </a:lstStyle>
          <a:p>
            <a:r>
              <a:rPr lang="es-DO" sz="1600" dirty="0"/>
              <a:t>Sobre escritura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39FA2D41-CB01-49B4-9AF7-CC4158A53A94}"/>
              </a:ext>
            </a:extLst>
          </p:cNvPr>
          <p:cNvSpPr txBox="1">
            <a:spLocks/>
          </p:cNvSpPr>
          <p:nvPr/>
        </p:nvSpPr>
        <p:spPr>
          <a:xfrm>
            <a:off x="1149093" y="740645"/>
            <a:ext cx="7997521" cy="9724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/>
              <a:t>POLIMORFISMO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6C4A855D-5166-496C-91FB-9649FEDC6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83717"/>
            <a:ext cx="3572197" cy="85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9pPr>
          </a:lstStyle>
          <a:p>
            <a:r>
              <a:rPr lang="es-DO" dirty="0"/>
              <a:t>Ejemplo de polimorfismo dinámico: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49A3EDD-9D55-4540-932C-2C69314D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982" y="1670374"/>
            <a:ext cx="4479925" cy="493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sz="1400" dirty="0">
                <a:solidFill>
                  <a:srgbClr val="000000"/>
                </a:solidFill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</a:rPr>
              <a:t>Empleado</a:t>
            </a:r>
            <a:r>
              <a:rPr lang="en-US" sz="1400" dirty="0">
                <a:solidFill>
                  <a:srgbClr val="000000"/>
                </a:solidFill>
              </a:rPr>
              <a:t> extends Persona {</a:t>
            </a:r>
          </a:p>
          <a:p>
            <a:pPr eaLnBrk="1"/>
            <a:endParaRPr lang="en-US" sz="1400" dirty="0">
              <a:solidFill>
                <a:srgbClr val="000000"/>
              </a:solidFill>
            </a:endParaRP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BigDecimal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sueldo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Date </a:t>
            </a:r>
            <a:r>
              <a:rPr lang="en-US" sz="1400" dirty="0" err="1">
                <a:solidFill>
                  <a:srgbClr val="000000"/>
                </a:solidFill>
              </a:rPr>
              <a:t>fechaIngreso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public </a:t>
            </a:r>
            <a:r>
              <a:rPr lang="en-US" sz="1400" dirty="0" err="1">
                <a:solidFill>
                  <a:srgbClr val="000000"/>
                </a:solidFill>
              </a:rPr>
              <a:t>Empleado</a:t>
            </a:r>
            <a:r>
              <a:rPr lang="en-US" sz="1400" dirty="0">
                <a:solidFill>
                  <a:srgbClr val="000000"/>
                </a:solidFill>
              </a:rPr>
              <a:t>(){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sueldo</a:t>
            </a:r>
            <a:r>
              <a:rPr lang="en-US" sz="1400" dirty="0">
                <a:solidFill>
                  <a:srgbClr val="000000"/>
                </a:solidFill>
              </a:rPr>
              <a:t> = new </a:t>
            </a:r>
            <a:r>
              <a:rPr lang="en-US" sz="1400" dirty="0" err="1">
                <a:solidFill>
                  <a:srgbClr val="000000"/>
                </a:solidFill>
              </a:rPr>
              <a:t>BigDecimal</a:t>
            </a:r>
            <a:r>
              <a:rPr lang="en-US" sz="1400" dirty="0">
                <a:solidFill>
                  <a:srgbClr val="000000"/>
                </a:solidFill>
              </a:rPr>
              <a:t>(“100,000”);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fechaIngreso</a:t>
            </a:r>
            <a:r>
              <a:rPr lang="en-US" sz="1400" dirty="0">
                <a:solidFill>
                  <a:srgbClr val="000000"/>
                </a:solidFill>
              </a:rPr>
              <a:t> = new Date();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}</a:t>
            </a:r>
          </a:p>
          <a:p>
            <a:pPr eaLnBrk="1"/>
            <a:endParaRPr lang="en-US" sz="1400" dirty="0">
              <a:solidFill>
                <a:srgbClr val="000000"/>
              </a:solidFill>
            </a:endParaRP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@</a:t>
            </a:r>
            <a:r>
              <a:rPr lang="en-US" sz="1400" dirty="0" err="1">
                <a:solidFill>
                  <a:srgbClr val="000000"/>
                </a:solidFill>
              </a:rPr>
              <a:t>Overrite</a:t>
            </a:r>
            <a:endParaRPr lang="en-US" sz="1400" dirty="0">
              <a:solidFill>
                <a:srgbClr val="000000"/>
              </a:solidFill>
            </a:endParaRP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public String </a:t>
            </a:r>
            <a:r>
              <a:rPr lang="en-US" sz="1400" dirty="0" err="1">
                <a:solidFill>
                  <a:srgbClr val="000000"/>
                </a:solidFill>
              </a:rPr>
              <a:t>imprimirNombre</a:t>
            </a:r>
            <a:r>
              <a:rPr lang="en-US" sz="1400" dirty="0">
                <a:solidFill>
                  <a:srgbClr val="000000"/>
                </a:solidFill>
              </a:rPr>
              <a:t>(){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return “</a:t>
            </a:r>
            <a:r>
              <a:rPr lang="en-US" sz="1400" dirty="0" err="1">
                <a:solidFill>
                  <a:srgbClr val="000000"/>
                </a:solidFill>
              </a:rPr>
              <a:t>Mi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nombre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es</a:t>
            </a:r>
            <a:r>
              <a:rPr lang="en-US" sz="1400" dirty="0">
                <a:solidFill>
                  <a:srgbClr val="000000"/>
                </a:solidFill>
              </a:rPr>
              <a:t>: “+</a:t>
            </a:r>
            <a:r>
              <a:rPr lang="en-US" sz="1400" dirty="0" err="1">
                <a:solidFill>
                  <a:srgbClr val="000000"/>
                </a:solidFill>
              </a:rPr>
              <a:t>nombre</a:t>
            </a:r>
            <a:r>
              <a:rPr lang="en-US" sz="1400" dirty="0">
                <a:solidFill>
                  <a:srgbClr val="000000"/>
                </a:solidFill>
              </a:rPr>
              <a:t>;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}</a:t>
            </a:r>
          </a:p>
          <a:p>
            <a:pPr eaLnBrk="1"/>
            <a:endParaRPr lang="en-US" sz="1400" dirty="0">
              <a:solidFill>
                <a:srgbClr val="000000"/>
              </a:solidFill>
            </a:endParaRP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public static void main(String [] </a:t>
            </a:r>
            <a:r>
              <a:rPr lang="en-US" sz="1400" dirty="0" err="1">
                <a:solidFill>
                  <a:srgbClr val="000000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Empleado</a:t>
            </a:r>
            <a:r>
              <a:rPr lang="en-US" sz="1400" dirty="0">
                <a:solidFill>
                  <a:srgbClr val="000000"/>
                </a:solidFill>
              </a:rPr>
              <a:t> e = new </a:t>
            </a:r>
            <a:r>
              <a:rPr lang="en-US" sz="1400" dirty="0" err="1">
                <a:solidFill>
                  <a:srgbClr val="000000"/>
                </a:solidFill>
              </a:rPr>
              <a:t>Empleado</a:t>
            </a:r>
            <a:r>
              <a:rPr lang="en-US" sz="1400" dirty="0">
                <a:solidFill>
                  <a:srgbClr val="000000"/>
                </a:solidFill>
              </a:rPr>
              <a:t>();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	}</a:t>
            </a:r>
          </a:p>
          <a:p>
            <a:pPr eaLnBrk="1"/>
            <a:r>
              <a:rPr lang="en-US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EC42EC4-A8EE-49F3-9AC6-EF1BB7BA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639380"/>
            <a:ext cx="3962400" cy="36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sz="1400">
                <a:solidFill>
                  <a:srgbClr val="000000"/>
                </a:solidFill>
              </a:rPr>
              <a:t>public class  Persona {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String nombre;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Date edad;	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public Persona(String n, Date d){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nombre = n;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edad = d;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}</a:t>
            </a:r>
          </a:p>
          <a:p>
            <a:pPr eaLnBrk="1"/>
            <a:endParaRPr lang="en-US" sz="1400">
              <a:solidFill>
                <a:srgbClr val="000000"/>
              </a:solidFill>
            </a:endParaRP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public String imprimirNombre(){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return nombre;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	}</a:t>
            </a:r>
          </a:p>
          <a:p>
            <a:pPr eaLnBrk="1"/>
            <a:r>
              <a:rPr lang="en-US" sz="14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A44ADF10-FD99-4B4C-9F33-E357B702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501" y="4409760"/>
            <a:ext cx="4114800" cy="1543172"/>
          </a:xfrm>
          <a:custGeom>
            <a:avLst/>
            <a:gdLst>
              <a:gd name="T0" fmla="*/ 2057400 w 21600"/>
              <a:gd name="T1" fmla="*/ 0 h 21600"/>
              <a:gd name="T2" fmla="*/ 602552 w 21600"/>
              <a:gd name="T3" fmla="*/ 254318 h 21600"/>
              <a:gd name="T4" fmla="*/ 0 w 21600"/>
              <a:gd name="T5" fmla="*/ 868363 h 21600"/>
              <a:gd name="T6" fmla="*/ 602552 w 21600"/>
              <a:gd name="T7" fmla="*/ 1482407 h 21600"/>
              <a:gd name="T8" fmla="*/ 2057400 w 21600"/>
              <a:gd name="T9" fmla="*/ 1736725 h 21600"/>
              <a:gd name="T10" fmla="*/ 3512249 w 21600"/>
              <a:gd name="T11" fmla="*/ 1482407 h 21600"/>
              <a:gd name="T12" fmla="*/ 4114800 w 21600"/>
              <a:gd name="T13" fmla="*/ 868363 h 21600"/>
              <a:gd name="T14" fmla="*/ 3512249 w 21600"/>
              <a:gd name="T15" fmla="*/ 25431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08" y="10800"/>
                </a:moveTo>
                <a:cubicBezTo>
                  <a:pt x="808" y="16318"/>
                  <a:pt x="5282" y="20792"/>
                  <a:pt x="10800" y="20792"/>
                </a:cubicBezTo>
                <a:cubicBezTo>
                  <a:pt x="16318" y="20792"/>
                  <a:pt x="20792" y="16318"/>
                  <a:pt x="20792" y="10800"/>
                </a:cubicBezTo>
                <a:cubicBezTo>
                  <a:pt x="20792" y="5282"/>
                  <a:pt x="16318" y="808"/>
                  <a:pt x="10800" y="808"/>
                </a:cubicBezTo>
                <a:cubicBezTo>
                  <a:pt x="5282" y="808"/>
                  <a:pt x="808" y="5282"/>
                  <a:pt x="808" y="10800"/>
                </a:cubicBezTo>
                <a:close/>
              </a:path>
            </a:pathLst>
          </a:custGeom>
          <a:solidFill>
            <a:srgbClr val="C5000B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 sz="140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D636D96-9D2B-4792-A7CE-213FBB1D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79" y="3595937"/>
            <a:ext cx="3256334" cy="1357033"/>
          </a:xfrm>
          <a:custGeom>
            <a:avLst/>
            <a:gdLst>
              <a:gd name="T0" fmla="*/ 2057400 w 21600"/>
              <a:gd name="T1" fmla="*/ 0 h 21600"/>
              <a:gd name="T2" fmla="*/ 602552 w 21600"/>
              <a:gd name="T3" fmla="*/ 254318 h 21600"/>
              <a:gd name="T4" fmla="*/ 0 w 21600"/>
              <a:gd name="T5" fmla="*/ 868363 h 21600"/>
              <a:gd name="T6" fmla="*/ 602552 w 21600"/>
              <a:gd name="T7" fmla="*/ 1482407 h 21600"/>
              <a:gd name="T8" fmla="*/ 2057400 w 21600"/>
              <a:gd name="T9" fmla="*/ 1736725 h 21600"/>
              <a:gd name="T10" fmla="*/ 3512249 w 21600"/>
              <a:gd name="T11" fmla="*/ 1482407 h 21600"/>
              <a:gd name="T12" fmla="*/ 4114800 w 21600"/>
              <a:gd name="T13" fmla="*/ 868363 h 21600"/>
              <a:gd name="T14" fmla="*/ 3512249 w 21600"/>
              <a:gd name="T15" fmla="*/ 254318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08" y="10800"/>
                </a:moveTo>
                <a:cubicBezTo>
                  <a:pt x="808" y="16318"/>
                  <a:pt x="5282" y="20792"/>
                  <a:pt x="10800" y="20792"/>
                </a:cubicBezTo>
                <a:cubicBezTo>
                  <a:pt x="16318" y="20792"/>
                  <a:pt x="20792" y="16318"/>
                  <a:pt x="20792" y="10800"/>
                </a:cubicBezTo>
                <a:cubicBezTo>
                  <a:pt x="20792" y="5282"/>
                  <a:pt x="16318" y="808"/>
                  <a:pt x="10800" y="808"/>
                </a:cubicBezTo>
                <a:cubicBezTo>
                  <a:pt x="5282" y="808"/>
                  <a:pt x="808" y="5282"/>
                  <a:pt x="808" y="10800"/>
                </a:cubicBezTo>
                <a:close/>
              </a:path>
            </a:pathLst>
          </a:custGeom>
          <a:solidFill>
            <a:srgbClr val="C5000B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 sz="1400"/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FBE3A3AF-37B3-4BE8-BA97-DA35BF510B06}"/>
              </a:ext>
            </a:extLst>
          </p:cNvPr>
          <p:cNvSpPr txBox="1">
            <a:spLocks/>
          </p:cNvSpPr>
          <p:nvPr/>
        </p:nvSpPr>
        <p:spPr>
          <a:xfrm>
            <a:off x="1149093" y="740645"/>
            <a:ext cx="7997521" cy="97240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DO"/>
              <a:t>POLIMORFISMO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Preguntas</a:t>
            </a:r>
            <a:endParaRPr lang="en-US" sz="5200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ECB4FF6-D20B-4011-9E00-284EA8674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" r="-1" b="-1"/>
          <a:stretch/>
        </p:blipFill>
        <p:spPr bwMode="auto">
          <a:xfrm>
            <a:off x="20" y="10"/>
            <a:ext cx="49929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24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740645"/>
            <a:ext cx="7997521" cy="972408"/>
          </a:xfrm>
        </p:spPr>
        <p:txBody>
          <a:bodyPr/>
          <a:lstStyle/>
          <a:p>
            <a:r>
              <a:rPr lang="es-DO" dirty="0"/>
              <a:t>INTERFACES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5AED07-6F7C-41CE-B831-79675CC1E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054224"/>
            <a:ext cx="5149070" cy="373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sz="1600" dirty="0"/>
              <a:t>Una </a:t>
            </a:r>
            <a:r>
              <a:rPr lang="es-DO" sz="1600" b="1" dirty="0">
                <a:solidFill>
                  <a:schemeClr val="accent1">
                    <a:lumMod val="75000"/>
                  </a:schemeClr>
                </a:solidFill>
              </a:rPr>
              <a:t>interfaz</a:t>
            </a:r>
            <a:r>
              <a:rPr lang="es-DO" sz="1600" dirty="0"/>
              <a:t> es una colección de métodos abstractos y propiedades. En ella se especifica que debe hacerse pero no como. Las clases que utilicen las interfaces serán las que definan el proceder de los comportamientos.</a:t>
            </a:r>
          </a:p>
          <a:p>
            <a:endParaRPr lang="es-DO" sz="1600" dirty="0"/>
          </a:p>
          <a:p>
            <a:r>
              <a:rPr lang="es-DO" sz="1600" dirty="0"/>
              <a:t>A diferencia de las clases normales, las interfaces no se heredan. Para poder utilizar una interfaz, se utiliza el concepto de “implementar”. </a:t>
            </a:r>
          </a:p>
          <a:p>
            <a:r>
              <a:rPr lang="es-DO" sz="1600" dirty="0"/>
              <a:t> </a:t>
            </a:r>
          </a:p>
          <a:p>
            <a:r>
              <a:rPr lang="es-DO" sz="1600" dirty="0"/>
              <a:t>A partir de la versión 8 las interfaces también pueden tener comportamiento por defecto utilizando la palabra reservada </a:t>
            </a:r>
            <a:r>
              <a:rPr lang="es-DO" sz="1600" b="1" dirty="0">
                <a:solidFill>
                  <a:schemeClr val="accent1">
                    <a:lumMod val="75000"/>
                  </a:schemeClr>
                </a:solidFill>
              </a:rPr>
              <a:t>default</a:t>
            </a:r>
            <a:r>
              <a:rPr lang="es-DO" sz="1600" dirty="0"/>
              <a:t>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E1C0932-5DEF-4A16-AEE2-E606C0B1A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437" y="2413064"/>
            <a:ext cx="5066495" cy="150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n-US" sz="2000" dirty="0">
                <a:solidFill>
                  <a:srgbClr val="000000"/>
                </a:solidFill>
              </a:rPr>
              <a:t>public </a:t>
            </a:r>
            <a:r>
              <a:rPr lang="en-US" sz="2000" dirty="0">
                <a:solidFill>
                  <a:srgbClr val="C5000B"/>
                </a:solidFill>
              </a:rPr>
              <a:t>interface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Chofer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/>
            <a:endParaRPr lang="en-US" sz="2000" dirty="0">
              <a:solidFill>
                <a:srgbClr val="000000"/>
              </a:solidFill>
            </a:endParaRPr>
          </a:p>
          <a:p>
            <a:pPr eaLnBrk="1"/>
            <a:r>
              <a:rPr lang="en-US" sz="2000" dirty="0">
                <a:solidFill>
                  <a:srgbClr val="000000"/>
                </a:solidFill>
              </a:rPr>
              <a:t>public default void </a:t>
            </a:r>
            <a:r>
              <a:rPr lang="en-US" sz="2000" dirty="0" err="1">
                <a:solidFill>
                  <a:srgbClr val="000000"/>
                </a:solidFill>
              </a:rPr>
              <a:t>conducir</a:t>
            </a:r>
            <a:r>
              <a:rPr lang="en-US" sz="2000" dirty="0">
                <a:solidFill>
                  <a:srgbClr val="000000"/>
                </a:solidFill>
              </a:rPr>
              <a:t>(){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</a:rPr>
              <a:t>	      </a:t>
            </a:r>
            <a:r>
              <a:rPr lang="en-US" sz="2000" dirty="0" err="1">
                <a:solidFill>
                  <a:srgbClr val="000000"/>
                </a:solidFill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</a:rPr>
              <a:t>(“</a:t>
            </a:r>
            <a:r>
              <a:rPr lang="en-US" sz="2000" dirty="0" err="1">
                <a:solidFill>
                  <a:srgbClr val="000000"/>
                </a:solidFill>
              </a:rPr>
              <a:t>Voy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Conduciendo</a:t>
            </a:r>
            <a:r>
              <a:rPr lang="en-US" sz="2000" dirty="0">
                <a:solidFill>
                  <a:srgbClr val="000000"/>
                </a:solidFill>
              </a:rPr>
              <a:t>”);</a:t>
            </a:r>
          </a:p>
          <a:p>
            <a:pPr eaLnBrk="1"/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/>
            <a:endParaRPr lang="en-US" sz="2000" dirty="0">
              <a:solidFill>
                <a:srgbClr val="000000"/>
              </a:solidFill>
            </a:endParaRPr>
          </a:p>
          <a:p>
            <a:pPr eaLnBrk="1"/>
            <a:r>
              <a:rPr lang="en-US" sz="2000" dirty="0">
                <a:solidFill>
                  <a:srgbClr val="000000"/>
                </a:solidFill>
              </a:rPr>
              <a:t>public void </a:t>
            </a:r>
            <a:r>
              <a:rPr lang="en-US" sz="2000" dirty="0" err="1">
                <a:solidFill>
                  <a:srgbClr val="000000"/>
                </a:solidFill>
              </a:rPr>
              <a:t>mantenimientoDeVehiculo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  <a:p>
            <a:pPr eaLnBrk="1"/>
            <a:endParaRPr lang="en-US" sz="2000" dirty="0">
              <a:solidFill>
                <a:srgbClr val="000000"/>
              </a:solidFill>
            </a:endParaRPr>
          </a:p>
          <a:p>
            <a:pPr eaLnBrk="1"/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78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740645"/>
            <a:ext cx="7997521" cy="972408"/>
          </a:xfrm>
        </p:spPr>
        <p:txBody>
          <a:bodyPr/>
          <a:lstStyle/>
          <a:p>
            <a:r>
              <a:rPr lang="es-DO" dirty="0"/>
              <a:t>INTERFACES</a:t>
            </a:r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5C3741C-466C-48DA-A181-9C43D08E9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515" y="2737499"/>
            <a:ext cx="3202260" cy="21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dirty="0"/>
              <a:t>1 – Una interfaz puede ser implementada por clases aunque no estén relacionadas.</a:t>
            </a:r>
          </a:p>
          <a:p>
            <a:endParaRPr lang="es-DO" dirty="0"/>
          </a:p>
          <a:p>
            <a:r>
              <a:rPr lang="es-DO" dirty="0"/>
              <a:t>2 – Puedes implementar más de una interfaz.</a:t>
            </a:r>
          </a:p>
          <a:p>
            <a:endParaRPr lang="es-DO" dirty="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1B4C27D-6B69-461D-9F39-F13FC99F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024" y="2758137"/>
            <a:ext cx="3660964" cy="213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lnSpc>
                <a:spcPct val="93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dirty="0"/>
              <a:t>1 – Las clases abstractas solo se usan en caso de que una clase posea propiedades en común con otras.</a:t>
            </a:r>
          </a:p>
          <a:p>
            <a:endParaRPr lang="es-DO" dirty="0"/>
          </a:p>
          <a:p>
            <a:r>
              <a:rPr lang="es-DO" dirty="0"/>
              <a:t>2 – No puedes heredas más de una clase a la vez.</a:t>
            </a:r>
          </a:p>
          <a:p>
            <a:endParaRPr lang="es-DO" dirty="0"/>
          </a:p>
          <a:p>
            <a:r>
              <a:rPr lang="es-DO" dirty="0"/>
              <a:t>3 – Pueden tener métodos normales y abstractos.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A9ACEAF-9DCC-41BC-AD07-E81E1043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726" y="2224736"/>
            <a:ext cx="7318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9pPr>
          </a:lstStyle>
          <a:p>
            <a:r>
              <a:rPr lang="es-DO" dirty="0"/>
              <a:t>Interfaz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4E429B3-A0E4-4D7D-8D82-3B8180345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627" y="2213624"/>
            <a:ext cx="156375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9pPr>
          </a:lstStyle>
          <a:p>
            <a:r>
              <a:rPr lang="es-DO" dirty="0"/>
              <a:t>Clases abstractas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3FC7441E-65F8-4623-B828-15099597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6448" y="2135836"/>
            <a:ext cx="1587" cy="5771323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/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F543F554-F02C-4AF3-8931-A2257A18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753" y="2135836"/>
            <a:ext cx="10020495" cy="15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5076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D14D7-7546-48E9-9890-781EFF96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¿Preguntas?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F3EAA5A-5CFC-423D-ADA5-B88391FB8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6" r="1" b="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A4CFA-92CF-4AED-9DA6-8751811F9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301145"/>
            <a:ext cx="5152292" cy="2255710"/>
          </a:xfrm>
        </p:spPr>
        <p:txBody>
          <a:bodyPr/>
          <a:lstStyle/>
          <a:p>
            <a:r>
              <a:rPr lang="es-DO" dirty="0"/>
              <a:t>HERENCIA, POLIMORFISMO E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0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185060"/>
            <a:ext cx="7997521" cy="1718386"/>
          </a:xfrm>
        </p:spPr>
        <p:txBody>
          <a:bodyPr/>
          <a:lstStyle/>
          <a:p>
            <a:r>
              <a:rPr lang="en-US" dirty="0"/>
              <a:t>HERENCIA DE CLASES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71D6E47-9E0D-4A51-A3E4-CC9C24882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203836"/>
            <a:ext cx="10654131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s-DO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Herencia: </a:t>
            </a:r>
            <a:r>
              <a:rPr lang="es-DO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Es uno de los pilares de la programación orientada a objetos. Permite crear una jerarquía de clases y reutilizar código.  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AA43D23-A69E-4BE0-9508-1C7EEF04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2" y="3043301"/>
            <a:ext cx="10654131" cy="130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just">
              <a:buClrTx/>
              <a:buFontTx/>
              <a:buNone/>
              <a:defRPr/>
            </a:pPr>
            <a:r>
              <a:rPr lang="es-DO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La herencia entre las clases permite realizar una jerarquía donde la clase padre engloba las características comunes de todas las clases que la heredarán, y la ultima clase hija posee todas las características de las clases que están por encima de ella. En java, solo se permite que una clase herede 1 sola vez.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11CE4025-6CBF-4EC4-9351-82FA592F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2" y="4324347"/>
            <a:ext cx="10654131" cy="130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Microsoft YaHei" charset="-122"/>
              </a:defRPr>
            </a:lvl9pPr>
          </a:lstStyle>
          <a:p>
            <a:pPr algn="just"/>
            <a:r>
              <a:rPr lang="es-DO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Este tipo de mecanismos ofrece bastante ayuda en la programación ya que uno puede generalizar comportamientos y variables en un solo punto e iniciar a heredar en todas las clases que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61140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185060"/>
            <a:ext cx="7997521" cy="1718386"/>
          </a:xfrm>
        </p:spPr>
        <p:txBody>
          <a:bodyPr/>
          <a:lstStyle/>
          <a:p>
            <a:r>
              <a:rPr lang="en-US" dirty="0"/>
              <a:t>HERENCIA DE CLASES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AAD27F3-6176-4F99-B37D-4862B1A92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132856"/>
            <a:ext cx="10588817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dirty="0"/>
              <a:t>Existen 2 palabras reservadas que sirven para el control de variables y métodos entre las diferentes clases que interactúan. Estas son: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89AC2-0385-4145-ADF5-112359417CA7}"/>
              </a:ext>
            </a:extLst>
          </p:cNvPr>
          <p:cNvSpPr txBox="1"/>
          <p:nvPr/>
        </p:nvSpPr>
        <p:spPr>
          <a:xfrm>
            <a:off x="1149093" y="2996952"/>
            <a:ext cx="10588817" cy="169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n-US" b="1" dirty="0"/>
              <a:t>this</a:t>
            </a:r>
            <a:r>
              <a:rPr lang="en-US" dirty="0"/>
              <a:t>: Palabra </a:t>
            </a:r>
            <a:r>
              <a:rPr lang="es-DO" dirty="0"/>
              <a:t>reservada</a:t>
            </a:r>
            <a:r>
              <a:rPr lang="en-US" dirty="0"/>
              <a:t> para el </a:t>
            </a:r>
            <a:r>
              <a:rPr lang="en-US" dirty="0" err="1"/>
              <a:t>lenguaje</a:t>
            </a:r>
            <a:r>
              <a:rPr lang="en-US" dirty="0"/>
              <a:t> Java que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diferencias</a:t>
            </a:r>
            <a:r>
              <a:rPr lang="en-US" dirty="0"/>
              <a:t> las variables </a:t>
            </a:r>
            <a:r>
              <a:rPr lang="en-US" dirty="0" err="1"/>
              <a:t>propias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de las variables locales y variables de la </a:t>
            </a:r>
            <a:r>
              <a:rPr lang="en-US" dirty="0" err="1"/>
              <a:t>clase</a:t>
            </a:r>
            <a:r>
              <a:rPr lang="en-US" dirty="0"/>
              <a:t> padre.</a:t>
            </a:r>
          </a:p>
          <a:p>
            <a:endParaRPr lang="es-DO" dirty="0"/>
          </a:p>
          <a:p>
            <a:r>
              <a:rPr lang="en-US" b="1" dirty="0"/>
              <a:t>super</a:t>
            </a:r>
            <a:r>
              <a:rPr lang="en-US" dirty="0"/>
              <a:t>: Palabra </a:t>
            </a:r>
            <a:r>
              <a:rPr lang="en-US" dirty="0" err="1"/>
              <a:t>reservada</a:t>
            </a:r>
            <a:r>
              <a:rPr lang="en-US" dirty="0"/>
              <a:t> para el </a:t>
            </a:r>
            <a:r>
              <a:rPr lang="en-US" dirty="0" err="1"/>
              <a:t>lenguaje</a:t>
            </a:r>
            <a:r>
              <a:rPr lang="en-US" dirty="0"/>
              <a:t> Java que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accesar</a:t>
            </a:r>
            <a:r>
              <a:rPr lang="en-US" dirty="0"/>
              <a:t> a las variables y/o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en la </a:t>
            </a:r>
            <a:r>
              <a:rPr lang="en-US" dirty="0" err="1"/>
              <a:t>clase</a:t>
            </a:r>
            <a:r>
              <a:rPr lang="en-US" dirty="0"/>
              <a:t> padre.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185060"/>
            <a:ext cx="7997521" cy="1718386"/>
          </a:xfrm>
        </p:spPr>
        <p:txBody>
          <a:bodyPr/>
          <a:lstStyle/>
          <a:p>
            <a:r>
              <a:rPr lang="en-US" dirty="0"/>
              <a:t>HERENCIA DE CLASES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30AF25-B0D8-4C96-A2A8-A2DBC814C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968" y="1986253"/>
            <a:ext cx="10969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>
              <a:buClrTx/>
              <a:buFontTx/>
              <a:buNone/>
            </a:pPr>
            <a:r>
              <a:rPr lang="es-DO" sz="1600" b="1" dirty="0">
                <a:solidFill>
                  <a:srgbClr val="000000"/>
                </a:solidFill>
                <a:cs typeface="Arial" charset="0"/>
              </a:rPr>
              <a:t>Ejemplo: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1B004AB-BD01-4007-A981-D488BC089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814" y="1694231"/>
            <a:ext cx="3899893" cy="417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class</a:t>
            </a:r>
            <a:r>
              <a:rPr lang="es-DO" sz="1400" dirty="0">
                <a:solidFill>
                  <a:srgbClr val="000000"/>
                </a:solidFill>
              </a:rPr>
              <a:t> Empleado </a:t>
            </a:r>
            <a:r>
              <a:rPr lang="es-DO" sz="1400" dirty="0" err="1">
                <a:solidFill>
                  <a:srgbClr val="C5000B"/>
                </a:solidFill>
              </a:rPr>
              <a:t>extends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>
                <a:solidFill>
                  <a:srgbClr val="C5000B"/>
                </a:solidFill>
              </a:rPr>
              <a:t>Persona</a:t>
            </a:r>
            <a:r>
              <a:rPr lang="es-DO" sz="1400" dirty="0">
                <a:solidFill>
                  <a:srgbClr val="000000"/>
                </a:solidFill>
              </a:rPr>
              <a:t> {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</a:t>
            </a:r>
            <a:r>
              <a:rPr lang="es-DO" sz="1400" dirty="0" err="1">
                <a:solidFill>
                  <a:srgbClr val="000000"/>
                </a:solidFill>
              </a:rPr>
              <a:t>BigDecimal</a:t>
            </a:r>
            <a:r>
              <a:rPr lang="es-DO" sz="1400" dirty="0">
                <a:solidFill>
                  <a:srgbClr val="000000"/>
                </a:solidFill>
              </a:rPr>
              <a:t> sueldo;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Date </a:t>
            </a:r>
            <a:r>
              <a:rPr lang="es-DO" sz="1400" dirty="0" err="1">
                <a:solidFill>
                  <a:srgbClr val="000000"/>
                </a:solidFill>
              </a:rPr>
              <a:t>fechaIngreso</a:t>
            </a:r>
            <a:r>
              <a:rPr lang="es-DO" sz="1400" dirty="0">
                <a:solidFill>
                  <a:srgbClr val="000000"/>
                </a:solidFill>
              </a:rPr>
              <a:t>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</a:t>
            </a:r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Empleado(</a:t>
            </a:r>
            <a:r>
              <a:rPr lang="es-DO" sz="1400" dirty="0" err="1">
                <a:solidFill>
                  <a:srgbClr val="000000"/>
                </a:solidFill>
              </a:rPr>
              <a:t>String</a:t>
            </a:r>
            <a:r>
              <a:rPr lang="es-DO" sz="1400" dirty="0">
                <a:solidFill>
                  <a:srgbClr val="000000"/>
                </a:solidFill>
              </a:rPr>
              <a:t> nombre){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      super(nombre, new Date());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sueldo = new </a:t>
            </a:r>
            <a:r>
              <a:rPr lang="es-DO" sz="1400" dirty="0" err="1">
                <a:solidFill>
                  <a:srgbClr val="000000"/>
                </a:solidFill>
              </a:rPr>
              <a:t>BigDecimal</a:t>
            </a:r>
            <a:r>
              <a:rPr lang="es-DO" sz="1400" dirty="0">
                <a:solidFill>
                  <a:srgbClr val="000000"/>
                </a:solidFill>
              </a:rPr>
              <a:t>(“100,000”);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</a:t>
            </a:r>
            <a:r>
              <a:rPr lang="es-DO" sz="1400" dirty="0" err="1">
                <a:solidFill>
                  <a:srgbClr val="000000"/>
                </a:solidFill>
              </a:rPr>
              <a:t>fechaIngreso</a:t>
            </a:r>
            <a:r>
              <a:rPr lang="es-DO" sz="1400" dirty="0">
                <a:solidFill>
                  <a:srgbClr val="000000"/>
                </a:solidFill>
              </a:rPr>
              <a:t> = new Date();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}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</a:t>
            </a:r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void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imprimirNombre</a:t>
            </a:r>
            <a:r>
              <a:rPr lang="es-DO" sz="1400" dirty="0">
                <a:solidFill>
                  <a:srgbClr val="000000"/>
                </a:solidFill>
              </a:rPr>
              <a:t>(){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</a:t>
            </a:r>
            <a:r>
              <a:rPr lang="es-DO" sz="1400" dirty="0" err="1">
                <a:solidFill>
                  <a:srgbClr val="000000"/>
                </a:solidFill>
              </a:rPr>
              <a:t>System.out.println</a:t>
            </a:r>
            <a:r>
              <a:rPr lang="es-DO" sz="1400" dirty="0">
                <a:solidFill>
                  <a:srgbClr val="000000"/>
                </a:solidFill>
              </a:rPr>
              <a:t>(nombre);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}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</a:t>
            </a:r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static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void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main</a:t>
            </a:r>
            <a:r>
              <a:rPr lang="es-DO" sz="1400" dirty="0">
                <a:solidFill>
                  <a:srgbClr val="000000"/>
                </a:solidFill>
              </a:rPr>
              <a:t>(</a:t>
            </a:r>
            <a:r>
              <a:rPr lang="es-DO" sz="1400" dirty="0" err="1">
                <a:solidFill>
                  <a:srgbClr val="000000"/>
                </a:solidFill>
              </a:rPr>
              <a:t>String</a:t>
            </a:r>
            <a:r>
              <a:rPr lang="es-DO" sz="1400" dirty="0">
                <a:solidFill>
                  <a:srgbClr val="000000"/>
                </a:solidFill>
              </a:rPr>
              <a:t> [] </a:t>
            </a:r>
            <a:r>
              <a:rPr lang="es-DO" sz="1400" dirty="0" err="1">
                <a:solidFill>
                  <a:srgbClr val="000000"/>
                </a:solidFill>
              </a:rPr>
              <a:t>args</a:t>
            </a:r>
            <a:r>
              <a:rPr lang="es-DO" sz="1400" dirty="0">
                <a:solidFill>
                  <a:srgbClr val="000000"/>
                </a:solidFill>
              </a:rPr>
              <a:t>){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 Empleado e = new Empleado();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 </a:t>
            </a:r>
            <a:r>
              <a:rPr lang="es-DO" sz="1400" dirty="0" err="1">
                <a:solidFill>
                  <a:srgbClr val="000000"/>
                </a:solidFill>
              </a:rPr>
              <a:t>System.out.println</a:t>
            </a:r>
            <a:r>
              <a:rPr lang="es-DO" sz="1400" dirty="0">
                <a:solidFill>
                  <a:srgbClr val="000000"/>
                </a:solidFill>
              </a:rPr>
              <a:t>(</a:t>
            </a:r>
            <a:r>
              <a:rPr lang="es-DO" sz="1400" dirty="0" err="1">
                <a:solidFill>
                  <a:srgbClr val="000000"/>
                </a:solidFill>
              </a:rPr>
              <a:t>e.getEdad</a:t>
            </a:r>
            <a:r>
              <a:rPr lang="es-DO" sz="1400" dirty="0">
                <a:solidFill>
                  <a:srgbClr val="000000"/>
                </a:solidFill>
              </a:rPr>
              <a:t>().</a:t>
            </a:r>
            <a:r>
              <a:rPr lang="es-DO" sz="1400" dirty="0" err="1">
                <a:solidFill>
                  <a:srgbClr val="000000"/>
                </a:solidFill>
              </a:rPr>
              <a:t>toString</a:t>
            </a:r>
            <a:r>
              <a:rPr lang="es-DO" sz="1400" dirty="0">
                <a:solidFill>
                  <a:srgbClr val="000000"/>
                </a:solidFill>
              </a:rPr>
              <a:t>());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}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AE0C110-E1B9-4C5B-98D0-A649D556B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2968" y="2375448"/>
            <a:ext cx="2966313" cy="327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class</a:t>
            </a:r>
            <a:r>
              <a:rPr lang="es-DO" sz="1400" dirty="0">
                <a:solidFill>
                  <a:srgbClr val="000000"/>
                </a:solidFill>
              </a:rPr>
              <a:t>  Persona {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</a:t>
            </a:r>
            <a:r>
              <a:rPr lang="es-DO" sz="1400" dirty="0" err="1">
                <a:solidFill>
                  <a:srgbClr val="000000"/>
                </a:solidFill>
              </a:rPr>
              <a:t>String</a:t>
            </a:r>
            <a:r>
              <a:rPr lang="es-DO" sz="1400" dirty="0">
                <a:solidFill>
                  <a:srgbClr val="000000"/>
                </a:solidFill>
              </a:rPr>
              <a:t> nombre;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Date edad;	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</a:t>
            </a:r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Persona(</a:t>
            </a:r>
            <a:r>
              <a:rPr lang="es-DO" sz="1400" dirty="0" err="1">
                <a:solidFill>
                  <a:srgbClr val="000000"/>
                </a:solidFill>
              </a:rPr>
              <a:t>String</a:t>
            </a:r>
            <a:r>
              <a:rPr lang="es-DO" sz="1400" dirty="0">
                <a:solidFill>
                  <a:srgbClr val="000000"/>
                </a:solidFill>
              </a:rPr>
              <a:t> n, Date d){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nombre = n;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edad = d;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}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</a:t>
            </a:r>
            <a:r>
              <a:rPr lang="es-DO" sz="1400" dirty="0" err="1">
                <a:solidFill>
                  <a:srgbClr val="000000"/>
                </a:solidFill>
              </a:rPr>
              <a:t>public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String</a:t>
            </a:r>
            <a:r>
              <a:rPr lang="es-DO" sz="1400" dirty="0">
                <a:solidFill>
                  <a:srgbClr val="000000"/>
                </a:solidFill>
              </a:rPr>
              <a:t> </a:t>
            </a:r>
            <a:r>
              <a:rPr lang="es-DO" sz="1400" dirty="0" err="1">
                <a:solidFill>
                  <a:srgbClr val="000000"/>
                </a:solidFill>
              </a:rPr>
              <a:t>imprimirEdad</a:t>
            </a:r>
            <a:r>
              <a:rPr lang="es-DO" sz="1400" dirty="0">
                <a:solidFill>
                  <a:srgbClr val="000000"/>
                </a:solidFill>
              </a:rPr>
              <a:t>(){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   </a:t>
            </a:r>
            <a:r>
              <a:rPr lang="es-DO" sz="1400" dirty="0" err="1">
                <a:solidFill>
                  <a:srgbClr val="000000"/>
                </a:solidFill>
              </a:rPr>
              <a:t>return</a:t>
            </a:r>
            <a:r>
              <a:rPr lang="es-DO" sz="1400" dirty="0">
                <a:solidFill>
                  <a:srgbClr val="000000"/>
                </a:solidFill>
              </a:rPr>
              <a:t> edad;</a:t>
            </a: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	   }</a:t>
            </a:r>
          </a:p>
          <a:p>
            <a:pPr eaLnBrk="1"/>
            <a:endParaRPr lang="es-DO" sz="1400" dirty="0">
              <a:solidFill>
                <a:srgbClr val="000000"/>
              </a:solidFill>
            </a:endParaRPr>
          </a:p>
          <a:p>
            <a:pPr eaLnBrk="1"/>
            <a:r>
              <a:rPr lang="es-DO" sz="14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02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185060"/>
            <a:ext cx="7997521" cy="1718386"/>
          </a:xfrm>
        </p:spPr>
        <p:txBody>
          <a:bodyPr/>
          <a:lstStyle/>
          <a:p>
            <a:r>
              <a:rPr lang="en-US" dirty="0"/>
              <a:t>HERENCIA DE CLASES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163F449-0698-43ED-92C0-DF770325B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132856"/>
            <a:ext cx="1020626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dirty="0"/>
              <a:t>Si una clase no posee herencia, por defecto, en el lenguaje Java, hereda de </a:t>
            </a:r>
            <a:r>
              <a:rPr lang="es-DO" dirty="0" err="1"/>
              <a:t>Object</a:t>
            </a:r>
            <a:r>
              <a:rPr lang="es-DO" dirty="0"/>
              <a:t>, el cual es el objeto padre por excelencia.</a:t>
            </a:r>
          </a:p>
          <a:p>
            <a:endParaRPr lang="es-DO" dirty="0"/>
          </a:p>
          <a:p>
            <a:r>
              <a:rPr lang="es-DO" dirty="0"/>
              <a:t>Todos los objetos, en sus orígenes, heredan de </a:t>
            </a:r>
            <a:r>
              <a:rPr lang="es-DO" dirty="0" err="1"/>
              <a:t>Object</a:t>
            </a:r>
            <a:r>
              <a:rPr lang="es-DO" dirty="0"/>
              <a:t>. Esta clase  posee un conjunto de método por defecto: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85BA279-2563-42AB-AB4E-6DA1719C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918" y="3714459"/>
            <a:ext cx="3840163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just" eaLnBrk="1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toString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()			    finalize()</a:t>
            </a:r>
          </a:p>
          <a:p>
            <a:pPr algn="just" eaLnBrk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equals(Object o)        clone()</a:t>
            </a:r>
          </a:p>
          <a:p>
            <a:pPr algn="just" eaLnBrk="1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hashcode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()        	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getClass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()</a:t>
            </a:r>
          </a:p>
          <a:p>
            <a:pPr algn="just" eaLnBrk="1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wait()                           notify()</a:t>
            </a:r>
          </a:p>
          <a:p>
            <a:pPr algn="just" eaLnBrk="1"/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notifyall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093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185060"/>
            <a:ext cx="7997521" cy="1718386"/>
          </a:xfrm>
        </p:spPr>
        <p:txBody>
          <a:bodyPr/>
          <a:lstStyle/>
          <a:p>
            <a:r>
              <a:rPr lang="en-US" dirty="0"/>
              <a:t>HERENCIA DE CLASES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00BB211-57A8-45E1-A366-55BCD55A3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093" y="2202024"/>
            <a:ext cx="10346221" cy="3171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640" rIns="0" bIns="0" anchor="ctr"/>
          <a:lstStyle>
            <a:defPPr>
              <a:defRPr lang="es-MX"/>
            </a:defPPr>
            <a:lvl1pPr algn="just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 b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r>
              <a:rPr lang="es-DO" dirty="0"/>
              <a:t>Las clases </a:t>
            </a:r>
            <a:r>
              <a:rPr lang="es-DO" b="1" dirty="0">
                <a:solidFill>
                  <a:schemeClr val="accent1">
                    <a:lumMod val="50000"/>
                  </a:schemeClr>
                </a:solidFill>
              </a:rPr>
              <a:t>abstractas</a:t>
            </a:r>
            <a:r>
              <a:rPr lang="es-DO" dirty="0"/>
              <a:t> se encargan de reunir las características más comunes de los objetos que la heredarán.</a:t>
            </a:r>
          </a:p>
          <a:p>
            <a:endParaRPr lang="es-DO" dirty="0"/>
          </a:p>
          <a:p>
            <a:r>
              <a:rPr lang="es-DO" dirty="0"/>
              <a:t>Para una clase ser abstracta, debe cumplir las siguientes reglas:</a:t>
            </a:r>
          </a:p>
          <a:p>
            <a:endParaRPr lang="es-DO" dirty="0"/>
          </a:p>
          <a:p>
            <a:pPr marL="342900" indent="-342900">
              <a:buFont typeface="+mj-lt"/>
              <a:buAutoNum type="arabicPeriod"/>
            </a:pPr>
            <a:r>
              <a:rPr lang="es-DO" dirty="0"/>
              <a:t>Si una clase debe tener un método abstracto, la clase debe ser abstracta.</a:t>
            </a:r>
          </a:p>
          <a:p>
            <a:pPr marL="342900" indent="-342900">
              <a:buFont typeface="+mj-lt"/>
              <a:buAutoNum type="arabicPeriod"/>
            </a:pPr>
            <a:endParaRPr lang="es-DO" dirty="0"/>
          </a:p>
          <a:p>
            <a:pPr marL="342900" indent="-342900">
              <a:buFont typeface="+mj-lt"/>
              <a:buAutoNum type="arabicPeriod"/>
            </a:pPr>
            <a:r>
              <a:rPr lang="es-DO" dirty="0"/>
              <a:t>Las clases abstractas no pueden ser instanciadas, es decir que no crean objetos.</a:t>
            </a:r>
          </a:p>
          <a:p>
            <a:pPr marL="342900" indent="-342900">
              <a:buFont typeface="+mj-lt"/>
              <a:buAutoNum type="arabicPeriod"/>
            </a:pPr>
            <a:endParaRPr lang="es-DO" dirty="0"/>
          </a:p>
          <a:p>
            <a:pPr marL="342900" indent="-342900">
              <a:buFont typeface="+mj-lt"/>
              <a:buAutoNum type="arabicPeriod"/>
            </a:pPr>
            <a:r>
              <a:rPr lang="es-DO" dirty="0"/>
              <a:t>El modificador “</a:t>
            </a:r>
            <a:r>
              <a:rPr lang="es-DO" dirty="0" err="1"/>
              <a:t>abstract</a:t>
            </a:r>
            <a:r>
              <a:rPr lang="es-DO" dirty="0"/>
              <a:t>” no puede ser utilizado para constructores o métodos estáticos.</a:t>
            </a:r>
          </a:p>
          <a:p>
            <a:pPr marL="342900" indent="-342900">
              <a:buFont typeface="+mj-lt"/>
              <a:buAutoNum type="arabicPeriod"/>
            </a:pPr>
            <a:endParaRPr lang="es-DO" dirty="0"/>
          </a:p>
          <a:p>
            <a:pPr marL="342900" indent="-342900">
              <a:buFont typeface="+mj-lt"/>
              <a:buAutoNum type="arabicPeriod"/>
            </a:pPr>
            <a:r>
              <a:rPr lang="es-DO" dirty="0"/>
              <a:t>Una subclase que herede de una clase abstracta debe implementar todos los métodos de su padre, aunque no los desarrolle.</a:t>
            </a:r>
          </a:p>
        </p:txBody>
      </p:sp>
    </p:spTree>
    <p:extLst>
      <p:ext uri="{BB962C8B-B14F-4D97-AF65-F5344CB8AC3E}">
        <p14:creationId xmlns:p14="http://schemas.microsoft.com/office/powerpoint/2010/main" val="332202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0C60769-5425-4CDA-B979-1B360DB8F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67" y="3446374"/>
            <a:ext cx="480906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CONOCIENDO LAS CLASES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645464F-5AB0-479A-9DA5-673D4E6A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530" y="654226"/>
            <a:ext cx="5579532" cy="55334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defPPr>
              <a:defRPr lang="es-MX"/>
            </a:defPPr>
            <a:lvl1pPr algn="just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ea typeface="Microsoft YaHei" charset="-122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tenga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modificador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final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sufre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condiciones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no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cambiadas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lo largo del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ciclo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Variables: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1500" indent="-4572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 que la variable no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puede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modificada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71500" indent="-4572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1500" indent="-4572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la variable es no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primitiva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referencia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asignada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cambia,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el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objeto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contenido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571500" indent="-4572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1500" indent="-457200" algn="l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SIEMPRE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deben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inicializadas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salvo por una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excepción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1572418-8D4F-4107-B18C-654BDD54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1594859"/>
            <a:ext cx="164465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07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F4F18E-5CD6-4222-8EDC-83EEBE75EF2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s-ES" dirty="0" err="1">
              <a:highlight>
                <a:srgbClr val="A055F5"/>
              </a:highlight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2DADB5-1A7C-2840-8715-E242D56D7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4630" y="2681264"/>
            <a:ext cx="4809068" cy="274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CONOCIENDO LAS CLASES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1572418-8D4F-4107-B18C-654BDD54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39" y="829749"/>
            <a:ext cx="164465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:a16="http://schemas.microsoft.com/office/drawing/2014/main" id="{0810D253-1221-41C2-8233-09D4F9959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07" y="476536"/>
            <a:ext cx="4902354" cy="531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6640" rIns="0" bIns="0" anchor="ctr"/>
          <a:lstStyle>
            <a:defPPr>
              <a:defRPr lang="es-MX"/>
            </a:defPPr>
            <a:lvl1pPr algn="just"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ea typeface="Microsoft YaHei" charset="-122"/>
              </a:defRPr>
            </a:lvl9pPr>
          </a:lstStyle>
          <a:p>
            <a:r>
              <a:rPr lang="es-DO" sz="2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Métodos y clases:</a:t>
            </a:r>
          </a:p>
          <a:p>
            <a:endParaRPr lang="es-DO" dirty="0"/>
          </a:p>
          <a:p>
            <a:pPr marL="457200" indent="-457200">
              <a:buFont typeface="+mj-lt"/>
              <a:buAutoNum type="arabicPeriod"/>
            </a:pPr>
            <a:r>
              <a:rPr lang="es-DO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 método no puede ser sobrescrito en una sub clase.</a:t>
            </a:r>
          </a:p>
          <a:p>
            <a:pPr marL="457200" indent="-457200">
              <a:buFont typeface="+mj-lt"/>
              <a:buAutoNum type="arabicPeriod"/>
            </a:pPr>
            <a:endParaRPr lang="es-DO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s-DO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 clase declarada “final” no puede ser heredada.</a:t>
            </a:r>
          </a:p>
          <a:p>
            <a:pPr marL="457200" indent="-457200">
              <a:buFont typeface="+mj-lt"/>
              <a:buAutoNum type="arabicPeriod"/>
            </a:pPr>
            <a:endParaRPr lang="es-DO" sz="2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es-DO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TODOS los métodos de una clase “final” poseen ese modificador por defecto.</a:t>
            </a:r>
          </a:p>
        </p:txBody>
      </p:sp>
    </p:spTree>
    <p:extLst>
      <p:ext uri="{BB962C8B-B14F-4D97-AF65-F5344CB8AC3E}">
        <p14:creationId xmlns:p14="http://schemas.microsoft.com/office/powerpoint/2010/main" val="262560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08F5BD837BC4A89E2529A879F0C73" ma:contentTypeVersion="2" ma:contentTypeDescription="Create a new document." ma:contentTypeScope="" ma:versionID="f63a7b406946430f0a66dd2c2e7e326b">
  <xsd:schema xmlns:xsd="http://www.w3.org/2001/XMLSchema" xmlns:xs="http://www.w3.org/2001/XMLSchema" xmlns:p="http://schemas.microsoft.com/office/2006/metadata/properties" xmlns:ns2="9bde43a9-8c66-48cb-8f64-af0f11e05ed0" targetNamespace="http://schemas.microsoft.com/office/2006/metadata/properties" ma:root="true" ma:fieldsID="c2a0431caea1d2e64200c8e04bf6f504" ns2:_="">
    <xsd:import namespace="9bde43a9-8c66-48cb-8f64-af0f11e05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e43a9-8c66-48cb-8f64-af0f11e05e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801C5F-6961-4442-98BE-F0E17F5E1B30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1247</Words>
  <Application>Microsoft Office PowerPoint</Application>
  <PresentationFormat>Widescreen</PresentationFormat>
  <Paragraphs>189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Graphik</vt:lpstr>
      <vt:lpstr>GT Sectra Fine</vt:lpstr>
      <vt:lpstr>GT Sectra Fine Bk</vt:lpstr>
      <vt:lpstr>System Font</vt:lpstr>
      <vt:lpstr>Office Theme</vt:lpstr>
      <vt:lpstr>Java</vt:lpstr>
      <vt:lpstr>HERENCIA, POLIMORFISMO E INTERFACES</vt:lpstr>
      <vt:lpstr>HERENCIA DE CLASES</vt:lpstr>
      <vt:lpstr>HERENCIA DE CLASES</vt:lpstr>
      <vt:lpstr>HERENCIA DE CLASES</vt:lpstr>
      <vt:lpstr>HERENCIA DE CLASES</vt:lpstr>
      <vt:lpstr>HERENCIA DE CLASES</vt:lpstr>
      <vt:lpstr>CONOCIENDO LAS CLASES</vt:lpstr>
      <vt:lpstr>CONOCIENDO LAS CLASES</vt:lpstr>
      <vt:lpstr>HERENCIA DE CLASES</vt:lpstr>
      <vt:lpstr>POLIMORFISMO</vt:lpstr>
      <vt:lpstr>PowerPoint Presentation</vt:lpstr>
      <vt:lpstr>PowerPoint Presentation</vt:lpstr>
      <vt:lpstr>Preguntas</vt:lpstr>
      <vt:lpstr>INTERFACES</vt:lpstr>
      <vt:lpstr>INTERFACES</vt:lpstr>
      <vt:lpstr>¿Preguntas?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Prieto Villar, José M.</dc:creator>
  <cp:lastModifiedBy>Prieto Villar, José M.</cp:lastModifiedBy>
  <cp:revision>1</cp:revision>
  <dcterms:created xsi:type="dcterms:W3CDTF">2021-03-17T00:05:40Z</dcterms:created>
  <dcterms:modified xsi:type="dcterms:W3CDTF">2021-03-17T13:04:38Z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0x01010026708F5BD837BC4A89E2529A879F0C73</vt:lpwstr>
  </property>
</Properties>
</file>