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76" r:id="rId3"/>
    <p:sldId id="261" r:id="rId4"/>
    <p:sldId id="257" r:id="rId5"/>
    <p:sldId id="258" r:id="rId6"/>
    <p:sldId id="259" r:id="rId7"/>
    <p:sldId id="270" r:id="rId8"/>
    <p:sldId id="267" r:id="rId9"/>
    <p:sldId id="281" r:id="rId10"/>
    <p:sldId id="279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Karla" pitchFamily="2" charset="0"/>
      <p:regular r:id="rId14"/>
      <p:bold r:id="rId15"/>
      <p:italic r:id="rId16"/>
      <p:boldItalic r:id="rId17"/>
    </p:embeddedFont>
    <p:embeddedFont>
      <p:font typeface="Rubik Black" panose="020B0604020202020204" charset="-79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59C00-5FCC-47CB-B7AB-A4FA6F849614}">
  <a:tblStyle styleId="{AC259C00-5FCC-47CB-B7AB-A4FA6F849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025B1E-7E14-43AE-B09B-0240A53AF2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441756" y="951096"/>
            <a:ext cx="6137028" cy="2615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Проектна задача по Напреден веб дизајн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Ангела Алексовска 211256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 txBox="1">
            <a:spLocks noGrp="1"/>
          </p:cNvSpPr>
          <p:nvPr>
            <p:ph type="subTitle" idx="1"/>
          </p:nvPr>
        </p:nvSpPr>
        <p:spPr>
          <a:xfrm>
            <a:off x="962785" y="4148859"/>
            <a:ext cx="2838561" cy="371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b="1" dirty="0"/>
              <a:t>Ангела Алексовска 211256</a:t>
            </a:r>
            <a:endParaRPr dirty="0"/>
          </a:p>
        </p:txBody>
      </p:sp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1785301" y="1670612"/>
            <a:ext cx="5555746" cy="1678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Благодарам за вниманието!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C53317-2DF7-A4A9-9D90-5B576ED8ED54}"/>
              </a:ext>
            </a:extLst>
          </p:cNvPr>
          <p:cNvSpPr/>
          <p:nvPr/>
        </p:nvSpPr>
        <p:spPr>
          <a:xfrm>
            <a:off x="2416098" y="3684392"/>
            <a:ext cx="4386146" cy="321408"/>
          </a:xfrm>
          <a:prstGeom prst="rect">
            <a:avLst/>
          </a:prstGeom>
          <a:solidFill>
            <a:srgbClr val="E1EFF3"/>
          </a:solidFill>
          <a:ln>
            <a:solidFill>
              <a:srgbClr val="E1EF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382245" y="749199"/>
            <a:ext cx="4207055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Вовед</a:t>
            </a:r>
            <a:endParaRPr dirty="0"/>
          </a:p>
        </p:txBody>
      </p:sp>
      <p:sp>
        <p:nvSpPr>
          <p:cNvPr id="1105" name="Google Shape;1105;p49"/>
          <p:cNvSpPr txBox="1">
            <a:spLocks noGrp="1"/>
          </p:cNvSpPr>
          <p:nvPr>
            <p:ph type="subTitle" idx="1"/>
          </p:nvPr>
        </p:nvSpPr>
        <p:spPr>
          <a:xfrm>
            <a:off x="417626" y="1556609"/>
            <a:ext cx="4369802" cy="2833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Цел: </a:t>
            </a:r>
            <a:r>
              <a:rPr lang="ru-RU" sz="1400" dirty="0"/>
              <a:t>Обезбед</a:t>
            </a:r>
            <a:r>
              <a:rPr lang="mk-MK" sz="1400" dirty="0"/>
              <a:t>ување</a:t>
            </a:r>
            <a:r>
              <a:rPr lang="ru-RU" sz="1400" dirty="0"/>
              <a:t> интерфејс лесен за корисникот за нарачување храна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Клучни функционалности: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/>
              <a:t>Опци</a:t>
            </a:r>
            <a:r>
              <a:rPr lang="en-US" sz="1400" dirty="0"/>
              <a:t>ja</a:t>
            </a:r>
            <a:r>
              <a:rPr lang="ru-RU" sz="1400" dirty="0"/>
              <a:t> за филтрирање за различни кујни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k-MK" sz="1400" dirty="0"/>
              <a:t>Поднесување пофалби и поплаки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k-MK" sz="1400" dirty="0"/>
              <a:t>Кошничка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Целна публика: </a:t>
            </a:r>
            <a:r>
              <a:rPr lang="ru-RU" sz="1400" dirty="0"/>
              <a:t>Урбани жители и зафатени професионалци кои бараат погодни опции за оброци</a:t>
            </a:r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8047907" y="3737506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D6DF9C-3B01-B145-56E4-983D57FB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97" y="2172880"/>
            <a:ext cx="2797925" cy="15514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075" y="577792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Користени технологии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103517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React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284445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Redux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65372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Firebase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646300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Tailwind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 flipH="1">
            <a:off x="715075" y="2260979"/>
            <a:ext cx="2286000" cy="36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Frontend coding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0" name="Google Shape;610;p34"/>
          <p:cNvSpPr txBox="1"/>
          <p:nvPr/>
        </p:nvSpPr>
        <p:spPr>
          <a:xfrm flipH="1">
            <a:off x="2524350" y="3723648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art container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 flipH="1">
            <a:off x="4333625" y="1303025"/>
            <a:ext cx="2286000" cy="11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Backend: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Authentication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Storage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Realtime Database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Database  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4" name="Google Shape;614;p34"/>
          <p:cNvSpPr txBox="1"/>
          <p:nvPr/>
        </p:nvSpPr>
        <p:spPr>
          <a:xfrm flipH="1">
            <a:off x="6142900" y="3830797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Loader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Grid column</a:t>
            </a:r>
          </a:p>
        </p:txBody>
      </p:sp>
      <p:cxnSp>
        <p:nvCxnSpPr>
          <p:cNvPr id="615" name="Google Shape;615;p34"/>
          <p:cNvCxnSpPr>
            <a:cxnSpLocks/>
            <a:stCxn id="608" idx="2"/>
            <a:endCxn id="603" idx="0"/>
          </p:cNvCxnSpPr>
          <p:nvPr/>
        </p:nvCxnSpPr>
        <p:spPr>
          <a:xfrm>
            <a:off x="1858075" y="2624969"/>
            <a:ext cx="0" cy="1591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4"/>
          <p:cNvCxnSpPr>
            <a:cxnSpLocks/>
            <a:stCxn id="604" idx="2"/>
            <a:endCxn id="610" idx="0"/>
          </p:cNvCxnSpPr>
          <p:nvPr/>
        </p:nvCxnSpPr>
        <p:spPr>
          <a:xfrm>
            <a:off x="3667350" y="3241306"/>
            <a:ext cx="0" cy="48234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>
            <a:cxnSpLocks/>
            <a:stCxn id="605" idx="0"/>
            <a:endCxn id="612" idx="2"/>
          </p:cNvCxnSpPr>
          <p:nvPr/>
        </p:nvCxnSpPr>
        <p:spPr>
          <a:xfrm flipV="1">
            <a:off x="5476625" y="2468687"/>
            <a:ext cx="0" cy="3154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>
            <a:cxnSpLocks/>
            <a:stCxn id="606" idx="2"/>
            <a:endCxn id="614" idx="0"/>
          </p:cNvCxnSpPr>
          <p:nvPr/>
        </p:nvCxnSpPr>
        <p:spPr>
          <a:xfrm>
            <a:off x="7285900" y="3241306"/>
            <a:ext cx="0" cy="58949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268097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4"/>
          <p:cNvCxnSpPr>
            <a:stCxn id="604" idx="3"/>
            <a:endCxn id="605" idx="1"/>
          </p:cNvCxnSpPr>
          <p:nvPr/>
        </p:nvCxnSpPr>
        <p:spPr>
          <a:xfrm>
            <a:off x="4490250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629952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stCxn id="606" idx="3"/>
          </p:cNvCxnSpPr>
          <p:nvPr/>
        </p:nvCxnSpPr>
        <p:spPr>
          <a:xfrm>
            <a:off x="8108800" y="3012706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716275" y="3012706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4"/>
          <p:cNvSpPr/>
          <p:nvPr/>
        </p:nvSpPr>
        <p:spPr>
          <a:xfrm rot="-2700000">
            <a:off x="7919053" y="305172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Клучни поставки </a:t>
            </a:r>
            <a:endParaRPr dirty="0"/>
          </a:p>
        </p:txBody>
      </p:sp>
      <p:graphicFrame>
        <p:nvGraphicFramePr>
          <p:cNvPr id="471" name="Google Shape;471;p30"/>
          <p:cNvGraphicFramePr/>
          <p:nvPr>
            <p:extLst>
              <p:ext uri="{D42A27DB-BD31-4B8C-83A1-F6EECF244321}">
                <p14:modId xmlns:p14="http://schemas.microsoft.com/office/powerpoint/2010/main" val="2395699770"/>
              </p:ext>
            </p:extLst>
          </p:nvPr>
        </p:nvGraphicFramePr>
        <p:xfrm>
          <a:off x="715100" y="1915544"/>
          <a:ext cx="7713900" cy="2438270"/>
        </p:xfrm>
        <a:graphic>
          <a:graphicData uri="http://schemas.openxmlformats.org/drawingml/2006/table">
            <a:tbl>
              <a:tblPr>
                <a:noFill/>
                <a:tableStyleId>{AC259C00-5FCC-47CB-B7AB-A4FA6F849614}</a:tableStyleId>
              </a:tblPr>
              <a:tblGrid>
                <a:gridCol w="2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</a:rPr>
                        <a:t>Фонт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"Poppins", sans-serif, -apple-system,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BlinkMacSystemFont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   "Segoe UI", Roboto, Oxygen, Ubuntu,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Cantarell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, "Open Sans", "Helvetica Neue",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   sans-serif;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</a:rPr>
                        <a:t>Дизајн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Responsive design (</a:t>
                      </a:r>
                      <a:r>
                        <a:rPr lang="mk-MK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декстоп, таблет и мобилен уред)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</a:rPr>
                        <a:t>Лого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Дизајнирано со симбол за брзина и ефикасност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</a:rPr>
                        <a:t>Бои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Главни: црвена и портокалова, споредни: сива, бела, сива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</a:rPr>
                        <a:t>Икони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Превземени од библиотеки?</a:t>
                      </a:r>
                      <a:endParaRPr sz="11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Слики</a:t>
                      </a: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k-MK" sz="1100" b="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Превземени од Интернет</a:t>
                      </a:r>
                      <a:endParaRPr sz="1100" b="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2" name="Google Shape;472;p30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F5A61-9CE8-C59A-ADDC-65D98C9D0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10" y="2180959"/>
            <a:ext cx="2103802" cy="160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073789"/>
            <a:ext cx="3771900" cy="1717904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078580"/>
            <a:ext cx="3771900" cy="1713113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306693"/>
            <a:ext cx="3771900" cy="170617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305800"/>
            <a:ext cx="3771900" cy="1707063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clients</a:t>
            </a:r>
            <a:endParaRPr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699619" y="575247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Делови од веб страницата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F9A9F-B84C-2479-E31F-88BD5E63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1" y="1344344"/>
            <a:ext cx="3674100" cy="1513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3EB384-3A7A-F7A9-1B32-F7E32365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831" y="1326689"/>
            <a:ext cx="3657320" cy="156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4EA54-9219-48B1-6B14-2DA01BF4A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80" y="3100080"/>
            <a:ext cx="3658071" cy="1580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5C62E-EFCF-85C9-B0DA-40ABD5CEA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830" y="3111802"/>
            <a:ext cx="3642089" cy="1521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2"/>
          <p:cNvGrpSpPr/>
          <p:nvPr/>
        </p:nvGrpSpPr>
        <p:grpSpPr>
          <a:xfrm rot="-5400000">
            <a:off x="7946383" y="-200372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014299" y="1040102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Кошничка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 rot="5400000">
            <a:off x="-720694" y="1371758"/>
            <a:ext cx="3869412" cy="2241512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5" name="Google Shape;555;p32"/>
          <p:cNvSpPr/>
          <p:nvPr/>
        </p:nvSpPr>
        <p:spPr>
          <a:xfrm>
            <a:off x="2644968" y="1395139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7137723" y="128949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2279211" y="1207396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D67F7-5D37-48A3-289E-A35F60A1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7" y="557807"/>
            <a:ext cx="1743414" cy="3753539"/>
          </a:xfrm>
          <a:prstGeom prst="rect">
            <a:avLst/>
          </a:prstGeom>
        </p:spPr>
      </p:pic>
      <p:sp>
        <p:nvSpPr>
          <p:cNvPr id="8" name="Google Shape;551;p32">
            <a:extLst>
              <a:ext uri="{FF2B5EF4-FFF2-40B4-BE49-F238E27FC236}">
                <a16:creationId xmlns:a16="http://schemas.microsoft.com/office/drawing/2014/main" id="{9EB4A3C8-4764-372D-F13F-505CCCF6A1A4}"/>
              </a:ext>
            </a:extLst>
          </p:cNvPr>
          <p:cNvSpPr txBox="1">
            <a:spLocks/>
          </p:cNvSpPr>
          <p:nvPr/>
        </p:nvSpPr>
        <p:spPr>
          <a:xfrm>
            <a:off x="2194587" y="1954502"/>
            <a:ext cx="5626527" cy="220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ru-RU" dirty="0"/>
              <a:t>Оваа компонента React управува со функционалноста на количката во рамките на апликацијата. Вклучува управување со состојбата со користење на Context API и Framer Motion за анимации. Корисниците можат да го префрлат приказот на количката, да ги чистат ставките и да видат динамички ажурирана вкупна цена. Количката ги прикажува артиклите доколку се присутни; во спротивно, покажува празна количка порака. Копчето за наплата е условно прикажано врз основа на статусот на автентикација на корисникот.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340869" y="694791"/>
            <a:ext cx="5667893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3600" dirty="0"/>
              <a:t>Опци</a:t>
            </a:r>
            <a:r>
              <a:rPr lang="en-US" sz="3600" dirty="0"/>
              <a:t>ja</a:t>
            </a:r>
            <a:r>
              <a:rPr lang="ru-RU" sz="3600" dirty="0"/>
              <a:t> за филтрирање за различни кујни</a:t>
            </a:r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220037" y="1815832"/>
            <a:ext cx="3897367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mk-MK" dirty="0"/>
              <a:t>Ова беше постигнато со помош на </a:t>
            </a:r>
            <a:r>
              <a:rPr lang="en-US" b="1" dirty="0">
                <a:effectLst/>
                <a:latin typeface="Karla" pitchFamily="2" charset="0"/>
                <a:ea typeface="Aptos" panose="020B0004020202020204" pitchFamily="34" charset="0"/>
              </a:rPr>
              <a:t>Firebase Database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имам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колекција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наречена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"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FoodItems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,"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каде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што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ги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складирам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сите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информации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за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секој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артикл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на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храна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,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како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калории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,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категорија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,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цена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,</a:t>
            </a:r>
            <a:r>
              <a:rPr lang="mk-MK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количина,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опис</a:t>
            </a:r>
            <a:r>
              <a:rPr lang="mk-MK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итн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.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Ова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ми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овозможува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брзо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и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ефикасно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управување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со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податоците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,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така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што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корисниците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секогаш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имаат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точни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и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ажурирани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информации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при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преглед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на</a:t>
            </a:r>
            <a:r>
              <a:rPr lang="en-US" dirty="0">
                <a:effectLst/>
                <a:latin typeface="Karla" pitchFamily="2" charset="0"/>
                <a:ea typeface="Aptos" panose="020B0004020202020204" pitchFamily="34" charset="0"/>
              </a:rPr>
              <a:t> </a:t>
            </a:r>
            <a:r>
              <a:rPr lang="en-US" dirty="0" err="1">
                <a:effectLst/>
                <a:latin typeface="Karla" pitchFamily="2" charset="0"/>
                <a:ea typeface="Aptos" panose="020B0004020202020204" pitchFamily="34" charset="0"/>
              </a:rPr>
              <a:t>менијата</a:t>
            </a:r>
            <a:r>
              <a:rPr lang="en-US" sz="1600" dirty="0">
                <a:effectLst/>
                <a:latin typeface="Karla" pitchFamily="2" charset="0"/>
                <a:ea typeface="Aptos" panose="020B0004020202020204" pitchFamily="34" charset="0"/>
              </a:rPr>
              <a:t>.</a:t>
            </a:r>
            <a:endParaRPr dirty="0">
              <a:latin typeface="Karla" pitchFamily="2" charset="0"/>
            </a:endParaRPr>
          </a:p>
        </p:txBody>
      </p:sp>
      <p:grpSp>
        <p:nvGrpSpPr>
          <p:cNvPr id="913" name="Google Shape;913;p43"/>
          <p:cNvGrpSpPr/>
          <p:nvPr/>
        </p:nvGrpSpPr>
        <p:grpSpPr>
          <a:xfrm>
            <a:off x="6455381" y="953745"/>
            <a:ext cx="629846" cy="592514"/>
            <a:chOff x="463701" y="2217961"/>
            <a:chExt cx="629846" cy="592514"/>
          </a:xfrm>
        </p:grpSpPr>
        <p:sp>
          <p:nvSpPr>
            <p:cNvPr id="914" name="Google Shape;914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918" name="Google Shape;918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4233323" y="2046832"/>
            <a:ext cx="4179157" cy="1716078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58BB58F-94FA-A911-CFA4-DA729B21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91" y="2097454"/>
            <a:ext cx="3946479" cy="14663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17064" cy="279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Оваа компонента на React, Контакт, прикажува страница за контакт со структуриран распоред. Вклучува главен дел за заглавие со наслов, форма за контакт за детали за корисникот како што се име, е-пошта, телефон и порака и дел што обезбедува информации за контакт за Deliveroo. Формата за контакт користи стилизирани влезови и копче за поднесување, додека делот за информации за контакт вклучува адреса, телефонски број и е-пошта со линкови што може да се кликнат. Распоредот е одговорен и центриран, обезбедувајќи искуство погодно за корисниците.</a:t>
            </a: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k-MK" sz="3600" dirty="0"/>
              <a:t>Поднесување пофалби и поплаки</a:t>
            </a:r>
          </a:p>
        </p:txBody>
      </p:sp>
      <p:grpSp>
        <p:nvGrpSpPr>
          <p:cNvPr id="849" name="Google Shape;849;p40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85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4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55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7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0" name="Google Shape;860;p40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1" name="Google Shape;861;p40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7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69" name="Google Shape;86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452997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1360" name="Google Shape;1360;p54"/>
          <p:cNvSpPr txBox="1"/>
          <p:nvPr/>
        </p:nvSpPr>
        <p:spPr>
          <a:xfrm>
            <a:off x="452997" y="1474380"/>
            <a:ext cx="3335336" cy="2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Вложив значително време и напор во развојот на оваа веб-страница, прецизно правејќи го секој детал за да се обезбеди беспрекорно корисничко искуство и привлечен дизајн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uFill>
                <a:noFill/>
              </a:u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Создадов различни датотеки за проектот, вклучително и дизајнерски средства, развојни компоненти и документација, а исто така го конфигурирав Firebase со збирки за прехранбени производи и кориснички податоци за поддршка на функционалноста на веб-локацијата.</a:t>
            </a:r>
            <a:endParaRPr lang="en-US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A208E-CB7D-FAD1-2478-9D8AA8FC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68" y="822472"/>
            <a:ext cx="1319593" cy="380083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97A38A6-26E5-BBAE-A12B-95E74825C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389" y="1074425"/>
            <a:ext cx="3526536" cy="1597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3F785-46C6-C1DF-46E5-9BAEDD6F4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982" y="2811386"/>
            <a:ext cx="3526536" cy="11708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522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Rubik Black</vt:lpstr>
      <vt:lpstr>Bebas Neue</vt:lpstr>
      <vt:lpstr>Karla</vt:lpstr>
      <vt:lpstr>Arial</vt:lpstr>
      <vt:lpstr>Soft Colors UI Design for Agencies Blue Variant by Slidesgo</vt:lpstr>
      <vt:lpstr>Проектна задача по Напреден веб дизајн</vt:lpstr>
      <vt:lpstr>Вовед</vt:lpstr>
      <vt:lpstr>Користени технологии</vt:lpstr>
      <vt:lpstr>Клучни поставки </vt:lpstr>
      <vt:lpstr>01</vt:lpstr>
      <vt:lpstr>Кошничка</vt:lpstr>
      <vt:lpstr>Опциja за филтрирање за различни кујни</vt:lpstr>
      <vt:lpstr>Поднесување пофалби и поплаки</vt:lpstr>
      <vt:lpstr>Database</vt:lpstr>
      <vt:lpstr>Благодарам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Алексовска Ангела</cp:lastModifiedBy>
  <cp:revision>4</cp:revision>
  <dcterms:modified xsi:type="dcterms:W3CDTF">2024-08-23T17:02:11Z</dcterms:modified>
</cp:coreProperties>
</file>