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58" r:id="rId5"/>
    <p:sldId id="257" r:id="rId6"/>
    <p:sldId id="262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TRABAJO ENCARGADO.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ANGELA BALAGUER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941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u="sng" dirty="0" smtClean="0"/>
              <a:t>DDD</a:t>
            </a:r>
            <a:endParaRPr lang="es-PE" sz="4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4434" y="2221111"/>
            <a:ext cx="7893425" cy="2557623"/>
          </a:xfrm>
        </p:spPr>
        <p:txBody>
          <a:bodyPr wrap="square">
            <a:spAutoFit/>
          </a:bodyPr>
          <a:lstStyle/>
          <a:p>
            <a:r>
              <a:rPr lang="es-PE" sz="2200" dirty="0"/>
              <a:t>"</a:t>
            </a:r>
            <a:r>
              <a:rPr lang="es-PE" sz="2200" dirty="0" err="1"/>
              <a:t>You</a:t>
            </a:r>
            <a:r>
              <a:rPr lang="es-PE" sz="2200" dirty="0"/>
              <a:t> </a:t>
            </a:r>
            <a:r>
              <a:rPr lang="es-PE" sz="2200" dirty="0" err="1"/>
              <a:t>want</a:t>
            </a:r>
            <a:r>
              <a:rPr lang="es-PE" sz="2200" dirty="0"/>
              <a:t> to </a:t>
            </a:r>
            <a:r>
              <a:rPr lang="es-PE" sz="2200" dirty="0" err="1"/>
              <a:t>implement</a:t>
            </a:r>
            <a:r>
              <a:rPr lang="es-PE" sz="2200" dirty="0"/>
              <a:t> software </a:t>
            </a:r>
            <a:r>
              <a:rPr lang="es-PE" sz="2200" dirty="0" err="1"/>
              <a:t>that</a:t>
            </a:r>
            <a:r>
              <a:rPr lang="es-PE" sz="2200" dirty="0"/>
              <a:t> </a:t>
            </a:r>
            <a:r>
              <a:rPr lang="es-PE" sz="2200" dirty="0" err="1"/>
              <a:t>not</a:t>
            </a:r>
            <a:r>
              <a:rPr lang="es-PE" sz="2200" dirty="0"/>
              <a:t> </a:t>
            </a:r>
            <a:r>
              <a:rPr lang="es-PE" sz="2200" dirty="0" err="1"/>
              <a:t>only</a:t>
            </a:r>
            <a:r>
              <a:rPr lang="es-PE" sz="2200" dirty="0"/>
              <a:t> </a:t>
            </a:r>
            <a:r>
              <a:rPr lang="es-PE" sz="2200" dirty="0" err="1"/>
              <a:t>correctly</a:t>
            </a:r>
            <a:r>
              <a:rPr lang="es-PE" sz="2200" dirty="0"/>
              <a:t> </a:t>
            </a:r>
            <a:r>
              <a:rPr lang="es-PE" sz="2200" dirty="0" err="1"/>
              <a:t>models</a:t>
            </a:r>
            <a:r>
              <a:rPr lang="es-PE" sz="2200" dirty="0"/>
              <a:t> </a:t>
            </a:r>
            <a:r>
              <a:rPr lang="es-PE" sz="2200" dirty="0" err="1"/>
              <a:t>your</a:t>
            </a:r>
            <a:r>
              <a:rPr lang="es-PE" sz="2200" dirty="0"/>
              <a:t> </a:t>
            </a:r>
            <a:r>
              <a:rPr lang="es-PE" sz="2200" dirty="0" err="1"/>
              <a:t>business's</a:t>
            </a:r>
            <a:r>
              <a:rPr lang="es-PE" sz="2200" dirty="0"/>
              <a:t> </a:t>
            </a:r>
            <a:r>
              <a:rPr lang="es-PE" sz="2200" dirty="0" err="1"/>
              <a:t>needs</a:t>
            </a:r>
            <a:r>
              <a:rPr lang="es-PE" sz="2200" dirty="0"/>
              <a:t> </a:t>
            </a:r>
            <a:r>
              <a:rPr lang="es-PE" sz="2200" dirty="0" err="1"/>
              <a:t>but</a:t>
            </a:r>
            <a:r>
              <a:rPr lang="es-PE" sz="2200" dirty="0"/>
              <a:t> </a:t>
            </a:r>
            <a:r>
              <a:rPr lang="es-PE" sz="2200" dirty="0" err="1"/>
              <a:t>also</a:t>
            </a:r>
            <a:r>
              <a:rPr lang="es-PE" sz="2200" dirty="0"/>
              <a:t> </a:t>
            </a:r>
            <a:r>
              <a:rPr lang="es-PE" sz="2200" dirty="0" err="1"/>
              <a:t>performs</a:t>
            </a:r>
            <a:r>
              <a:rPr lang="es-PE" sz="2200" dirty="0"/>
              <a:t> at </a:t>
            </a:r>
            <a:r>
              <a:rPr lang="es-PE" sz="2200" dirty="0" err="1"/>
              <a:t>scale</a:t>
            </a:r>
            <a:r>
              <a:rPr lang="es-PE" sz="2200" dirty="0"/>
              <a:t> </a:t>
            </a:r>
            <a:r>
              <a:rPr lang="es-PE" sz="2200" dirty="0" err="1"/>
              <a:t>using</a:t>
            </a:r>
            <a:r>
              <a:rPr lang="es-PE" sz="2200" dirty="0"/>
              <a:t> </a:t>
            </a:r>
            <a:r>
              <a:rPr lang="es-PE" sz="2200" dirty="0" err="1"/>
              <a:t>the</a:t>
            </a:r>
            <a:r>
              <a:rPr lang="es-PE" sz="2200" dirty="0"/>
              <a:t> </a:t>
            </a:r>
            <a:r>
              <a:rPr lang="es-PE" sz="2200" dirty="0" err="1"/>
              <a:t>most</a:t>
            </a:r>
            <a:r>
              <a:rPr lang="es-PE" sz="2200" dirty="0"/>
              <a:t> </a:t>
            </a:r>
            <a:r>
              <a:rPr lang="es-PE" sz="2200" dirty="0" err="1"/>
              <a:t>advanced</a:t>
            </a:r>
            <a:r>
              <a:rPr lang="es-PE" sz="2200" dirty="0"/>
              <a:t> software </a:t>
            </a:r>
            <a:r>
              <a:rPr lang="es-PE" sz="2200" dirty="0" err="1"/>
              <a:t>architectures</a:t>
            </a:r>
            <a:r>
              <a:rPr lang="es-PE" sz="2200" dirty="0"/>
              <a:t>“.</a:t>
            </a:r>
            <a:endParaRPr lang="es-ES" sz="2200" dirty="0"/>
          </a:p>
          <a:p>
            <a:endParaRPr lang="es-ES" sz="2200" dirty="0"/>
          </a:p>
          <a:p>
            <a:endParaRPr lang="es-PE" sz="2200" dirty="0"/>
          </a:p>
          <a:p>
            <a:endParaRPr lang="es-PE" sz="2200" dirty="0"/>
          </a:p>
        </p:txBody>
      </p:sp>
      <p:sp>
        <p:nvSpPr>
          <p:cNvPr id="4" name="Rectángulo 3"/>
          <p:cNvSpPr/>
          <p:nvPr/>
        </p:nvSpPr>
        <p:spPr>
          <a:xfrm>
            <a:off x="5172635" y="3226731"/>
            <a:ext cx="3245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err="1" smtClean="0"/>
              <a:t>Domain-Driven</a:t>
            </a:r>
            <a:r>
              <a:rPr lang="es-PE" dirty="0" smtClean="0"/>
              <a:t> </a:t>
            </a:r>
            <a:r>
              <a:rPr lang="es-PE" dirty="0" err="1"/>
              <a:t>Design</a:t>
            </a:r>
            <a:r>
              <a:rPr lang="es-PE" dirty="0"/>
              <a:t> </a:t>
            </a:r>
            <a:r>
              <a:rPr lang="es-PE" dirty="0" err="1"/>
              <a:t>Distilled</a:t>
            </a:r>
            <a:r>
              <a:rPr lang="es-PE" dirty="0"/>
              <a:t> </a:t>
            </a:r>
          </a:p>
          <a:p>
            <a:r>
              <a:rPr lang="es-PE" dirty="0" err="1" smtClean="0"/>
              <a:t>Vaughn</a:t>
            </a:r>
            <a:r>
              <a:rPr lang="es-PE" dirty="0" smtClean="0"/>
              <a:t> </a:t>
            </a:r>
            <a:r>
              <a:rPr lang="es-PE" dirty="0"/>
              <a:t>Vernon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524434" y="4055052"/>
            <a:ext cx="78934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PE" sz="2200" dirty="0">
                <a:solidFill>
                  <a:schemeClr val="tx2"/>
                </a:solidFill>
              </a:rPr>
              <a:t>No </a:t>
            </a:r>
            <a:r>
              <a:rPr lang="es-PE" sz="2200" dirty="0">
                <a:solidFill>
                  <a:schemeClr val="tx2"/>
                </a:solidFill>
              </a:rPr>
              <a:t>es sobre hacerlo todo si no </a:t>
            </a:r>
            <a:r>
              <a:rPr lang="es-PE" sz="2200" dirty="0" smtClean="0">
                <a:solidFill>
                  <a:schemeClr val="tx2"/>
                </a:solidFill>
              </a:rPr>
              <a:t>hacer </a:t>
            </a:r>
            <a:r>
              <a:rPr lang="es-PE" sz="2200" dirty="0">
                <a:solidFill>
                  <a:schemeClr val="tx2"/>
                </a:solidFill>
              </a:rPr>
              <a:t>lo que realmente es necesario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71" y="1778292"/>
            <a:ext cx="1970723" cy="50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3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edrowood.files.wordpress.com/2010/10/class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5400" u="sng" dirty="0"/>
              <a:t>BDD </a:t>
            </a:r>
            <a:endParaRPr lang="es-PE" u="sng" dirty="0"/>
          </a:p>
        </p:txBody>
      </p:sp>
      <p:sp>
        <p:nvSpPr>
          <p:cNvPr id="4" name="Rectángulo 3"/>
          <p:cNvSpPr/>
          <p:nvPr/>
        </p:nvSpPr>
        <p:spPr>
          <a:xfrm>
            <a:off x="2675208" y="2527923"/>
            <a:ext cx="7164314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PE" sz="2200" dirty="0">
                <a:solidFill>
                  <a:schemeClr val="tx2"/>
                </a:solidFill>
              </a:rPr>
              <a:t>La comunicación entre todos es esencial para una buena aplicación de BDD a un proyecto.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675208" y="3771072"/>
            <a:ext cx="7164314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PE" sz="2200" dirty="0">
                <a:solidFill>
                  <a:schemeClr val="tx2"/>
                </a:solidFill>
              </a:rPr>
              <a:t>En estas conversaciones deben participar el cliente, los analistas de negocio, los desarrolladores y el equipo de pruebas.</a:t>
            </a:r>
          </a:p>
        </p:txBody>
      </p:sp>
    </p:spTree>
    <p:extLst>
      <p:ext uri="{BB962C8B-B14F-4D97-AF65-F5344CB8AC3E}">
        <p14:creationId xmlns:p14="http://schemas.microsoft.com/office/powerpoint/2010/main" val="299962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IAGRAMA DE CLASE DE SUMA DE NUME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61" y="1223824"/>
            <a:ext cx="5674473" cy="434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5" y="729657"/>
            <a:ext cx="5887596" cy="16259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5" y="2355630"/>
            <a:ext cx="5887596" cy="43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1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532094" y="2348823"/>
            <a:ext cx="6096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s-PE" dirty="0" smtClean="0"/>
              <a:t>Obtener código autoicamente </a:t>
            </a:r>
            <a:r>
              <a:rPr lang="es-PE" dirty="0"/>
              <a:t>del </a:t>
            </a:r>
            <a:r>
              <a:rPr lang="es-PE" dirty="0" smtClean="0"/>
              <a:t>modelo.</a:t>
            </a:r>
            <a:endParaRPr lang="es-PE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791048" y="1294434"/>
            <a:ext cx="11029616" cy="776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dirty="0" smtClean="0"/>
              <a:t>Desarrollo Dirigido por Modelos</a:t>
            </a:r>
            <a:br>
              <a:rPr lang="es-PE" sz="3600" dirty="0" smtClean="0"/>
            </a:b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90164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ddm (model driven design)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39" y="887691"/>
            <a:ext cx="10104531" cy="54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1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36812" y="2174083"/>
            <a:ext cx="4563035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Consiste </a:t>
            </a:r>
            <a:r>
              <a:rPr lang="es-PE" dirty="0"/>
              <a:t>en escribir primero las pruebas (generalmente unitarias), después escribir el código fuente que pase la prueba satisfactoriamente y, por último, </a:t>
            </a:r>
            <a:r>
              <a:rPr lang="es-PE" dirty="0" err="1"/>
              <a:t>refactorizar</a:t>
            </a:r>
            <a:r>
              <a:rPr lang="es-PE" dirty="0"/>
              <a:t> el código escrito. Con esta práctica se consigue entre otras cosas: un código más robusto, más seguro, más </a:t>
            </a:r>
            <a:r>
              <a:rPr lang="es-PE" dirty="0" err="1"/>
              <a:t>mantenible</a:t>
            </a:r>
            <a:r>
              <a:rPr lang="es-PE" dirty="0"/>
              <a:t> y una mayor rapidez en el desarrollo.</a:t>
            </a:r>
          </a:p>
        </p:txBody>
      </p:sp>
      <p:pic>
        <p:nvPicPr>
          <p:cNvPr id="4098" name="Picture 2" descr="Resultado de imagen para diagrama de clases usando desarrollo dirigido por te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94" y="622082"/>
            <a:ext cx="5629835" cy="588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5448388" cy="988332"/>
          </a:xfrm>
        </p:spPr>
        <p:txBody>
          <a:bodyPr/>
          <a:lstStyle/>
          <a:p>
            <a:pPr algn="ctr"/>
            <a:r>
              <a:rPr lang="es-PE" dirty="0"/>
              <a:t>desarrollo dirigido por </a:t>
            </a:r>
            <a:r>
              <a:rPr lang="es-PE" dirty="0" err="1"/>
              <a:t>tests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355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https://pedrowood.wordpress.com/2010/10/20/usando-conform-para-mapear-nhibernate/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31652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493</TotalTime>
  <Words>108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Dividendo</vt:lpstr>
      <vt:lpstr>TRABAJO ENCARGADO.</vt:lpstr>
      <vt:lpstr>DDD</vt:lpstr>
      <vt:lpstr>Presentación de PowerPoint</vt:lpstr>
      <vt:lpstr>BDD </vt:lpstr>
      <vt:lpstr>Presentación de PowerPoint</vt:lpstr>
      <vt:lpstr>Presentación de PowerPoint</vt:lpstr>
      <vt:lpstr>Presentación de PowerPoint</vt:lpstr>
      <vt:lpstr>desarrollo dirigido por tests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10</cp:revision>
  <dcterms:created xsi:type="dcterms:W3CDTF">2018-09-26T14:55:22Z</dcterms:created>
  <dcterms:modified xsi:type="dcterms:W3CDTF">2018-09-26T23:09:16Z</dcterms:modified>
</cp:coreProperties>
</file>