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ETL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Extract-Transform-Load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97301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2355192"/>
            <a:ext cx="6791601" cy="2939777"/>
            <a:chOff x="2795389" y="2800479"/>
            <a:chExt cx="6791601" cy="293977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128374" y="2800479"/>
              <a:ext cx="62020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What Is Your Favorite </a:t>
              </a:r>
            </a:p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TV Show or Movie?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2871854" y="4368299"/>
              <a:ext cx="6715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Brian Stogner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Angela Banko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Stephanie Hucks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707886"/>
            <a:chOff x="1488849" y="3837442"/>
            <a:chExt cx="1591582" cy="70788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Disney Plus</a:t>
              </a:r>
            </a:p>
            <a:p>
              <a:pPr algn="ctr"/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707886"/>
            <a:chOff x="3977674" y="3837442"/>
            <a:chExt cx="1591582" cy="70788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Reviews</a:t>
              </a:r>
            </a:p>
            <a:p>
              <a:pPr algn="ctr"/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015663"/>
            <a:chOff x="6488272" y="3837442"/>
            <a:chExt cx="1591582" cy="1015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Netflix TV Shows</a:t>
              </a:r>
            </a:p>
            <a:p>
              <a:pPr algn="ct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4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2399532"/>
            <a:chOff x="1514240" y="4816886"/>
            <a:chExt cx="2289049" cy="23995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IMDB id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Year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Type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664047" y="6939419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Disney Plus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1477328"/>
            <a:chOff x="1514240" y="4816886"/>
            <a:chExt cx="2289049" cy="147732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IMDB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Rotten Tomatoes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Year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Reviews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1477328"/>
            <a:chOff x="1514240" y="4816886"/>
            <a:chExt cx="2289049" cy="147732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Release Year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Listed In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Type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Netflix TV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30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-53322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5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68404" y="819098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1961327" y="2748975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1985623" y="4899488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2329852" y="79537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Drop duplicates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709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2418632" y="2733148"/>
            <a:ext cx="3071465" cy="1175555"/>
            <a:chOff x="3143051" y="4416136"/>
            <a:chExt cx="3071465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869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Remove blanks values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2426067" y="487842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Clean the range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FBB064-3A06-4FBD-9A6A-DADA242C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63" y="1466982"/>
            <a:ext cx="78390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58F48-EE45-49B3-BF88-461F0CB3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45" y="3396859"/>
            <a:ext cx="633412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46A2A-B2DC-459E-9CBC-6E9741F81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26" y="5537356"/>
            <a:ext cx="5324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647992"/>
            <a:ext cx="3197225" cy="866206"/>
            <a:chOff x="764723" y="2072994"/>
            <a:chExt cx="3197225" cy="8662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7" y="2072994"/>
              <a:ext cx="186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PostgreSQL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9338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Primary Key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63825" y="2010167"/>
            <a:ext cx="3023786" cy="1544999"/>
            <a:chOff x="938162" y="2435169"/>
            <a:chExt cx="3023786" cy="1544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2" y="2435169"/>
              <a:ext cx="346006" cy="34600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D3AD9B-3ECF-4D85-AAEE-BD72FF805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214"/>
          <a:stretch/>
        </p:blipFill>
        <p:spPr>
          <a:xfrm>
            <a:off x="2414138" y="2642992"/>
            <a:ext cx="5219414" cy="996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3AB1F-15BB-4F8A-9943-A2FF16707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84" y="3293032"/>
            <a:ext cx="346006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932787-5EB0-4C90-9705-CB6C32B0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97" y="726573"/>
            <a:ext cx="6667500" cy="1228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76508-2B41-4328-BB67-A7DF619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31" y="2303096"/>
            <a:ext cx="6638925" cy="1209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90B76-1A1A-4F58-A7E3-42C4CE36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57" y="3778071"/>
            <a:ext cx="7010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115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Stephanie</cp:lastModifiedBy>
  <cp:revision>38</cp:revision>
  <dcterms:created xsi:type="dcterms:W3CDTF">2017-01-05T13:17:27Z</dcterms:created>
  <dcterms:modified xsi:type="dcterms:W3CDTF">2020-09-10T17:56:06Z</dcterms:modified>
</cp:coreProperties>
</file>