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10.09.2020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ETL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Extract-Transform-Load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97304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97301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3641368" y="2355192"/>
            <a:ext cx="6791601" cy="2939777"/>
            <a:chOff x="2795389" y="2800479"/>
            <a:chExt cx="6791601" cy="293977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3128374" y="2800479"/>
              <a:ext cx="62020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What Is Your Favorite </a:t>
              </a:r>
            </a:p>
            <a:p>
              <a:pPr algn="ctr"/>
              <a:r>
                <a:rPr lang="en-US" sz="32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TV Show or Movie?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2871854" y="4368299"/>
              <a:ext cx="6715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4868805" y="4816926"/>
              <a:ext cx="26447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Brian Stogner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Angela Banko</a:t>
              </a:r>
            </a:p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Stephanie Hucks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795389" y="5200869"/>
              <a:ext cx="67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97304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Kaggle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Kaggle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Kaggle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707886"/>
            <a:chOff x="1488849" y="3837442"/>
            <a:chExt cx="1591582" cy="70788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Disney Plus</a:t>
              </a:r>
            </a:p>
            <a:p>
              <a:pPr algn="ctr"/>
              <a:r>
                <a:rPr lang="en-US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csv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707886"/>
            <a:chOff x="3977674" y="3837442"/>
            <a:chExt cx="1591582" cy="707886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Reviews</a:t>
              </a:r>
            </a:p>
            <a:p>
              <a:pPr algn="ctr"/>
              <a:r>
                <a:rPr lang="en-US" sz="20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csv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1015663"/>
            <a:chOff x="6488272" y="3837442"/>
            <a:chExt cx="1591582" cy="1015663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Netflix TV Shows</a:t>
              </a:r>
            </a:p>
            <a:p>
              <a:pPr algn="ctr"/>
              <a:r>
                <a:rPr lang="en-US" sz="20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csv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4" y="3197304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2399532"/>
            <a:chOff x="1514240" y="4816886"/>
            <a:chExt cx="2289049" cy="239953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IMDB id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Title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Year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Type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Rating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664047" y="6939419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Disney Plus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1477328"/>
            <a:chOff x="1514240" y="4816886"/>
            <a:chExt cx="2289049" cy="147732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IMDB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Rotten Tomatoes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Ratings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Title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Year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Reviews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1477328"/>
            <a:chOff x="1514240" y="4816886"/>
            <a:chExt cx="2289049" cy="147732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Title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Release Year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Listed In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Rating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Type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Netflix TV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30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-53322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97304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5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868404" y="819098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1961327" y="2748975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1985623" y="4899488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2329852" y="795372"/>
            <a:ext cx="3048141" cy="1175555"/>
            <a:chOff x="264581" y="4416136"/>
            <a:chExt cx="3048141" cy="117555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 Drop duplicates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709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2418632" y="2733148"/>
            <a:ext cx="3071465" cy="1175555"/>
            <a:chOff x="3143051" y="4416136"/>
            <a:chExt cx="3071465" cy="117555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869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Remove blanks values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X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2426067" y="4878422"/>
            <a:ext cx="3048141" cy="1175555"/>
            <a:chOff x="6191192" y="4416136"/>
            <a:chExt cx="3048141" cy="117555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Clean the range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FBB064-3A06-4FBD-9A6A-DADA242C2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163" y="1466982"/>
            <a:ext cx="7839075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58F48-EE45-49B3-BF88-461F0CB3D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245" y="3396859"/>
            <a:ext cx="6334125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646A2A-B2DC-459E-9CBC-6E9741F81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126" y="5537356"/>
            <a:ext cx="53244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97304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647992"/>
            <a:ext cx="3489601" cy="2343816"/>
            <a:chOff x="764723" y="2072994"/>
            <a:chExt cx="3489601" cy="234381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197" y="2072994"/>
              <a:ext cx="1866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PostgreSQL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727576" y="4109033"/>
              <a:ext cx="25267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Composite Primary Keys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563825" y="2010167"/>
            <a:ext cx="3023786" cy="1544999"/>
            <a:chOff x="938162" y="2435169"/>
            <a:chExt cx="3023786" cy="154499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162" y="2435169"/>
              <a:ext cx="346006" cy="34600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D3AD9B-3ECF-4D85-AAEE-BD72FF8057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214"/>
          <a:stretch/>
        </p:blipFill>
        <p:spPr>
          <a:xfrm>
            <a:off x="2393123" y="4020115"/>
            <a:ext cx="5219414" cy="9960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43AB1F-15BB-4F8A-9943-A2FF16707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84" y="3293032"/>
            <a:ext cx="346006" cy="346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24D74C-7E88-4D67-B985-122BA6340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282" y="2226295"/>
            <a:ext cx="1628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proposal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data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extract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97304"/>
              <a:ext cx="1992086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5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transform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load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9932787-5EB0-4C90-9705-CB6C32B0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197" y="726573"/>
            <a:ext cx="6667500" cy="1228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676508-2B41-4328-BB67-A7DF619B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731" y="2303096"/>
            <a:ext cx="6638925" cy="1209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290B76-1A1A-4F58-A7E3-42C4CE36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457" y="3778071"/>
            <a:ext cx="70104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116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Stogner, Jonathan - AMS</cp:lastModifiedBy>
  <cp:revision>40</cp:revision>
  <dcterms:created xsi:type="dcterms:W3CDTF">2017-01-05T13:17:27Z</dcterms:created>
  <dcterms:modified xsi:type="dcterms:W3CDTF">2020-09-10T21:40:56Z</dcterms:modified>
</cp:coreProperties>
</file>