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orman" userId="c3935223f037ddc6" providerId="LiveId" clId="{C5848E90-E937-4CA2-BBE2-57A288684B31}"/>
    <pc:docChg chg="undo custSel addSld delSld modSld">
      <pc:chgData name="David Moorman" userId="c3935223f037ddc6" providerId="LiveId" clId="{C5848E90-E937-4CA2-BBE2-57A288684B31}" dt="2020-08-03T14:33:23.927" v="1058" actId="20577"/>
      <pc:docMkLst>
        <pc:docMk/>
      </pc:docMkLst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3258963727" sldId="256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2503354164" sldId="257"/>
        </pc:sldMkLst>
      </pc:sldChg>
      <pc:sldChg chg="del">
        <pc:chgData name="David Moorman" userId="c3935223f037ddc6" providerId="LiveId" clId="{C5848E90-E937-4CA2-BBE2-57A288684B31}" dt="2020-08-02T20:17:21.503" v="72" actId="47"/>
        <pc:sldMkLst>
          <pc:docMk/>
          <pc:sldMk cId="919777908" sldId="259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1132321892" sldId="260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4204415313" sldId="261"/>
        </pc:sldMkLst>
      </pc:sldChg>
      <pc:sldChg chg="del">
        <pc:chgData name="David Moorman" userId="c3935223f037ddc6" providerId="LiveId" clId="{C5848E90-E937-4CA2-BBE2-57A288684B31}" dt="2020-08-03T14:27:25.809" v="564" actId="47"/>
        <pc:sldMkLst>
          <pc:docMk/>
          <pc:sldMk cId="1637507973" sldId="264"/>
        </pc:sldMkLst>
      </pc:sldChg>
      <pc:sldChg chg="del">
        <pc:chgData name="David Moorman" userId="c3935223f037ddc6" providerId="LiveId" clId="{C5848E90-E937-4CA2-BBE2-57A288684B31}" dt="2020-08-03T14:32:31.772" v="1037" actId="47"/>
        <pc:sldMkLst>
          <pc:docMk/>
          <pc:sldMk cId="1255272295" sldId="265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1359114218" sldId="266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2891873947" sldId="267"/>
        </pc:sldMkLst>
      </pc:sldChg>
      <pc:sldChg chg="del">
        <pc:chgData name="David Moorman" userId="c3935223f037ddc6" providerId="LiveId" clId="{C5848E90-E937-4CA2-BBE2-57A288684B31}" dt="2020-08-03T14:32:54.375" v="1050" actId="47"/>
        <pc:sldMkLst>
          <pc:docMk/>
          <pc:sldMk cId="1223660130" sldId="268"/>
        </pc:sldMkLst>
      </pc:sldChg>
      <pc:sldChg chg="del">
        <pc:chgData name="David Moorman" userId="c3935223f037ddc6" providerId="LiveId" clId="{C5848E90-E937-4CA2-BBE2-57A288684B31}" dt="2020-08-03T14:32:56.613" v="1051" actId="47"/>
        <pc:sldMkLst>
          <pc:docMk/>
          <pc:sldMk cId="23285149" sldId="269"/>
        </pc:sldMkLst>
      </pc:sldChg>
      <pc:sldChg chg="del">
        <pc:chgData name="David Moorman" userId="c3935223f037ddc6" providerId="LiveId" clId="{C5848E90-E937-4CA2-BBE2-57A288684B31}" dt="2020-08-03T14:32:58.265" v="1052" actId="47"/>
        <pc:sldMkLst>
          <pc:docMk/>
          <pc:sldMk cId="3966998966" sldId="270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150486624" sldId="271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997399480" sldId="272"/>
        </pc:sldMkLst>
      </pc:sldChg>
      <pc:sldChg chg="del">
        <pc:chgData name="David Moorman" userId="c3935223f037ddc6" providerId="LiveId" clId="{C5848E90-E937-4CA2-BBE2-57A288684B31}" dt="2020-08-03T14:33:00.252" v="1053" actId="47"/>
        <pc:sldMkLst>
          <pc:docMk/>
          <pc:sldMk cId="1713188834" sldId="273"/>
        </pc:sldMkLst>
      </pc:sldChg>
      <pc:sldChg chg="del">
        <pc:chgData name="David Moorman" userId="c3935223f037ddc6" providerId="LiveId" clId="{C5848E90-E937-4CA2-BBE2-57A288684B31}" dt="2020-08-03T14:33:00.962" v="1054" actId="47"/>
        <pc:sldMkLst>
          <pc:docMk/>
          <pc:sldMk cId="1102155468" sldId="274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1067308306" sldId="275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1517593725" sldId="276"/>
        </pc:sldMkLst>
      </pc:sldChg>
      <pc:sldChg chg="del">
        <pc:chgData name="David Moorman" userId="c3935223f037ddc6" providerId="LiveId" clId="{C5848E90-E937-4CA2-BBE2-57A288684B31}" dt="2020-08-02T20:17:28.286" v="73" actId="47"/>
        <pc:sldMkLst>
          <pc:docMk/>
          <pc:sldMk cId="2330399721" sldId="277"/>
        </pc:sldMkLst>
      </pc:sldChg>
      <pc:sldChg chg="modSp mod">
        <pc:chgData name="David Moorman" userId="c3935223f037ddc6" providerId="LiveId" clId="{C5848E90-E937-4CA2-BBE2-57A288684B31}" dt="2020-08-03T14:33:23.927" v="1058" actId="20577"/>
        <pc:sldMkLst>
          <pc:docMk/>
          <pc:sldMk cId="4184249457" sldId="278"/>
        </pc:sldMkLst>
        <pc:spChg chg="mod">
          <ac:chgData name="David Moorman" userId="c3935223f037ddc6" providerId="LiveId" clId="{C5848E90-E937-4CA2-BBE2-57A288684B31}" dt="2020-08-03T14:33:23.927" v="1058" actId="20577"/>
          <ac:spMkLst>
            <pc:docMk/>
            <pc:sldMk cId="4184249457" sldId="278"/>
            <ac:spMk id="3" creationId="{3C7E118B-15B0-482F-B997-877F829A7771}"/>
          </ac:spMkLst>
        </pc:spChg>
      </pc:sldChg>
      <pc:sldChg chg="addSp delSp modSp add mod">
        <pc:chgData name="David Moorman" userId="c3935223f037ddc6" providerId="LiveId" clId="{C5848E90-E937-4CA2-BBE2-57A288684B31}" dt="2020-08-03T14:27:20.320" v="563" actId="20577"/>
        <pc:sldMkLst>
          <pc:docMk/>
          <pc:sldMk cId="815445001" sldId="279"/>
        </pc:sldMkLst>
        <pc:spChg chg="mod">
          <ac:chgData name="David Moorman" userId="c3935223f037ddc6" providerId="LiveId" clId="{C5848E90-E937-4CA2-BBE2-57A288684B31}" dt="2020-08-03T14:10:39.978" v="86" actId="20577"/>
          <ac:spMkLst>
            <pc:docMk/>
            <pc:sldMk cId="815445001" sldId="279"/>
            <ac:spMk id="2" creationId="{5D1862C6-A8DA-4306-A593-5F204A9880D3}"/>
          </ac:spMkLst>
        </pc:spChg>
        <pc:spChg chg="mod">
          <ac:chgData name="David Moorman" userId="c3935223f037ddc6" providerId="LiveId" clId="{C5848E90-E937-4CA2-BBE2-57A288684B31}" dt="2020-08-03T14:27:20.320" v="563" actId="20577"/>
          <ac:spMkLst>
            <pc:docMk/>
            <pc:sldMk cId="815445001" sldId="279"/>
            <ac:spMk id="3" creationId="{3C7E118B-15B0-482F-B997-877F829A7771}"/>
          </ac:spMkLst>
        </pc:spChg>
        <pc:picChg chg="add mod">
          <ac:chgData name="David Moorman" userId="c3935223f037ddc6" providerId="LiveId" clId="{C5848E90-E937-4CA2-BBE2-57A288684B31}" dt="2020-08-03T14:22:55.712" v="90" actId="14100"/>
          <ac:picMkLst>
            <pc:docMk/>
            <pc:sldMk cId="815445001" sldId="279"/>
            <ac:picMk id="5" creationId="{491D7257-1AC4-4B2C-9518-9A6CB560F801}"/>
          </ac:picMkLst>
        </pc:picChg>
        <pc:picChg chg="del">
          <ac:chgData name="David Moorman" userId="c3935223f037ddc6" providerId="LiveId" clId="{C5848E90-E937-4CA2-BBE2-57A288684B31}" dt="2020-08-03T14:22:50.752" v="89" actId="478"/>
          <ac:picMkLst>
            <pc:docMk/>
            <pc:sldMk cId="815445001" sldId="279"/>
            <ac:picMk id="7" creationId="{00F255F3-B53E-45C6-B779-4CA81DCDBCE6}"/>
          </ac:picMkLst>
        </pc:picChg>
      </pc:sldChg>
      <pc:sldChg chg="addSp delSp modSp add mod">
        <pc:chgData name="David Moorman" userId="c3935223f037ddc6" providerId="LiveId" clId="{C5848E90-E937-4CA2-BBE2-57A288684B31}" dt="2020-08-03T14:32:41.716" v="1049" actId="20577"/>
        <pc:sldMkLst>
          <pc:docMk/>
          <pc:sldMk cId="489404960" sldId="280"/>
        </pc:sldMkLst>
        <pc:spChg chg="mod">
          <ac:chgData name="David Moorman" userId="c3935223f037ddc6" providerId="LiveId" clId="{C5848E90-E937-4CA2-BBE2-57A288684B31}" dt="2020-08-03T14:32:41.716" v="1049" actId="20577"/>
          <ac:spMkLst>
            <pc:docMk/>
            <pc:sldMk cId="489404960" sldId="280"/>
            <ac:spMk id="2" creationId="{5D1862C6-A8DA-4306-A593-5F204A9880D3}"/>
          </ac:spMkLst>
        </pc:spChg>
        <pc:spChg chg="mod">
          <ac:chgData name="David Moorman" userId="c3935223f037ddc6" providerId="LiveId" clId="{C5848E90-E937-4CA2-BBE2-57A288684B31}" dt="2020-08-03T14:32:04.759" v="1036" actId="20577"/>
          <ac:spMkLst>
            <pc:docMk/>
            <pc:sldMk cId="489404960" sldId="280"/>
            <ac:spMk id="3" creationId="{3C7E118B-15B0-482F-B997-877F829A7771}"/>
          </ac:spMkLst>
        </pc:spChg>
        <pc:picChg chg="del">
          <ac:chgData name="David Moorman" userId="c3935223f037ddc6" providerId="LiveId" clId="{C5848E90-E937-4CA2-BBE2-57A288684B31}" dt="2020-08-03T14:28:42.678" v="568" actId="478"/>
          <ac:picMkLst>
            <pc:docMk/>
            <pc:sldMk cId="489404960" sldId="280"/>
            <ac:picMk id="5" creationId="{1F8C4E7B-A91A-49F0-8661-D7156750F6EE}"/>
          </ac:picMkLst>
        </pc:picChg>
        <pc:picChg chg="add mod">
          <ac:chgData name="David Moorman" userId="c3935223f037ddc6" providerId="LiveId" clId="{C5848E90-E937-4CA2-BBE2-57A288684B31}" dt="2020-08-03T14:28:51.482" v="570" actId="1076"/>
          <ac:picMkLst>
            <pc:docMk/>
            <pc:sldMk cId="489404960" sldId="280"/>
            <ac:picMk id="6" creationId="{7C669163-B229-4AC4-97F5-5BC48580D6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4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0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196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1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27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512C61-8B3D-4DFE-892F-15ED750C3B6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6F6D9D-59F2-4121-940D-98703DC1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6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endataphilly.org/dataset/crime-incidents/resource/a2373b85-408b-4144-84e9-cb24843e5f2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7D83-E83A-4D00-8E48-E1A4AE47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4F9A-467A-431E-B1CF-5703767A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City Data</a:t>
            </a:r>
          </a:p>
        </p:txBody>
      </p:sp>
    </p:spTree>
    <p:extLst>
      <p:ext uri="{BB962C8B-B14F-4D97-AF65-F5344CB8AC3E}">
        <p14:creationId xmlns:p14="http://schemas.microsoft.com/office/powerpoint/2010/main" val="39851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862C6-A8DA-4306-A593-5F204A9880D3}"/>
              </a:ext>
            </a:extLst>
          </p:cNvPr>
          <p:cNvSpPr txBox="1"/>
          <p:nvPr/>
        </p:nvSpPr>
        <p:spPr>
          <a:xfrm>
            <a:off x="364919" y="289420"/>
            <a:ext cx="1139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Philadelphia – Overview of Crime by Offense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E118B-15B0-482F-B997-877F829A7771}"/>
              </a:ext>
            </a:extLst>
          </p:cNvPr>
          <p:cNvSpPr txBox="1"/>
          <p:nvPr/>
        </p:nvSpPr>
        <p:spPr>
          <a:xfrm>
            <a:off x="503339" y="906011"/>
            <a:ext cx="11014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600" dirty="0"/>
              <a:t>Source data and cleaning efforts</a:t>
            </a:r>
          </a:p>
          <a:p>
            <a:pPr marL="628650" lvl="1" indent="-171450">
              <a:buFontTx/>
              <a:buChar char="-"/>
            </a:pPr>
            <a:r>
              <a:rPr lang="en-US" sz="1600" dirty="0"/>
              <a:t>Source:  </a:t>
            </a:r>
            <a:r>
              <a:rPr lang="en-US" sz="1600" dirty="0">
                <a:hlinkClick r:id="rId2"/>
              </a:rPr>
              <a:t>https://www.opendataphilly.org/dataset/crime-incidents/resource/a2373b85-408b-4144-84e9-cb24843e5f2b</a:t>
            </a:r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During the period of this analysis (March 1, 2019 through June 30, 2020), Philadelphia experienced roughly 210,000 crimes, or 460 crimes per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F2B65-A0A4-4F0F-8337-F94B7E546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9"/>
          <a:stretch/>
        </p:blipFill>
        <p:spPr>
          <a:xfrm>
            <a:off x="204188" y="3076750"/>
            <a:ext cx="3263250" cy="2770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B8470A-1944-45C2-AA57-A55A41FFD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160" y="3076750"/>
            <a:ext cx="8454546" cy="27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4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862C6-A8DA-4306-A593-5F204A9880D3}"/>
              </a:ext>
            </a:extLst>
          </p:cNvPr>
          <p:cNvSpPr txBox="1"/>
          <p:nvPr/>
        </p:nvSpPr>
        <p:spPr>
          <a:xfrm>
            <a:off x="364919" y="289420"/>
            <a:ext cx="1139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Philadelphia Crime Trends – Violent vs. Non-Violent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E118B-15B0-482F-B997-877F829A7771}"/>
              </a:ext>
            </a:extLst>
          </p:cNvPr>
          <p:cNvSpPr txBox="1"/>
          <p:nvPr/>
        </p:nvSpPr>
        <p:spPr>
          <a:xfrm>
            <a:off x="503339" y="906011"/>
            <a:ext cx="11014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600" dirty="0"/>
              <a:t>Philadelphia’s crime rates show a downtrend for both violent and non-violent crimes since October, 2019. </a:t>
            </a:r>
          </a:p>
          <a:p>
            <a:pPr marL="628650" lvl="1" indent="-171450">
              <a:buFontTx/>
              <a:buChar char="-"/>
            </a:pPr>
            <a:r>
              <a:rPr lang="en-US" sz="1600" dirty="0"/>
              <a:t>The downtrend from February 2020 into May 2020 can be attributed to federal and state mandated lockdowns</a:t>
            </a:r>
          </a:p>
          <a:p>
            <a:pPr marL="628650" lvl="1" indent="-171450">
              <a:buFontTx/>
              <a:buChar char="-"/>
            </a:pPr>
            <a:r>
              <a:rPr lang="en-US" sz="1600" dirty="0"/>
              <a:t>The spike in May for violent and non-violent crime may be due to the widespread national protest rallies seen in many major cities. 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With only 16 months of data, it is not possible to draw any conclusions around seasonality.</a:t>
            </a:r>
          </a:p>
          <a:p>
            <a:pPr marL="171450" indent="-171450">
              <a:buFontTx/>
              <a:buChar char="-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D7257-1AC4-4B2C-9518-9A6CB560F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22" y="2798118"/>
            <a:ext cx="8585308" cy="37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862C6-A8DA-4306-A593-5F204A9880D3}"/>
              </a:ext>
            </a:extLst>
          </p:cNvPr>
          <p:cNvSpPr txBox="1"/>
          <p:nvPr/>
        </p:nvSpPr>
        <p:spPr>
          <a:xfrm>
            <a:off x="364919" y="289420"/>
            <a:ext cx="11396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Philadelphia Crime Trends – Violent Crimes by Offense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E118B-15B0-482F-B997-877F829A7771}"/>
              </a:ext>
            </a:extLst>
          </p:cNvPr>
          <p:cNvSpPr txBox="1"/>
          <p:nvPr/>
        </p:nvSpPr>
        <p:spPr>
          <a:xfrm>
            <a:off x="503339" y="906011"/>
            <a:ext cx="11014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600" dirty="0"/>
              <a:t>Again, there is a noticeable downtrend from October 2020 in some of the top violent crimes and this trend is disrupted in May / June 2020 with a spike upward due to ease of lockdown and the national protests happening in major cities during this time period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The only exception, noted, in this graph is “Robbery – No Firearm” crimes did maintain a trend downward through May / June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69163-B229-4AC4-97F5-5BC48580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3" y="2402329"/>
            <a:ext cx="9271293" cy="40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049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1397</TotalTime>
  <Words>228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Appendix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trends in select American cities</dc:title>
  <dc:creator>toddschanzlin@yahoo.com</dc:creator>
  <cp:lastModifiedBy>David Moorman</cp:lastModifiedBy>
  <cp:revision>28</cp:revision>
  <dcterms:created xsi:type="dcterms:W3CDTF">2020-08-01T00:07:00Z</dcterms:created>
  <dcterms:modified xsi:type="dcterms:W3CDTF">2020-08-03T14:33:29Z</dcterms:modified>
</cp:coreProperties>
</file>