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59" r:id="rId3"/>
    <p:sldId id="267" r:id="rId4"/>
    <p:sldId id="265" r:id="rId5"/>
    <p:sldId id="262" r:id="rId6"/>
    <p:sldId id="266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P1" id="{9F8A2DA8-D117-4ED4-A58D-35FE8AF6AC1F}">
          <p14:sldIdLst>
            <p14:sldId id="270"/>
            <p14:sldId id="259"/>
            <p14:sldId id="267"/>
            <p14:sldId id="265"/>
            <p14:sldId id="262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3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85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8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8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3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2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8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13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4CBEF-9209-437C-9847-B27A004804CD}" type="datetimeFigureOut">
              <a:rPr lang="pt-PT" smtClean="0"/>
              <a:t>17/02/2020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/>
              <a:t>Implementação de um odómetro e contorno de obstáculos.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Ângela Barros</a:t>
            </a:r>
          </a:p>
          <a:p>
            <a:r>
              <a:rPr lang="pt-PT" dirty="0"/>
              <a:t>Sérgio Jorge</a:t>
            </a:r>
          </a:p>
          <a:p>
            <a:r>
              <a:rPr lang="pt-PT" dirty="0"/>
              <a:t>Marcos Andrade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Sistemas Autónomos -  </a:t>
            </a:r>
            <a:r>
              <a:rPr lang="pt-PT" sz="4400" dirty="0" err="1"/>
              <a:t>RoboCode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2379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DD27-0C09-4C7F-AC5D-0F54B2B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Calculo da distância entre dois pontos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DA3D8EA-7504-4652-946E-8305B16C71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23062" y="1845735"/>
                <a:ext cx="6145875" cy="3931920"/>
              </a:xfrm>
            </p:spPr>
            <p:txBody>
              <a:bodyPr/>
              <a:lstStyle/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DA3D8EA-7504-4652-946E-8305B16C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23062" y="1845735"/>
                <a:ext cx="6145875" cy="3931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E3847-6303-4285-A032-85090B2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Odómetros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655E7D-C35D-4D40-A0DB-D07C15B77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Cartesiano:</a:t>
            </a:r>
          </a:p>
          <a:p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 cada </a:t>
            </a:r>
            <a:r>
              <a:rPr lang="pt-PT" dirty="0" err="1"/>
              <a:t>tick</a:t>
            </a:r>
            <a:r>
              <a:rPr lang="pt-PT" dirty="0"/>
              <a:t> guardar as novas posições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Calcular a diferença das novas posições com as antigas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Somar ao odómetro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Guardar estas posições como antigas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44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4107-56F6-4177-849C-E007B893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odómetros</a:t>
            </a:r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94A852AB-1EE0-48A1-B1A6-B7CB3E1FB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Viagem a partir do ponto (18,18)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Resultado esperado: 1690.37 pixels</a:t>
            </a:r>
          </a:p>
          <a:p>
            <a:r>
              <a:rPr lang="pt-PT" dirty="0"/>
              <a:t>Resultado obtido: 1692.32 pixels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86A780A-A399-4524-BD83-75CF40E79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3157936"/>
            <a:ext cx="4937760" cy="542127"/>
          </a:xfrm>
          <a:prstGeom prst="rect">
            <a:avLst/>
          </a:prstGeom>
        </p:spPr>
      </p:pic>
      <p:sp>
        <p:nvSpPr>
          <p:cNvPr id="6" name="Marcador de Posição de Conteúdo 14">
            <a:extLst>
              <a:ext uri="{FF2B5EF4-FFF2-40B4-BE49-F238E27FC236}">
                <a16:creationId xmlns:a16="http://schemas.microsoft.com/office/drawing/2014/main" id="{DF692B5F-BA96-4688-BF1A-3515C7BD6AFB}"/>
              </a:ext>
            </a:extLst>
          </p:cNvPr>
          <p:cNvSpPr txBox="1">
            <a:spLocks/>
          </p:cNvSpPr>
          <p:nvPr/>
        </p:nvSpPr>
        <p:spPr>
          <a:xfrm>
            <a:off x="6514406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pt-PT" dirty="0"/>
          </a:p>
          <a:p>
            <a:r>
              <a:rPr lang="pt-PT" dirty="0"/>
              <a:t>Viagem a partir do ponto (18,18)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Resultado esperado: 1670.85 pixels</a:t>
            </a:r>
          </a:p>
          <a:p>
            <a:r>
              <a:rPr lang="pt-PT" dirty="0"/>
              <a:t>Resultado obtido: 1671.36 pixels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602AED-6B8B-4E1B-B45C-AD347745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07" y="3169897"/>
            <a:ext cx="5164976" cy="5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5CFF-D0C1-4966-9771-338BD304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Percurso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73828CF7-47A0-4455-AC80-AD744FE66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17" y="1846263"/>
            <a:ext cx="6463291" cy="4022725"/>
          </a:xfrm>
        </p:spPr>
      </p:pic>
    </p:spTree>
    <p:extLst>
      <p:ext uri="{BB962C8B-B14F-4D97-AF65-F5344CB8AC3E}">
        <p14:creationId xmlns:p14="http://schemas.microsoft.com/office/powerpoint/2010/main" val="137423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814C4-9743-459C-8058-A300F46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14070E-8C82-4261-BFBB-E3079DED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Dirigir para o ponto (18,18)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Voltar para norte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Rodar 1º para a direita em cada </a:t>
            </a:r>
            <a:r>
              <a:rPr lang="pt-PT" dirty="0" err="1"/>
              <a:t>Tick</a:t>
            </a:r>
            <a:r>
              <a:rPr lang="pt-PT" dirty="0"/>
              <a:t>/</a:t>
            </a:r>
            <a:r>
              <a:rPr lang="pt-PT" dirty="0" err="1"/>
              <a:t>Turn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Robot detetado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para a esquerda 1.5*</a:t>
            </a:r>
            <a:r>
              <a:rPr lang="pt-PT" dirty="0" err="1"/>
              <a:t>getBearing</a:t>
            </a:r>
            <a:r>
              <a:rPr lang="pt-PT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Mover nessa direção </a:t>
            </a:r>
            <a:r>
              <a:rPr lang="pt-PT" dirty="0" err="1"/>
              <a:t>getDistance</a:t>
            </a:r>
            <a:r>
              <a:rPr lang="pt-PT" dirty="0"/>
              <a:t>() + 18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Executar uma curva de 60º para a direita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Volta a (3)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Chocar contra parede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contra parede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90º para a direita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Seguir em frente 20 pixels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Volta a (3)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Contornou os 3 vértices e volta ao ponto (18,18)</a:t>
            </a:r>
          </a:p>
        </p:txBody>
      </p:sp>
    </p:spTree>
    <p:extLst>
      <p:ext uri="{BB962C8B-B14F-4D97-AF65-F5344CB8AC3E}">
        <p14:creationId xmlns:p14="http://schemas.microsoft.com/office/powerpoint/2010/main" val="38740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/>
              <a:t>Implementação de um odómetro e contorno de obstáculos.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Ângela Barros</a:t>
            </a:r>
          </a:p>
          <a:p>
            <a:r>
              <a:rPr lang="pt-PT" dirty="0"/>
              <a:t>Sérgio Jorge</a:t>
            </a:r>
          </a:p>
          <a:p>
            <a:r>
              <a:rPr lang="pt-PT" dirty="0"/>
              <a:t>Marcos Andrade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Sistemas Autónomos -  </a:t>
            </a:r>
            <a:r>
              <a:rPr lang="pt-PT" sz="4400" dirty="0" err="1"/>
              <a:t>RoboCode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3489312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TM02900769[[fn=Retrospetiva]]</Template>
  <TotalTime>1048</TotalTime>
  <Words>211</Words>
  <Application>Microsoft Office PowerPoint</Application>
  <PresentationFormat>Ecrã Panorâmico</PresentationFormat>
  <Paragraphs>60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Retrospetiva</vt:lpstr>
      <vt:lpstr>Implementação de um odómetro e contorno de obstáculos.</vt:lpstr>
      <vt:lpstr>Calculo da distância entre dois pontos</vt:lpstr>
      <vt:lpstr>Odómetros</vt:lpstr>
      <vt:lpstr>Comparação de odómetros</vt:lpstr>
      <vt:lpstr>Percurso</vt:lpstr>
      <vt:lpstr>Algoritmo</vt:lpstr>
      <vt:lpstr>Implementação de um odómetro e contorno de obstáculos.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Odómetro</dc:title>
  <dc:creator>José Oliveira</dc:creator>
  <cp:lastModifiedBy>Marcos Andrade</cp:lastModifiedBy>
  <cp:revision>59</cp:revision>
  <dcterms:created xsi:type="dcterms:W3CDTF">2019-02-17T15:45:47Z</dcterms:created>
  <dcterms:modified xsi:type="dcterms:W3CDTF">2020-02-17T10:03:38Z</dcterms:modified>
</cp:coreProperties>
</file>