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33CC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370" y="-2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41092" y="1154430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>
                <a:moveTo>
                  <a:pt x="0" y="0"/>
                </a:moveTo>
                <a:lnTo>
                  <a:pt x="8961120" y="0"/>
                </a:lnTo>
              </a:path>
            </a:pathLst>
          </a:custGeom>
          <a:ln w="74675">
            <a:solidFill>
              <a:srgbClr val="CE8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1980" y="1063752"/>
            <a:ext cx="3554095" cy="181610"/>
          </a:xfrm>
          <a:custGeom>
            <a:avLst/>
            <a:gdLst/>
            <a:ahLst/>
            <a:cxnLst/>
            <a:rect l="l" t="t" r="r" b="b"/>
            <a:pathLst>
              <a:path w="3554095" h="181609">
                <a:moveTo>
                  <a:pt x="3523742" y="0"/>
                </a:moveTo>
                <a:lnTo>
                  <a:pt x="30226" y="0"/>
                </a:lnTo>
                <a:lnTo>
                  <a:pt x="18463" y="2383"/>
                </a:lnTo>
                <a:lnTo>
                  <a:pt x="8855" y="8874"/>
                </a:lnTo>
                <a:lnTo>
                  <a:pt x="2376" y="18484"/>
                </a:lnTo>
                <a:lnTo>
                  <a:pt x="0" y="30225"/>
                </a:lnTo>
                <a:lnTo>
                  <a:pt x="0" y="151130"/>
                </a:lnTo>
                <a:lnTo>
                  <a:pt x="2376" y="162871"/>
                </a:lnTo>
                <a:lnTo>
                  <a:pt x="8855" y="172481"/>
                </a:lnTo>
                <a:lnTo>
                  <a:pt x="18463" y="178972"/>
                </a:lnTo>
                <a:lnTo>
                  <a:pt x="30226" y="181356"/>
                </a:lnTo>
                <a:lnTo>
                  <a:pt x="3523742" y="181356"/>
                </a:lnTo>
                <a:lnTo>
                  <a:pt x="3535483" y="178972"/>
                </a:lnTo>
                <a:lnTo>
                  <a:pt x="3545093" y="172481"/>
                </a:lnTo>
                <a:lnTo>
                  <a:pt x="3551584" y="162871"/>
                </a:lnTo>
                <a:lnTo>
                  <a:pt x="3553968" y="151130"/>
                </a:lnTo>
                <a:lnTo>
                  <a:pt x="3553968" y="30225"/>
                </a:lnTo>
                <a:lnTo>
                  <a:pt x="3551584" y="18484"/>
                </a:lnTo>
                <a:lnTo>
                  <a:pt x="3545093" y="8874"/>
                </a:lnTo>
                <a:lnTo>
                  <a:pt x="3535483" y="2383"/>
                </a:lnTo>
                <a:lnTo>
                  <a:pt x="3523742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E8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E8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E8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3547" y="335737"/>
            <a:ext cx="1100490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E8D3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7934" y="6326848"/>
            <a:ext cx="401955" cy="384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4.jpg"/><Relationship Id="rId5" Type="http://schemas.openxmlformats.org/officeDocument/2006/relationships/image" Target="../media/image107.png"/><Relationship Id="rId10" Type="http://schemas.openxmlformats.org/officeDocument/2006/relationships/image" Target="../media/image111.png"/><Relationship Id="rId4" Type="http://schemas.openxmlformats.org/officeDocument/2006/relationships/image" Target="../media/image104.png"/><Relationship Id="rId9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5.png"/><Relationship Id="rId4" Type="http://schemas.openxmlformats.org/officeDocument/2006/relationships/image" Target="../media/image10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jp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jp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jp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42" Type="http://schemas.openxmlformats.org/officeDocument/2006/relationships/image" Target="../media/image64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jp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45" Type="http://schemas.openxmlformats.org/officeDocument/2006/relationships/image" Target="../media/image67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jp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4" Type="http://schemas.openxmlformats.org/officeDocument/2006/relationships/image" Target="../media/image66.png"/><Relationship Id="rId4" Type="http://schemas.openxmlformats.org/officeDocument/2006/relationships/image" Target="../media/image26.png"/><Relationship Id="rId9" Type="http://schemas.openxmlformats.org/officeDocument/2006/relationships/image" Target="../media/image31.jpg"/><Relationship Id="rId14" Type="http://schemas.openxmlformats.org/officeDocument/2006/relationships/image" Target="../media/image36.png"/><Relationship Id="rId22" Type="http://schemas.openxmlformats.org/officeDocument/2006/relationships/image" Target="../media/image44.jp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jpg"/><Relationship Id="rId43" Type="http://schemas.openxmlformats.org/officeDocument/2006/relationships/image" Target="../media/image65.png"/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12" Type="http://schemas.openxmlformats.org/officeDocument/2006/relationships/image" Target="../media/image34.jpg"/><Relationship Id="rId17" Type="http://schemas.openxmlformats.org/officeDocument/2006/relationships/image" Target="../media/image39.jp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jpg"/><Relationship Id="rId20" Type="http://schemas.openxmlformats.org/officeDocument/2006/relationships/image" Target="../media/image42.png"/><Relationship Id="rId41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7" Type="http://schemas.openxmlformats.org/officeDocument/2006/relationships/image" Target="../media/image81.jp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jp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7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78529" y="1938527"/>
            <a:ext cx="555625" cy="277495"/>
          </a:xfrm>
          <a:custGeom>
            <a:avLst/>
            <a:gdLst/>
            <a:ahLst/>
            <a:cxnLst/>
            <a:rect l="l" t="t" r="r" b="b"/>
            <a:pathLst>
              <a:path w="555625" h="277494">
                <a:moveTo>
                  <a:pt x="535227" y="105156"/>
                </a:moveTo>
                <a:lnTo>
                  <a:pt x="519283" y="86363"/>
                </a:lnTo>
                <a:lnTo>
                  <a:pt x="500731" y="70929"/>
                </a:lnTo>
                <a:lnTo>
                  <a:pt x="480345" y="57685"/>
                </a:lnTo>
                <a:lnTo>
                  <a:pt x="458900" y="45466"/>
                </a:lnTo>
                <a:lnTo>
                  <a:pt x="434562" y="64545"/>
                </a:lnTo>
                <a:lnTo>
                  <a:pt x="412116" y="84375"/>
                </a:lnTo>
                <a:lnTo>
                  <a:pt x="393696" y="103991"/>
                </a:lnTo>
                <a:lnTo>
                  <a:pt x="381430" y="122427"/>
                </a:lnTo>
                <a:lnTo>
                  <a:pt x="380795" y="123951"/>
                </a:lnTo>
                <a:lnTo>
                  <a:pt x="378382" y="123317"/>
                </a:lnTo>
                <a:lnTo>
                  <a:pt x="396607" y="79962"/>
                </a:lnTo>
                <a:lnTo>
                  <a:pt x="430960" y="30861"/>
                </a:lnTo>
                <a:lnTo>
                  <a:pt x="422600" y="27152"/>
                </a:lnTo>
                <a:lnTo>
                  <a:pt x="413894" y="23669"/>
                </a:lnTo>
                <a:lnTo>
                  <a:pt x="404832" y="20448"/>
                </a:lnTo>
                <a:lnTo>
                  <a:pt x="395400" y="17525"/>
                </a:lnTo>
                <a:lnTo>
                  <a:pt x="365422" y="39592"/>
                </a:lnTo>
                <a:lnTo>
                  <a:pt x="335694" y="63944"/>
                </a:lnTo>
                <a:lnTo>
                  <a:pt x="310514" y="88677"/>
                </a:lnTo>
                <a:lnTo>
                  <a:pt x="294181" y="111887"/>
                </a:lnTo>
                <a:lnTo>
                  <a:pt x="293546" y="113411"/>
                </a:lnTo>
                <a:lnTo>
                  <a:pt x="291133" y="112775"/>
                </a:lnTo>
                <a:lnTo>
                  <a:pt x="313390" y="63166"/>
                </a:lnTo>
                <a:lnTo>
                  <a:pt x="353744" y="7620"/>
                </a:lnTo>
                <a:lnTo>
                  <a:pt x="345027" y="6113"/>
                </a:lnTo>
                <a:lnTo>
                  <a:pt x="336202" y="4810"/>
                </a:lnTo>
                <a:lnTo>
                  <a:pt x="327259" y="3673"/>
                </a:lnTo>
                <a:lnTo>
                  <a:pt x="318184" y="2667"/>
                </a:lnTo>
                <a:lnTo>
                  <a:pt x="284958" y="25655"/>
                </a:lnTo>
                <a:lnTo>
                  <a:pt x="248493" y="53705"/>
                </a:lnTo>
                <a:lnTo>
                  <a:pt x="216171" y="83444"/>
                </a:lnTo>
                <a:lnTo>
                  <a:pt x="195375" y="111506"/>
                </a:lnTo>
                <a:lnTo>
                  <a:pt x="194740" y="113030"/>
                </a:lnTo>
                <a:lnTo>
                  <a:pt x="192327" y="112522"/>
                </a:lnTo>
                <a:lnTo>
                  <a:pt x="216965" y="59070"/>
                </a:lnTo>
                <a:lnTo>
                  <a:pt x="261034" y="0"/>
                </a:lnTo>
                <a:lnTo>
                  <a:pt x="253414" y="254"/>
                </a:lnTo>
                <a:lnTo>
                  <a:pt x="222172" y="4191"/>
                </a:lnTo>
                <a:lnTo>
                  <a:pt x="189108" y="27191"/>
                </a:lnTo>
                <a:lnTo>
                  <a:pt x="153402" y="54848"/>
                </a:lnTo>
                <a:lnTo>
                  <a:pt x="121981" y="84004"/>
                </a:lnTo>
                <a:lnTo>
                  <a:pt x="101776" y="111506"/>
                </a:lnTo>
                <a:lnTo>
                  <a:pt x="101141" y="113030"/>
                </a:lnTo>
                <a:lnTo>
                  <a:pt x="98728" y="112522"/>
                </a:lnTo>
                <a:lnTo>
                  <a:pt x="117095" y="69056"/>
                </a:lnTo>
                <a:lnTo>
                  <a:pt x="151306" y="20066"/>
                </a:lnTo>
                <a:lnTo>
                  <a:pt x="138832" y="24578"/>
                </a:lnTo>
                <a:lnTo>
                  <a:pt x="96277" y="44997"/>
                </a:lnTo>
                <a:lnTo>
                  <a:pt x="50944" y="76731"/>
                </a:lnTo>
                <a:lnTo>
                  <a:pt x="18035" y="111577"/>
                </a:lnTo>
                <a:lnTo>
                  <a:pt x="0" y="165604"/>
                </a:lnTo>
                <a:lnTo>
                  <a:pt x="4097" y="193802"/>
                </a:lnTo>
                <a:lnTo>
                  <a:pt x="43737" y="238506"/>
                </a:lnTo>
                <a:lnTo>
                  <a:pt x="83546" y="255936"/>
                </a:lnTo>
                <a:lnTo>
                  <a:pt x="149799" y="269616"/>
                </a:lnTo>
                <a:lnTo>
                  <a:pt x="202727" y="275074"/>
                </a:lnTo>
                <a:lnTo>
                  <a:pt x="256014" y="276978"/>
                </a:lnTo>
                <a:lnTo>
                  <a:pt x="309307" y="276218"/>
                </a:lnTo>
                <a:lnTo>
                  <a:pt x="362253" y="273685"/>
                </a:lnTo>
                <a:lnTo>
                  <a:pt x="428468" y="266588"/>
                </a:lnTo>
                <a:lnTo>
                  <a:pt x="492682" y="248538"/>
                </a:lnTo>
                <a:lnTo>
                  <a:pt x="533298" y="222938"/>
                </a:lnTo>
                <a:lnTo>
                  <a:pt x="554341" y="188801"/>
                </a:lnTo>
                <a:lnTo>
                  <a:pt x="555190" y="148687"/>
                </a:lnTo>
                <a:lnTo>
                  <a:pt x="535227" y="105156"/>
                </a:lnTo>
                <a:close/>
              </a:path>
            </a:pathLst>
          </a:custGeom>
          <a:ln w="15874">
            <a:solidFill>
              <a:srgbClr val="F697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0941" y="1737042"/>
            <a:ext cx="67022" cy="172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7325" y="1741614"/>
            <a:ext cx="68550" cy="1708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36741" y="1740090"/>
            <a:ext cx="68550" cy="172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2412" y="3710762"/>
            <a:ext cx="5099685" cy="1458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Projeto realizado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no âmbito da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UC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Algoritmos e</a:t>
            </a:r>
            <a:r>
              <a:rPr sz="16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PT"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0" dirty="0" err="1">
                <a:solidFill>
                  <a:srgbClr val="FFFFFF"/>
                </a:solidFill>
                <a:latin typeface="Calibri"/>
                <a:cs typeface="Calibri"/>
              </a:rPr>
              <a:t>struturas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de dados do 2.º ano do MIEIC da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FEUP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por: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Adelaide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Santos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up201907487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(1/3)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Ângela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Coelho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sz="1600" spc="-10" dirty="0">
                <a:solidFill>
                  <a:srgbClr val="DCDDDE"/>
                </a:solidFill>
                <a:latin typeface="Calibri"/>
                <a:cs typeface="Calibri"/>
              </a:rPr>
              <a:t>up201907549</a:t>
            </a:r>
            <a:r>
              <a:rPr sz="1600" spc="70" dirty="0">
                <a:solidFill>
                  <a:srgbClr val="DCDDD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CDDDE"/>
                </a:solidFill>
                <a:latin typeface="Calibri"/>
                <a:cs typeface="Calibri"/>
              </a:rPr>
              <a:t>(1/3)</a:t>
            </a:r>
            <a:endParaRPr sz="16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Bruno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Mendes - </a:t>
            </a:r>
            <a:r>
              <a:rPr sz="1600" spc="-10" dirty="0">
                <a:solidFill>
                  <a:srgbClr val="DCDDDE"/>
                </a:solidFill>
                <a:latin typeface="Calibri"/>
                <a:cs typeface="Calibri"/>
              </a:rPr>
              <a:t>up201906166</a:t>
            </a:r>
            <a:r>
              <a:rPr sz="1600" spc="70" dirty="0">
                <a:solidFill>
                  <a:srgbClr val="DCDDDE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CDDDE"/>
                </a:solidFill>
                <a:latin typeface="Calibri"/>
                <a:cs typeface="Calibri"/>
              </a:rPr>
              <a:t>(1/3)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9416" y="1448637"/>
            <a:ext cx="4192904" cy="13811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4800" spc="-20" dirty="0">
                <a:solidFill>
                  <a:srgbClr val="F6971A"/>
                </a:solidFill>
                <a:latin typeface="Calibri"/>
                <a:cs typeface="Calibri"/>
              </a:rPr>
              <a:t>Padaria</a:t>
            </a:r>
            <a:r>
              <a:rPr sz="4800" spc="10" dirty="0">
                <a:solidFill>
                  <a:srgbClr val="F6971A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6971A"/>
                </a:solidFill>
                <a:latin typeface="Calibri"/>
                <a:cs typeface="Calibri"/>
              </a:rPr>
              <a:t>Baker</a:t>
            </a:r>
            <a:endParaRPr sz="48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570"/>
              </a:spcBef>
            </a:pPr>
            <a:r>
              <a:rPr sz="2800" b="0" spc="-65" dirty="0">
                <a:solidFill>
                  <a:srgbClr val="FAE4D5"/>
                </a:solidFill>
                <a:latin typeface="Calibri"/>
                <a:cs typeface="Calibri"/>
              </a:rPr>
              <a:t>Tema </a:t>
            </a:r>
            <a:r>
              <a:rPr sz="2800" b="0" spc="-5" dirty="0">
                <a:solidFill>
                  <a:srgbClr val="FAE4D5"/>
                </a:solidFill>
                <a:latin typeface="Calibri"/>
                <a:cs typeface="Calibri"/>
              </a:rPr>
              <a:t>4 – </a:t>
            </a:r>
            <a:r>
              <a:rPr sz="2800" b="0" spc="-20" dirty="0">
                <a:solidFill>
                  <a:srgbClr val="FAE4D5"/>
                </a:solidFill>
                <a:latin typeface="Calibri"/>
                <a:cs typeface="Calibri"/>
              </a:rPr>
              <a:t>Gestão </a:t>
            </a:r>
            <a:r>
              <a:rPr sz="2800" b="0" spc="-5" dirty="0">
                <a:solidFill>
                  <a:srgbClr val="FAE4D5"/>
                </a:solidFill>
                <a:latin typeface="Calibri"/>
                <a:cs typeface="Calibri"/>
              </a:rPr>
              <a:t>de</a:t>
            </a:r>
            <a:r>
              <a:rPr sz="2800" b="0" spc="60" dirty="0">
                <a:solidFill>
                  <a:srgbClr val="FAE4D5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FAE4D5"/>
                </a:solidFill>
                <a:latin typeface="Calibri"/>
                <a:cs typeface="Calibri"/>
              </a:rPr>
              <a:t>Padarias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35311" y="5809488"/>
            <a:ext cx="2153411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952" y="6316014"/>
            <a:ext cx="218440" cy="327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dirty="0">
                <a:latin typeface="Calibri"/>
                <a:cs typeface="Calibri"/>
              </a:rPr>
              <a:t>1</a:t>
            </a:fld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1309" y="705573"/>
            <a:ext cx="3181354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176" y="760476"/>
            <a:ext cx="3072384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452" y="879347"/>
            <a:ext cx="2469642" cy="2186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 rot="16200000">
            <a:off x="5528075" y="2096272"/>
            <a:ext cx="483157" cy="483202"/>
          </a:xfrm>
          <a:custGeom>
            <a:avLst/>
            <a:gdLst/>
            <a:ahLst/>
            <a:cxnLst/>
            <a:rect l="l" t="t" r="r" b="b"/>
            <a:pathLst>
              <a:path w="954404" h="646429">
                <a:moveTo>
                  <a:pt x="954024" y="323088"/>
                </a:moveTo>
                <a:lnTo>
                  <a:pt x="0" y="323088"/>
                </a:lnTo>
                <a:lnTo>
                  <a:pt x="477012" y="646176"/>
                </a:lnTo>
                <a:lnTo>
                  <a:pt x="954024" y="323088"/>
                </a:lnTo>
                <a:close/>
              </a:path>
              <a:path w="954404" h="646429">
                <a:moveTo>
                  <a:pt x="715517" y="0"/>
                </a:moveTo>
                <a:lnTo>
                  <a:pt x="238506" y="0"/>
                </a:lnTo>
                <a:lnTo>
                  <a:pt x="238506" y="323088"/>
                </a:lnTo>
                <a:lnTo>
                  <a:pt x="715517" y="323088"/>
                </a:lnTo>
                <a:lnTo>
                  <a:pt x="715517" y="0"/>
                </a:lnTo>
                <a:close/>
              </a:path>
            </a:pathLst>
          </a:custGeom>
          <a:solidFill>
            <a:srgbClr val="C96E0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357428" y="6058653"/>
            <a:ext cx="323850" cy="356508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r>
              <a:rPr lang="pt-PT" sz="1800" dirty="0">
                <a:latin typeface="Arial"/>
                <a:cs typeface="Arial"/>
              </a:rPr>
              <a:t>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51C40A0-28E6-4BA6-8FCD-D9AFBB04A96A}"/>
              </a:ext>
            </a:extLst>
          </p:cNvPr>
          <p:cNvSpPr/>
          <p:nvPr/>
        </p:nvSpPr>
        <p:spPr>
          <a:xfrm>
            <a:off x="558800" y="2172493"/>
            <a:ext cx="4724590" cy="330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pPr algn="ctr"/>
            <a:r>
              <a:rPr lang="pt-PT" dirty="0">
                <a:ln w="0">
                  <a:solidFill>
                    <a:schemeClr val="accent6"/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inherit"/>
              </a:rPr>
              <a:t>Eliminação de elementos nas filas de prioridade</a:t>
            </a:r>
            <a:endParaRPr dirty="0">
              <a:ln w="0">
                <a:solidFill>
                  <a:schemeClr val="accent6"/>
                </a:solidFill>
              </a:ln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6090A068-C5D3-47A2-AFCB-69432EAA8826}"/>
              </a:ext>
            </a:extLst>
          </p:cNvPr>
          <p:cNvSpPr/>
          <p:nvPr/>
        </p:nvSpPr>
        <p:spPr>
          <a:xfrm>
            <a:off x="6214941" y="2172494"/>
            <a:ext cx="5435192" cy="330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txBody>
          <a:bodyPr wrap="square" lIns="0" tIns="0" rIns="0" bIns="0" rtlCol="0"/>
          <a:lstStyle/>
          <a:p>
            <a:pPr algn="ctr"/>
            <a:r>
              <a:rPr lang="pt-PT" dirty="0">
                <a:ln w="0">
                  <a:solidFill>
                    <a:schemeClr val="accent6"/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Whitney"/>
              </a:rPr>
              <a:t>R</a:t>
            </a:r>
            <a:r>
              <a:rPr lang="pt-PT" i="0" dirty="0">
                <a:ln w="0">
                  <a:solidFill>
                    <a:schemeClr val="accent6"/>
                  </a:solidFill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Whitney"/>
              </a:rPr>
              <a:t>emover a encomenda a ser entregue e voltar a adicionar</a:t>
            </a:r>
            <a:endParaRPr lang="pt-PT" dirty="0">
              <a:ln w="0">
                <a:solidFill>
                  <a:schemeClr val="accent6"/>
                </a:solidFill>
              </a:ln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42D63FC9-7670-42C7-9FDD-70EE1DF57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584" y="3200400"/>
            <a:ext cx="7978831" cy="1257409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372" y="1778507"/>
            <a:ext cx="6943344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92083" y="2407920"/>
            <a:ext cx="3762755" cy="1638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869" y="432777"/>
            <a:ext cx="3181354" cy="518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4736" y="487680"/>
            <a:ext cx="3072384" cy="4099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8867" y="609600"/>
            <a:ext cx="2494026" cy="2171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0356" y="3102864"/>
            <a:ext cx="704215" cy="372110"/>
          </a:xfrm>
          <a:custGeom>
            <a:avLst/>
            <a:gdLst/>
            <a:ahLst/>
            <a:cxnLst/>
            <a:rect l="l" t="t" r="r" b="b"/>
            <a:pathLst>
              <a:path w="704215" h="372110">
                <a:moveTo>
                  <a:pt x="518160" y="0"/>
                </a:moveTo>
                <a:lnTo>
                  <a:pt x="518160" y="92963"/>
                </a:lnTo>
                <a:lnTo>
                  <a:pt x="0" y="92963"/>
                </a:lnTo>
                <a:lnTo>
                  <a:pt x="0" y="278891"/>
                </a:lnTo>
                <a:lnTo>
                  <a:pt x="518160" y="278891"/>
                </a:lnTo>
                <a:lnTo>
                  <a:pt x="518160" y="371856"/>
                </a:lnTo>
                <a:lnTo>
                  <a:pt x="704088" y="185927"/>
                </a:lnTo>
                <a:lnTo>
                  <a:pt x="518160" y="0"/>
                </a:lnTo>
                <a:close/>
              </a:path>
            </a:pathLst>
          </a:custGeom>
          <a:solidFill>
            <a:srgbClr val="0F0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0128" y="6058653"/>
            <a:ext cx="2787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1</a:t>
            </a:r>
            <a:r>
              <a:rPr lang="pt-PT" sz="1800" spc="-10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209" y="345947"/>
            <a:ext cx="3181354" cy="520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8076" y="400824"/>
            <a:ext cx="3072384" cy="411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208" y="524255"/>
            <a:ext cx="2494026" cy="217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0928" y="1058939"/>
            <a:ext cx="4659219" cy="26888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1217675"/>
            <a:ext cx="4162044" cy="2191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62899" y="57773"/>
            <a:ext cx="6792581" cy="39352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1452" y="216408"/>
            <a:ext cx="6304788" cy="3438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17364" y="2127504"/>
            <a:ext cx="704215" cy="372110"/>
          </a:xfrm>
          <a:custGeom>
            <a:avLst/>
            <a:gdLst/>
            <a:ahLst/>
            <a:cxnLst/>
            <a:rect l="l" t="t" r="r" b="b"/>
            <a:pathLst>
              <a:path w="704214" h="372110">
                <a:moveTo>
                  <a:pt x="518160" y="0"/>
                </a:moveTo>
                <a:lnTo>
                  <a:pt x="518160" y="92963"/>
                </a:lnTo>
                <a:lnTo>
                  <a:pt x="0" y="92963"/>
                </a:lnTo>
                <a:lnTo>
                  <a:pt x="0" y="278892"/>
                </a:lnTo>
                <a:lnTo>
                  <a:pt x="518160" y="278892"/>
                </a:lnTo>
                <a:lnTo>
                  <a:pt x="518160" y="371856"/>
                </a:lnTo>
                <a:lnTo>
                  <a:pt x="704088" y="185928"/>
                </a:lnTo>
                <a:lnTo>
                  <a:pt x="518160" y="0"/>
                </a:lnTo>
                <a:close/>
              </a:path>
            </a:pathLst>
          </a:custGeom>
          <a:solidFill>
            <a:srgbClr val="0F0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527" y="3675926"/>
            <a:ext cx="6751320" cy="31820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3870959"/>
            <a:ext cx="6181344" cy="2770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0628" y="4102608"/>
            <a:ext cx="1146175" cy="1088390"/>
          </a:xfrm>
          <a:custGeom>
            <a:avLst/>
            <a:gdLst/>
            <a:ahLst/>
            <a:cxnLst/>
            <a:rect l="l" t="t" r="r" b="b"/>
            <a:pathLst>
              <a:path w="1146175" h="1088389">
                <a:moveTo>
                  <a:pt x="272033" y="544068"/>
                </a:moveTo>
                <a:lnTo>
                  <a:pt x="0" y="816102"/>
                </a:lnTo>
                <a:lnTo>
                  <a:pt x="272033" y="1088136"/>
                </a:lnTo>
                <a:lnTo>
                  <a:pt x="272033" y="952119"/>
                </a:lnTo>
                <a:lnTo>
                  <a:pt x="670051" y="952119"/>
                </a:lnTo>
                <a:lnTo>
                  <a:pt x="718720" y="949661"/>
                </a:lnTo>
                <a:lnTo>
                  <a:pt x="765983" y="942448"/>
                </a:lnTo>
                <a:lnTo>
                  <a:pt x="811600" y="930718"/>
                </a:lnTo>
                <a:lnTo>
                  <a:pt x="855333" y="914711"/>
                </a:lnTo>
                <a:lnTo>
                  <a:pt x="896942" y="894665"/>
                </a:lnTo>
                <a:lnTo>
                  <a:pt x="936187" y="870820"/>
                </a:lnTo>
                <a:lnTo>
                  <a:pt x="972831" y="843415"/>
                </a:lnTo>
                <a:lnTo>
                  <a:pt x="1006633" y="812688"/>
                </a:lnTo>
                <a:lnTo>
                  <a:pt x="1037355" y="778879"/>
                </a:lnTo>
                <a:lnTo>
                  <a:pt x="1064756" y="742227"/>
                </a:lnTo>
                <a:lnTo>
                  <a:pt x="1088598" y="702971"/>
                </a:lnTo>
                <a:lnTo>
                  <a:pt x="1099620" y="680085"/>
                </a:lnTo>
                <a:lnTo>
                  <a:pt x="272033" y="680085"/>
                </a:lnTo>
                <a:lnTo>
                  <a:pt x="272033" y="544068"/>
                </a:lnTo>
                <a:close/>
              </a:path>
              <a:path w="1146175" h="1088389">
                <a:moveTo>
                  <a:pt x="1146048" y="0"/>
                </a:moveTo>
                <a:lnTo>
                  <a:pt x="874014" y="0"/>
                </a:lnTo>
                <a:lnTo>
                  <a:pt x="874014" y="476123"/>
                </a:lnTo>
                <a:lnTo>
                  <a:pt x="868627" y="522890"/>
                </a:lnTo>
                <a:lnTo>
                  <a:pt x="853283" y="565822"/>
                </a:lnTo>
                <a:lnTo>
                  <a:pt x="829207" y="603692"/>
                </a:lnTo>
                <a:lnTo>
                  <a:pt x="797621" y="635278"/>
                </a:lnTo>
                <a:lnTo>
                  <a:pt x="759751" y="659354"/>
                </a:lnTo>
                <a:lnTo>
                  <a:pt x="716819" y="674698"/>
                </a:lnTo>
                <a:lnTo>
                  <a:pt x="670051" y="680085"/>
                </a:lnTo>
                <a:lnTo>
                  <a:pt x="1099620" y="680085"/>
                </a:lnTo>
                <a:lnTo>
                  <a:pt x="1124648" y="617603"/>
                </a:lnTo>
                <a:lnTo>
                  <a:pt x="1136377" y="571969"/>
                </a:lnTo>
                <a:lnTo>
                  <a:pt x="1143590" y="524686"/>
                </a:lnTo>
                <a:lnTo>
                  <a:pt x="1146041" y="476123"/>
                </a:lnTo>
                <a:lnTo>
                  <a:pt x="1146048" y="0"/>
                </a:lnTo>
                <a:close/>
              </a:path>
            </a:pathLst>
          </a:custGeom>
          <a:solidFill>
            <a:srgbClr val="001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10628" y="4102608"/>
            <a:ext cx="1146175" cy="1088390"/>
          </a:xfrm>
          <a:custGeom>
            <a:avLst/>
            <a:gdLst/>
            <a:ahLst/>
            <a:cxnLst/>
            <a:rect l="l" t="t" r="r" b="b"/>
            <a:pathLst>
              <a:path w="1146175" h="1088389">
                <a:moveTo>
                  <a:pt x="1146048" y="0"/>
                </a:moveTo>
                <a:lnTo>
                  <a:pt x="1146048" y="475996"/>
                </a:lnTo>
                <a:lnTo>
                  <a:pt x="1143590" y="524686"/>
                </a:lnTo>
                <a:lnTo>
                  <a:pt x="1136377" y="571969"/>
                </a:lnTo>
                <a:lnTo>
                  <a:pt x="1124648" y="617603"/>
                </a:lnTo>
                <a:lnTo>
                  <a:pt x="1108642" y="661350"/>
                </a:lnTo>
                <a:lnTo>
                  <a:pt x="1088598" y="702971"/>
                </a:lnTo>
                <a:lnTo>
                  <a:pt x="1064756" y="742227"/>
                </a:lnTo>
                <a:lnTo>
                  <a:pt x="1037355" y="778879"/>
                </a:lnTo>
                <a:lnTo>
                  <a:pt x="1006633" y="812688"/>
                </a:lnTo>
                <a:lnTo>
                  <a:pt x="972831" y="843415"/>
                </a:lnTo>
                <a:lnTo>
                  <a:pt x="936187" y="870820"/>
                </a:lnTo>
                <a:lnTo>
                  <a:pt x="896942" y="894665"/>
                </a:lnTo>
                <a:lnTo>
                  <a:pt x="855333" y="914711"/>
                </a:lnTo>
                <a:lnTo>
                  <a:pt x="811600" y="930718"/>
                </a:lnTo>
                <a:lnTo>
                  <a:pt x="765983" y="942448"/>
                </a:lnTo>
                <a:lnTo>
                  <a:pt x="718720" y="949661"/>
                </a:lnTo>
                <a:lnTo>
                  <a:pt x="670051" y="952119"/>
                </a:lnTo>
                <a:lnTo>
                  <a:pt x="272033" y="952119"/>
                </a:lnTo>
                <a:lnTo>
                  <a:pt x="272033" y="1088136"/>
                </a:lnTo>
                <a:lnTo>
                  <a:pt x="0" y="816102"/>
                </a:lnTo>
                <a:lnTo>
                  <a:pt x="272033" y="544068"/>
                </a:lnTo>
                <a:lnTo>
                  <a:pt x="272033" y="680085"/>
                </a:lnTo>
                <a:lnTo>
                  <a:pt x="670051" y="680085"/>
                </a:lnTo>
                <a:lnTo>
                  <a:pt x="716819" y="674698"/>
                </a:lnTo>
                <a:lnTo>
                  <a:pt x="759751" y="659354"/>
                </a:lnTo>
                <a:lnTo>
                  <a:pt x="797621" y="635278"/>
                </a:lnTo>
                <a:lnTo>
                  <a:pt x="829207" y="603692"/>
                </a:lnTo>
                <a:lnTo>
                  <a:pt x="853283" y="565822"/>
                </a:lnTo>
                <a:lnTo>
                  <a:pt x="868627" y="522890"/>
                </a:lnTo>
                <a:lnTo>
                  <a:pt x="874014" y="476123"/>
                </a:lnTo>
                <a:lnTo>
                  <a:pt x="874014" y="0"/>
                </a:lnTo>
                <a:lnTo>
                  <a:pt x="1146048" y="0"/>
                </a:lnTo>
                <a:close/>
              </a:path>
            </a:pathLst>
          </a:custGeom>
          <a:ln w="12700">
            <a:solidFill>
              <a:srgbClr val="BB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985" y="6310694"/>
            <a:ext cx="437515" cy="379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lang="pt-PT" sz="1800" spc="-5" dirty="0">
                <a:latin typeface="Arial"/>
                <a:cs typeface="Arial"/>
              </a:rPr>
              <a:t>2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900" y="475915"/>
            <a:ext cx="3181354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9985" y="530437"/>
            <a:ext cx="3072384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3802" y="659129"/>
            <a:ext cx="2495550" cy="217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29200" y="3158912"/>
            <a:ext cx="457200" cy="287020"/>
          </a:xfrm>
          <a:custGeom>
            <a:avLst/>
            <a:gdLst/>
            <a:ahLst/>
            <a:cxnLst/>
            <a:rect l="l" t="t" r="r" b="b"/>
            <a:pathLst>
              <a:path w="457200" h="287020">
                <a:moveTo>
                  <a:pt x="313944" y="0"/>
                </a:moveTo>
                <a:lnTo>
                  <a:pt x="313944" y="71627"/>
                </a:lnTo>
                <a:lnTo>
                  <a:pt x="0" y="71627"/>
                </a:lnTo>
                <a:lnTo>
                  <a:pt x="0" y="214884"/>
                </a:lnTo>
                <a:lnTo>
                  <a:pt x="313944" y="214884"/>
                </a:lnTo>
                <a:lnTo>
                  <a:pt x="313944" y="286512"/>
                </a:lnTo>
                <a:lnTo>
                  <a:pt x="457200" y="143256"/>
                </a:lnTo>
                <a:lnTo>
                  <a:pt x="313944" y="0"/>
                </a:lnTo>
                <a:close/>
              </a:path>
            </a:pathLst>
          </a:custGeom>
          <a:solidFill>
            <a:srgbClr val="0F0D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7985" y="6310694"/>
            <a:ext cx="437515" cy="3797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lang="pt-PT" sz="1800" spc="-5" dirty="0"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5BAB59-6DB5-4912-8146-6E2F2E08BB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197"/>
          <a:stretch/>
        </p:blipFill>
        <p:spPr>
          <a:xfrm>
            <a:off x="5560269" y="801370"/>
            <a:ext cx="6406351" cy="5304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3223AE8-6115-4DBF-97BE-5A20B2D37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60" y="1494530"/>
            <a:ext cx="4747671" cy="44657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0225" y="191985"/>
            <a:ext cx="3181354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5091" y="246888"/>
            <a:ext cx="3072384" cy="409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223" y="368808"/>
            <a:ext cx="2494026" cy="217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3883" y="6310694"/>
            <a:ext cx="2787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1</a:t>
            </a:r>
            <a:r>
              <a:rPr lang="pt-PT" sz="1800" spc="-10" dirty="0">
                <a:latin typeface="Arial"/>
                <a:cs typeface="Arial"/>
              </a:rPr>
              <a:t>4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214418D-6328-43B3-82E1-6EEA028EC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765" y="914400"/>
            <a:ext cx="6808378" cy="58261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451" y="1712728"/>
            <a:ext cx="3921479" cy="444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8239" y="990597"/>
            <a:ext cx="3182895" cy="5204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733" y="1045094"/>
            <a:ext cx="3073908" cy="411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5400" y="1165860"/>
            <a:ext cx="1415034" cy="2217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2396" y="2550871"/>
            <a:ext cx="5715000" cy="1790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84498" y="4554447"/>
            <a:ext cx="2845288" cy="192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883" y="6310694"/>
            <a:ext cx="278765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10" dirty="0">
                <a:latin typeface="Arial"/>
                <a:cs typeface="Arial"/>
              </a:rPr>
              <a:t>1</a:t>
            </a:r>
            <a:r>
              <a:rPr lang="pt-PT" sz="1800" spc="-10" dirty="0"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05F421A-204F-47C4-BD8C-7F1DDC5CF8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1847488"/>
            <a:ext cx="3200400" cy="4387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8735" y="0"/>
            <a:ext cx="7073265" cy="6858000"/>
          </a:xfrm>
          <a:custGeom>
            <a:avLst/>
            <a:gdLst/>
            <a:ahLst/>
            <a:cxnLst/>
            <a:rect l="l" t="t" r="r" b="b"/>
            <a:pathLst>
              <a:path w="7073265" h="6858000">
                <a:moveTo>
                  <a:pt x="7072884" y="0"/>
                </a:moveTo>
                <a:lnTo>
                  <a:pt x="3765804" y="0"/>
                </a:lnTo>
                <a:lnTo>
                  <a:pt x="0" y="4967986"/>
                </a:lnTo>
                <a:lnTo>
                  <a:pt x="7072884" y="6857999"/>
                </a:lnTo>
                <a:lnTo>
                  <a:pt x="707288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072883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49565" y="2061865"/>
            <a:ext cx="451383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Desenvolver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um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programa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capaz 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gerir uma rede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padarias,  permitindo aos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clientes realizar 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encomendas remotamente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ir 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levantá-las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à loja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pretendida.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472" y="643127"/>
            <a:ext cx="638810" cy="589915"/>
          </a:xfrm>
          <a:custGeom>
            <a:avLst/>
            <a:gdLst/>
            <a:ahLst/>
            <a:cxnLst/>
            <a:rect l="l" t="t" r="r" b="b"/>
            <a:pathLst>
              <a:path w="638810" h="589915">
                <a:moveTo>
                  <a:pt x="584454" y="0"/>
                </a:moveTo>
                <a:lnTo>
                  <a:pt x="542063" y="22050"/>
                </a:lnTo>
                <a:lnTo>
                  <a:pt x="504502" y="47959"/>
                </a:lnTo>
                <a:lnTo>
                  <a:pt x="471768" y="77714"/>
                </a:lnTo>
                <a:lnTo>
                  <a:pt x="443860" y="111304"/>
                </a:lnTo>
                <a:lnTo>
                  <a:pt x="420776" y="148717"/>
                </a:lnTo>
                <a:lnTo>
                  <a:pt x="395583" y="222220"/>
                </a:lnTo>
                <a:lnTo>
                  <a:pt x="387708" y="269884"/>
                </a:lnTo>
                <a:lnTo>
                  <a:pt x="382982" y="324838"/>
                </a:lnTo>
                <a:lnTo>
                  <a:pt x="381406" y="387096"/>
                </a:lnTo>
                <a:lnTo>
                  <a:pt x="381406" y="589788"/>
                </a:lnTo>
                <a:lnTo>
                  <a:pt x="618871" y="589788"/>
                </a:lnTo>
                <a:lnTo>
                  <a:pt x="618871" y="332994"/>
                </a:lnTo>
                <a:lnTo>
                  <a:pt x="503212" y="332994"/>
                </a:lnTo>
                <a:lnTo>
                  <a:pt x="506829" y="282729"/>
                </a:lnTo>
                <a:lnTo>
                  <a:pt x="513983" y="238823"/>
                </a:lnTo>
                <a:lnTo>
                  <a:pt x="524673" y="201298"/>
                </a:lnTo>
                <a:lnTo>
                  <a:pt x="557115" y="143986"/>
                </a:lnTo>
                <a:lnTo>
                  <a:pt x="606959" y="101885"/>
                </a:lnTo>
                <a:lnTo>
                  <a:pt x="638556" y="85979"/>
                </a:lnTo>
                <a:lnTo>
                  <a:pt x="584454" y="0"/>
                </a:lnTo>
                <a:close/>
              </a:path>
              <a:path w="638810" h="589915">
                <a:moveTo>
                  <a:pt x="203009" y="0"/>
                </a:moveTo>
                <a:lnTo>
                  <a:pt x="160637" y="22050"/>
                </a:lnTo>
                <a:lnTo>
                  <a:pt x="123087" y="47959"/>
                </a:lnTo>
                <a:lnTo>
                  <a:pt x="90359" y="77714"/>
                </a:lnTo>
                <a:lnTo>
                  <a:pt x="62454" y="111304"/>
                </a:lnTo>
                <a:lnTo>
                  <a:pt x="39370" y="148717"/>
                </a:lnTo>
                <a:lnTo>
                  <a:pt x="14176" y="222220"/>
                </a:lnTo>
                <a:lnTo>
                  <a:pt x="6301" y="269884"/>
                </a:lnTo>
                <a:lnTo>
                  <a:pt x="1575" y="324838"/>
                </a:lnTo>
                <a:lnTo>
                  <a:pt x="0" y="387096"/>
                </a:lnTo>
                <a:lnTo>
                  <a:pt x="0" y="589788"/>
                </a:lnTo>
                <a:lnTo>
                  <a:pt x="237464" y="589788"/>
                </a:lnTo>
                <a:lnTo>
                  <a:pt x="237464" y="332994"/>
                </a:lnTo>
                <a:lnTo>
                  <a:pt x="121805" y="332994"/>
                </a:lnTo>
                <a:lnTo>
                  <a:pt x="125420" y="282729"/>
                </a:lnTo>
                <a:lnTo>
                  <a:pt x="132572" y="238823"/>
                </a:lnTo>
                <a:lnTo>
                  <a:pt x="143261" y="201298"/>
                </a:lnTo>
                <a:lnTo>
                  <a:pt x="175716" y="143986"/>
                </a:lnTo>
                <a:lnTo>
                  <a:pt x="225545" y="101885"/>
                </a:lnTo>
                <a:lnTo>
                  <a:pt x="257149" y="85979"/>
                </a:lnTo>
                <a:lnTo>
                  <a:pt x="2030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6960" y="643127"/>
            <a:ext cx="640080" cy="589915"/>
          </a:xfrm>
          <a:custGeom>
            <a:avLst/>
            <a:gdLst/>
            <a:ahLst/>
            <a:cxnLst/>
            <a:rect l="l" t="t" r="r" b="b"/>
            <a:pathLst>
              <a:path w="640080" h="589915">
                <a:moveTo>
                  <a:pt x="257809" y="0"/>
                </a:moveTo>
                <a:lnTo>
                  <a:pt x="19684" y="0"/>
                </a:lnTo>
                <a:lnTo>
                  <a:pt x="19684" y="256794"/>
                </a:lnTo>
                <a:lnTo>
                  <a:pt x="135635" y="256794"/>
                </a:lnTo>
                <a:lnTo>
                  <a:pt x="132042" y="307058"/>
                </a:lnTo>
                <a:lnTo>
                  <a:pt x="124888" y="350964"/>
                </a:lnTo>
                <a:lnTo>
                  <a:pt x="114186" y="388489"/>
                </a:lnTo>
                <a:lnTo>
                  <a:pt x="81635" y="445801"/>
                </a:lnTo>
                <a:lnTo>
                  <a:pt x="31672" y="487902"/>
                </a:lnTo>
                <a:lnTo>
                  <a:pt x="0" y="503809"/>
                </a:lnTo>
                <a:lnTo>
                  <a:pt x="54228" y="589788"/>
                </a:lnTo>
                <a:lnTo>
                  <a:pt x="96701" y="567737"/>
                </a:lnTo>
                <a:lnTo>
                  <a:pt x="134352" y="541828"/>
                </a:lnTo>
                <a:lnTo>
                  <a:pt x="167175" y="512073"/>
                </a:lnTo>
                <a:lnTo>
                  <a:pt x="195164" y="478483"/>
                </a:lnTo>
                <a:lnTo>
                  <a:pt x="218312" y="441071"/>
                </a:lnTo>
                <a:lnTo>
                  <a:pt x="243572" y="367567"/>
                </a:lnTo>
                <a:lnTo>
                  <a:pt x="251478" y="319903"/>
                </a:lnTo>
                <a:lnTo>
                  <a:pt x="256226" y="264949"/>
                </a:lnTo>
                <a:lnTo>
                  <a:pt x="257809" y="202692"/>
                </a:lnTo>
                <a:lnTo>
                  <a:pt x="257809" y="0"/>
                </a:lnTo>
                <a:close/>
              </a:path>
              <a:path w="640080" h="589915">
                <a:moveTo>
                  <a:pt x="640079" y="0"/>
                </a:moveTo>
                <a:lnTo>
                  <a:pt x="402081" y="0"/>
                </a:lnTo>
                <a:lnTo>
                  <a:pt x="402081" y="256794"/>
                </a:lnTo>
                <a:lnTo>
                  <a:pt x="518032" y="256794"/>
                </a:lnTo>
                <a:lnTo>
                  <a:pt x="514365" y="307058"/>
                </a:lnTo>
                <a:lnTo>
                  <a:pt x="507174" y="350964"/>
                </a:lnTo>
                <a:lnTo>
                  <a:pt x="496458" y="388489"/>
                </a:lnTo>
                <a:lnTo>
                  <a:pt x="463958" y="445801"/>
                </a:lnTo>
                <a:lnTo>
                  <a:pt x="413960" y="487902"/>
                </a:lnTo>
                <a:lnTo>
                  <a:pt x="382269" y="503809"/>
                </a:lnTo>
                <a:lnTo>
                  <a:pt x="436625" y="589788"/>
                </a:lnTo>
                <a:lnTo>
                  <a:pt x="479085" y="567737"/>
                </a:lnTo>
                <a:lnTo>
                  <a:pt x="516705" y="541828"/>
                </a:lnTo>
                <a:lnTo>
                  <a:pt x="549490" y="512073"/>
                </a:lnTo>
                <a:lnTo>
                  <a:pt x="577447" y="478483"/>
                </a:lnTo>
                <a:lnTo>
                  <a:pt x="600582" y="441071"/>
                </a:lnTo>
                <a:lnTo>
                  <a:pt x="625842" y="367567"/>
                </a:lnTo>
                <a:lnTo>
                  <a:pt x="633748" y="319903"/>
                </a:lnTo>
                <a:lnTo>
                  <a:pt x="638496" y="264949"/>
                </a:lnTo>
                <a:lnTo>
                  <a:pt x="640079" y="202692"/>
                </a:lnTo>
                <a:lnTo>
                  <a:pt x="6400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02555" y="5762650"/>
            <a:ext cx="27470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400" dirty="0">
                <a:solidFill>
                  <a:srgbClr val="EC7C30"/>
                </a:solidFill>
                <a:latin typeface="Calibri Light"/>
                <a:cs typeface="Calibri Light"/>
              </a:rPr>
              <a:t>PROBLEMA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63746" y="578532"/>
            <a:ext cx="922847" cy="577340"/>
          </a:xfrm>
          <a:custGeom>
            <a:avLst/>
            <a:gdLst/>
            <a:ahLst/>
            <a:cxnLst/>
            <a:rect l="l" t="t" r="r" b="b"/>
            <a:pathLst>
              <a:path w="1199515" h="784860">
                <a:moveTo>
                  <a:pt x="1089152" y="451612"/>
                </a:moveTo>
                <a:lnTo>
                  <a:pt x="110236" y="451612"/>
                </a:lnTo>
                <a:lnTo>
                  <a:pt x="0" y="744728"/>
                </a:lnTo>
                <a:lnTo>
                  <a:pt x="0" y="784860"/>
                </a:lnTo>
                <a:lnTo>
                  <a:pt x="1199388" y="784860"/>
                </a:lnTo>
                <a:lnTo>
                  <a:pt x="1199388" y="744728"/>
                </a:lnTo>
                <a:lnTo>
                  <a:pt x="1186348" y="710057"/>
                </a:lnTo>
                <a:lnTo>
                  <a:pt x="437642" y="710057"/>
                </a:lnTo>
                <a:lnTo>
                  <a:pt x="458597" y="660146"/>
                </a:lnTo>
                <a:lnTo>
                  <a:pt x="1167578" y="660146"/>
                </a:lnTo>
                <a:lnTo>
                  <a:pt x="1089152" y="451612"/>
                </a:lnTo>
                <a:close/>
              </a:path>
              <a:path w="1199515" h="784860">
                <a:moveTo>
                  <a:pt x="1167578" y="660146"/>
                </a:moveTo>
                <a:lnTo>
                  <a:pt x="740791" y="660146"/>
                </a:lnTo>
                <a:lnTo>
                  <a:pt x="761746" y="710057"/>
                </a:lnTo>
                <a:lnTo>
                  <a:pt x="1186348" y="710057"/>
                </a:lnTo>
                <a:lnTo>
                  <a:pt x="1167578" y="660146"/>
                </a:lnTo>
                <a:close/>
              </a:path>
              <a:path w="1199515" h="784860">
                <a:moveTo>
                  <a:pt x="1088898" y="0"/>
                </a:moveTo>
                <a:lnTo>
                  <a:pt x="110490" y="0"/>
                </a:lnTo>
                <a:lnTo>
                  <a:pt x="110490" y="451612"/>
                </a:lnTo>
                <a:lnTo>
                  <a:pt x="1088898" y="451612"/>
                </a:lnTo>
                <a:lnTo>
                  <a:pt x="1088898" y="421259"/>
                </a:lnTo>
                <a:lnTo>
                  <a:pt x="173608" y="421259"/>
                </a:lnTo>
                <a:lnTo>
                  <a:pt x="173608" y="30353"/>
                </a:lnTo>
                <a:lnTo>
                  <a:pt x="1088898" y="30353"/>
                </a:lnTo>
                <a:lnTo>
                  <a:pt x="1088898" y="0"/>
                </a:lnTo>
                <a:close/>
              </a:path>
              <a:path w="1199515" h="784860">
                <a:moveTo>
                  <a:pt x="1088898" y="30353"/>
                </a:moveTo>
                <a:lnTo>
                  <a:pt x="1025778" y="30353"/>
                </a:lnTo>
                <a:lnTo>
                  <a:pt x="1025778" y="421259"/>
                </a:lnTo>
                <a:lnTo>
                  <a:pt x="1088898" y="421259"/>
                </a:lnTo>
                <a:lnTo>
                  <a:pt x="1088898" y="303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48146" y="528531"/>
            <a:ext cx="829310" cy="654050"/>
          </a:xfrm>
          <a:custGeom>
            <a:avLst/>
            <a:gdLst/>
            <a:ahLst/>
            <a:cxnLst/>
            <a:rect l="l" t="t" r="r" b="b"/>
            <a:pathLst>
              <a:path w="829309" h="654050">
                <a:moveTo>
                  <a:pt x="130428" y="0"/>
                </a:moveTo>
                <a:lnTo>
                  <a:pt x="115697" y="3048"/>
                </a:lnTo>
                <a:lnTo>
                  <a:pt x="0" y="3048"/>
                </a:lnTo>
                <a:lnTo>
                  <a:pt x="0" y="61087"/>
                </a:lnTo>
                <a:lnTo>
                  <a:pt x="74802" y="61087"/>
                </a:lnTo>
                <a:lnTo>
                  <a:pt x="242189" y="551688"/>
                </a:lnTo>
                <a:lnTo>
                  <a:pt x="226310" y="558649"/>
                </a:lnTo>
                <a:lnTo>
                  <a:pt x="214407" y="569087"/>
                </a:lnTo>
                <a:lnTo>
                  <a:pt x="206934" y="582191"/>
                </a:lnTo>
                <a:lnTo>
                  <a:pt x="204343" y="597154"/>
                </a:lnTo>
                <a:lnTo>
                  <a:pt x="210006" y="619184"/>
                </a:lnTo>
                <a:lnTo>
                  <a:pt x="225456" y="637190"/>
                </a:lnTo>
                <a:lnTo>
                  <a:pt x="248384" y="649339"/>
                </a:lnTo>
                <a:lnTo>
                  <a:pt x="276478" y="653796"/>
                </a:lnTo>
                <a:lnTo>
                  <a:pt x="304573" y="649339"/>
                </a:lnTo>
                <a:lnTo>
                  <a:pt x="327501" y="637190"/>
                </a:lnTo>
                <a:lnTo>
                  <a:pt x="342951" y="619184"/>
                </a:lnTo>
                <a:lnTo>
                  <a:pt x="348615" y="597154"/>
                </a:lnTo>
                <a:lnTo>
                  <a:pt x="346680" y="584164"/>
                </a:lnTo>
                <a:lnTo>
                  <a:pt x="341042" y="572389"/>
                </a:lnTo>
                <a:lnTo>
                  <a:pt x="331952" y="562328"/>
                </a:lnTo>
                <a:lnTo>
                  <a:pt x="319659" y="554482"/>
                </a:lnTo>
                <a:lnTo>
                  <a:pt x="318389" y="550926"/>
                </a:lnTo>
                <a:lnTo>
                  <a:pt x="715772" y="550926"/>
                </a:lnTo>
                <a:lnTo>
                  <a:pt x="715772" y="493013"/>
                </a:lnTo>
                <a:lnTo>
                  <a:pt x="298703" y="493013"/>
                </a:lnTo>
                <a:lnTo>
                  <a:pt x="281431" y="442595"/>
                </a:lnTo>
                <a:lnTo>
                  <a:pt x="716026" y="442595"/>
                </a:lnTo>
                <a:lnTo>
                  <a:pt x="716026" y="441198"/>
                </a:lnTo>
                <a:lnTo>
                  <a:pt x="725110" y="439763"/>
                </a:lnTo>
                <a:lnTo>
                  <a:pt x="732885" y="436102"/>
                </a:lnTo>
                <a:lnTo>
                  <a:pt x="738993" y="430607"/>
                </a:lnTo>
                <a:lnTo>
                  <a:pt x="743076" y="423672"/>
                </a:lnTo>
                <a:lnTo>
                  <a:pt x="758209" y="384556"/>
                </a:lnTo>
                <a:lnTo>
                  <a:pt x="261620" y="384556"/>
                </a:lnTo>
                <a:lnTo>
                  <a:pt x="207518" y="225933"/>
                </a:lnTo>
                <a:lnTo>
                  <a:pt x="819572" y="225933"/>
                </a:lnTo>
                <a:lnTo>
                  <a:pt x="827531" y="205359"/>
                </a:lnTo>
                <a:lnTo>
                  <a:pt x="828851" y="194143"/>
                </a:lnTo>
                <a:lnTo>
                  <a:pt x="824753" y="183737"/>
                </a:lnTo>
                <a:lnTo>
                  <a:pt x="816012" y="175283"/>
                </a:lnTo>
                <a:lnTo>
                  <a:pt x="804896" y="170561"/>
                </a:lnTo>
                <a:lnTo>
                  <a:pt x="789940" y="170561"/>
                </a:lnTo>
                <a:lnTo>
                  <a:pt x="789940" y="167894"/>
                </a:lnTo>
                <a:lnTo>
                  <a:pt x="187705" y="167894"/>
                </a:lnTo>
                <a:lnTo>
                  <a:pt x="130428" y="0"/>
                </a:lnTo>
                <a:close/>
              </a:path>
              <a:path w="829309" h="654050">
                <a:moveTo>
                  <a:pt x="709929" y="550926"/>
                </a:moveTo>
                <a:lnTo>
                  <a:pt x="645541" y="550926"/>
                </a:lnTo>
                <a:lnTo>
                  <a:pt x="628862" y="557702"/>
                </a:lnTo>
                <a:lnTo>
                  <a:pt x="616315" y="568277"/>
                </a:lnTo>
                <a:lnTo>
                  <a:pt x="608411" y="581733"/>
                </a:lnTo>
                <a:lnTo>
                  <a:pt x="605663" y="597154"/>
                </a:lnTo>
                <a:lnTo>
                  <a:pt x="611326" y="619184"/>
                </a:lnTo>
                <a:lnTo>
                  <a:pt x="626776" y="637190"/>
                </a:lnTo>
                <a:lnTo>
                  <a:pt x="649704" y="649339"/>
                </a:lnTo>
                <a:lnTo>
                  <a:pt x="677799" y="653796"/>
                </a:lnTo>
                <a:lnTo>
                  <a:pt x="705893" y="649339"/>
                </a:lnTo>
                <a:lnTo>
                  <a:pt x="728821" y="637190"/>
                </a:lnTo>
                <a:lnTo>
                  <a:pt x="744271" y="619184"/>
                </a:lnTo>
                <a:lnTo>
                  <a:pt x="749935" y="597154"/>
                </a:lnTo>
                <a:lnTo>
                  <a:pt x="747184" y="581733"/>
                </a:lnTo>
                <a:lnTo>
                  <a:pt x="739266" y="568277"/>
                </a:lnTo>
                <a:lnTo>
                  <a:pt x="726682" y="557702"/>
                </a:lnTo>
                <a:lnTo>
                  <a:pt x="709929" y="550926"/>
                </a:lnTo>
                <a:close/>
              </a:path>
              <a:path w="829309" h="654050">
                <a:moveTo>
                  <a:pt x="699008" y="442595"/>
                </a:moveTo>
                <a:lnTo>
                  <a:pt x="697992" y="442595"/>
                </a:lnTo>
                <a:lnTo>
                  <a:pt x="698246" y="442722"/>
                </a:lnTo>
                <a:lnTo>
                  <a:pt x="698626" y="442722"/>
                </a:lnTo>
                <a:lnTo>
                  <a:pt x="699008" y="442595"/>
                </a:lnTo>
                <a:close/>
              </a:path>
              <a:path w="829309" h="654050">
                <a:moveTo>
                  <a:pt x="350012" y="225933"/>
                </a:moveTo>
                <a:lnTo>
                  <a:pt x="274574" y="225933"/>
                </a:lnTo>
                <a:lnTo>
                  <a:pt x="316484" y="384556"/>
                </a:lnTo>
                <a:lnTo>
                  <a:pt x="391922" y="384556"/>
                </a:lnTo>
                <a:lnTo>
                  <a:pt x="350012" y="225933"/>
                </a:lnTo>
                <a:close/>
              </a:path>
              <a:path w="829309" h="654050">
                <a:moveTo>
                  <a:pt x="508889" y="225933"/>
                </a:moveTo>
                <a:lnTo>
                  <a:pt x="434975" y="225933"/>
                </a:lnTo>
                <a:lnTo>
                  <a:pt x="434975" y="384556"/>
                </a:lnTo>
                <a:lnTo>
                  <a:pt x="508889" y="384556"/>
                </a:lnTo>
                <a:lnTo>
                  <a:pt x="508889" y="225933"/>
                </a:lnTo>
                <a:close/>
              </a:path>
              <a:path w="829309" h="654050">
                <a:moveTo>
                  <a:pt x="662304" y="225933"/>
                </a:moveTo>
                <a:lnTo>
                  <a:pt x="587628" y="225933"/>
                </a:lnTo>
                <a:lnTo>
                  <a:pt x="559053" y="384556"/>
                </a:lnTo>
                <a:lnTo>
                  <a:pt x="633729" y="384556"/>
                </a:lnTo>
                <a:lnTo>
                  <a:pt x="662304" y="225933"/>
                </a:lnTo>
                <a:close/>
              </a:path>
              <a:path w="829309" h="654050">
                <a:moveTo>
                  <a:pt x="819572" y="225933"/>
                </a:moveTo>
                <a:lnTo>
                  <a:pt x="742315" y="225933"/>
                </a:lnTo>
                <a:lnTo>
                  <a:pt x="680974" y="384556"/>
                </a:lnTo>
                <a:lnTo>
                  <a:pt x="758209" y="384556"/>
                </a:lnTo>
                <a:lnTo>
                  <a:pt x="819572" y="225933"/>
                </a:lnTo>
                <a:close/>
              </a:path>
              <a:path w="829309" h="654050">
                <a:moveTo>
                  <a:pt x="793750" y="168275"/>
                </a:moveTo>
                <a:lnTo>
                  <a:pt x="789940" y="170561"/>
                </a:lnTo>
                <a:lnTo>
                  <a:pt x="804896" y="170561"/>
                </a:lnTo>
                <a:lnTo>
                  <a:pt x="803401" y="169925"/>
                </a:lnTo>
                <a:lnTo>
                  <a:pt x="802004" y="169545"/>
                </a:lnTo>
                <a:lnTo>
                  <a:pt x="797941" y="168656"/>
                </a:lnTo>
                <a:lnTo>
                  <a:pt x="793750" y="168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07173" y="658287"/>
            <a:ext cx="523240" cy="417830"/>
          </a:xfrm>
          <a:custGeom>
            <a:avLst/>
            <a:gdLst/>
            <a:ahLst/>
            <a:cxnLst/>
            <a:rect l="l" t="t" r="r" b="b"/>
            <a:pathLst>
              <a:path w="523240" h="417830">
                <a:moveTo>
                  <a:pt x="313944" y="0"/>
                </a:moveTo>
                <a:lnTo>
                  <a:pt x="313944" y="104393"/>
                </a:lnTo>
                <a:lnTo>
                  <a:pt x="0" y="104393"/>
                </a:lnTo>
                <a:lnTo>
                  <a:pt x="0" y="313181"/>
                </a:lnTo>
                <a:lnTo>
                  <a:pt x="313944" y="313181"/>
                </a:lnTo>
                <a:lnTo>
                  <a:pt x="313944" y="417575"/>
                </a:lnTo>
                <a:lnTo>
                  <a:pt x="522732" y="208787"/>
                </a:lnTo>
                <a:lnTo>
                  <a:pt x="313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8952" y="6316014"/>
            <a:ext cx="218440" cy="3270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dirty="0">
                <a:latin typeface="Calibri"/>
                <a:cs typeface="Calibri"/>
              </a:rPr>
              <a:t>2</a:t>
            </a:fld>
            <a:endParaRPr sz="1800">
              <a:latin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5F54B7-883C-493A-B336-967A2C925DCA}"/>
              </a:ext>
            </a:extLst>
          </p:cNvPr>
          <p:cNvSpPr txBox="1"/>
          <p:nvPr/>
        </p:nvSpPr>
        <p:spPr>
          <a:xfrm>
            <a:off x="9058958" y="1600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Parte</a:t>
            </a:r>
            <a:r>
              <a:rPr lang="pt-PT" sz="2000" b="1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AECAC65-5223-4C24-96C1-193DBBCDDB5E}"/>
              </a:ext>
            </a:extLst>
          </p:cNvPr>
          <p:cNvSpPr txBox="1"/>
          <p:nvPr/>
        </p:nvSpPr>
        <p:spPr>
          <a:xfrm>
            <a:off x="9052670" y="3416966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>
                <a:solidFill>
                  <a:schemeClr val="bg1"/>
                </a:solidFill>
              </a:rPr>
              <a:t>Parte</a:t>
            </a:r>
            <a:r>
              <a:rPr lang="pt-PT" sz="2000" b="1" dirty="0">
                <a:solidFill>
                  <a:schemeClr val="bg1"/>
                </a:solidFill>
              </a:rPr>
              <a:t> II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42DB0273-BF94-4B57-8050-7BE01377DBE5}"/>
              </a:ext>
            </a:extLst>
          </p:cNvPr>
          <p:cNvSpPr txBox="1"/>
          <p:nvPr/>
        </p:nvSpPr>
        <p:spPr>
          <a:xfrm>
            <a:off x="6781801" y="3878631"/>
            <a:ext cx="5319028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pt-PT" sz="2000" spc="-10" dirty="0">
                <a:solidFill>
                  <a:srgbClr val="FFFFFF"/>
                </a:solidFill>
                <a:latin typeface="Calibri"/>
                <a:cs typeface="Calibri"/>
              </a:rPr>
              <a:t>A partir da solução desenvolvida na parte I, d</a:t>
            </a:r>
            <a:r>
              <a:rPr sz="2000" spc="-10" dirty="0" err="1">
                <a:solidFill>
                  <a:srgbClr val="FFFFFF"/>
                </a:solidFill>
                <a:latin typeface="Calibri"/>
                <a:cs typeface="Calibri"/>
              </a:rPr>
              <a:t>esenvolver</a:t>
            </a:r>
            <a:r>
              <a:rPr lang="pt-PT" sz="2000" spc="-10" dirty="0">
                <a:solidFill>
                  <a:srgbClr val="FFFFFF"/>
                </a:solidFill>
                <a:latin typeface="Calibri"/>
                <a:cs typeface="Calibri"/>
              </a:rPr>
              <a:t> um programa em que os produtos da loja estão guardados numa árvore binária de pesquisa, os trabalhadores num tabela de dispersão e as encomendas numa fila de prioridade.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50037"/>
            <a:ext cx="25044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Arial"/>
                <a:cs typeface="Arial"/>
              </a:rPr>
              <a:t>Solução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3491" y="3757929"/>
            <a:ext cx="730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Exceções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0395" y="1995932"/>
            <a:ext cx="1768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Herança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Polimorfismo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96200" y="1806151"/>
            <a:ext cx="3506724" cy="3506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8076" y="6377750"/>
            <a:ext cx="248920" cy="3549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3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F2ADECBB-D563-46F0-9E91-42D6FA6D1EF7}"/>
              </a:ext>
            </a:extLst>
          </p:cNvPr>
          <p:cNvSpPr/>
          <p:nvPr/>
        </p:nvSpPr>
        <p:spPr>
          <a:xfrm>
            <a:off x="756342" y="2517682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8"/>
                </a:moveTo>
                <a:lnTo>
                  <a:pt x="0" y="34798"/>
                </a:lnTo>
                <a:lnTo>
                  <a:pt x="0" y="489204"/>
                </a:lnTo>
                <a:lnTo>
                  <a:pt x="450710" y="489204"/>
                </a:lnTo>
                <a:lnTo>
                  <a:pt x="450710" y="458470"/>
                </a:lnTo>
                <a:lnTo>
                  <a:pt x="231800" y="458470"/>
                </a:lnTo>
                <a:lnTo>
                  <a:pt x="229463" y="454787"/>
                </a:lnTo>
                <a:lnTo>
                  <a:pt x="34378" y="454787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8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9"/>
                </a:lnTo>
                <a:lnTo>
                  <a:pt x="416331" y="454787"/>
                </a:lnTo>
                <a:lnTo>
                  <a:pt x="233565" y="454787"/>
                </a:lnTo>
                <a:lnTo>
                  <a:pt x="232384" y="457326"/>
                </a:lnTo>
                <a:lnTo>
                  <a:pt x="231800" y="458470"/>
                </a:lnTo>
                <a:lnTo>
                  <a:pt x="450710" y="458470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5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5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8"/>
                </a:lnTo>
                <a:lnTo>
                  <a:pt x="227711" y="283718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4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5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8"/>
                </a:lnTo>
                <a:lnTo>
                  <a:pt x="300692" y="283718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E02CC4D-E91C-4AF8-9D6A-E3809BE14BFC}"/>
              </a:ext>
            </a:extLst>
          </p:cNvPr>
          <p:cNvSpPr txBox="1"/>
          <p:nvPr/>
        </p:nvSpPr>
        <p:spPr>
          <a:xfrm>
            <a:off x="1523491" y="2026099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Reestruturar o programa desenvolvido na parte I e utilizar estruturas de dados não lineares (filas de prioridade, tabelas de dispersão e </a:t>
            </a:r>
            <a:r>
              <a:rPr lang="pt-PT" dirty="0" err="1"/>
              <a:t>BSTs</a:t>
            </a:r>
            <a:r>
              <a:rPr lang="pt-PT" dirty="0"/>
              <a:t>) de modo a que a informação seja guardada de forma mais eficiente.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D869FD03-EED6-49BF-967A-383C69D5F551}"/>
              </a:ext>
            </a:extLst>
          </p:cNvPr>
          <p:cNvSpPr/>
          <p:nvPr/>
        </p:nvSpPr>
        <p:spPr>
          <a:xfrm>
            <a:off x="756342" y="4029208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7"/>
                </a:moveTo>
                <a:lnTo>
                  <a:pt x="0" y="34797"/>
                </a:lnTo>
                <a:lnTo>
                  <a:pt x="0" y="489203"/>
                </a:lnTo>
                <a:lnTo>
                  <a:pt x="450710" y="489203"/>
                </a:lnTo>
                <a:lnTo>
                  <a:pt x="450710" y="458469"/>
                </a:lnTo>
                <a:lnTo>
                  <a:pt x="231800" y="458469"/>
                </a:lnTo>
                <a:lnTo>
                  <a:pt x="229463" y="454787"/>
                </a:lnTo>
                <a:lnTo>
                  <a:pt x="34378" y="454787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7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9"/>
                </a:lnTo>
                <a:lnTo>
                  <a:pt x="416331" y="454787"/>
                </a:lnTo>
                <a:lnTo>
                  <a:pt x="233565" y="454787"/>
                </a:lnTo>
                <a:lnTo>
                  <a:pt x="232384" y="457326"/>
                </a:lnTo>
                <a:lnTo>
                  <a:pt x="231800" y="458469"/>
                </a:lnTo>
                <a:lnTo>
                  <a:pt x="450710" y="458469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5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4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8"/>
                </a:lnTo>
                <a:lnTo>
                  <a:pt x="227711" y="283718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3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4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8"/>
                </a:lnTo>
                <a:lnTo>
                  <a:pt x="300692" y="283718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8D5B02E-EBDF-48E1-89F5-F023CD99DB0C}"/>
              </a:ext>
            </a:extLst>
          </p:cNvPr>
          <p:cNvSpPr txBox="1"/>
          <p:nvPr/>
        </p:nvSpPr>
        <p:spPr>
          <a:xfrm>
            <a:off x="1546273" y="3950834"/>
            <a:ext cx="5121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Implementar código com base em operações de CRUD (</a:t>
            </a:r>
            <a:r>
              <a:rPr lang="pt-PT" dirty="0" err="1"/>
              <a:t>Create</a:t>
            </a:r>
            <a:r>
              <a:rPr lang="pt-PT" dirty="0"/>
              <a:t>, </a:t>
            </a:r>
            <a:r>
              <a:rPr lang="pt-PT" dirty="0" err="1"/>
              <a:t>Read</a:t>
            </a:r>
            <a:r>
              <a:rPr lang="pt-PT" dirty="0"/>
              <a:t>, </a:t>
            </a:r>
            <a:r>
              <a:rPr lang="pt-PT" dirty="0" err="1"/>
              <a:t>Update</a:t>
            </a:r>
            <a:r>
              <a:rPr lang="pt-PT" dirty="0"/>
              <a:t> &amp; Delete).</a:t>
            </a: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370EBB67-DB07-4F71-9C10-009873802B5B}"/>
              </a:ext>
            </a:extLst>
          </p:cNvPr>
          <p:cNvSpPr/>
          <p:nvPr/>
        </p:nvSpPr>
        <p:spPr>
          <a:xfrm>
            <a:off x="756342" y="5295942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7"/>
                </a:moveTo>
                <a:lnTo>
                  <a:pt x="0" y="34797"/>
                </a:lnTo>
                <a:lnTo>
                  <a:pt x="0" y="489203"/>
                </a:lnTo>
                <a:lnTo>
                  <a:pt x="450710" y="489203"/>
                </a:lnTo>
                <a:lnTo>
                  <a:pt x="450710" y="458469"/>
                </a:lnTo>
                <a:lnTo>
                  <a:pt x="231800" y="458469"/>
                </a:lnTo>
                <a:lnTo>
                  <a:pt x="229463" y="454786"/>
                </a:lnTo>
                <a:lnTo>
                  <a:pt x="34378" y="454786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7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8"/>
                </a:lnTo>
                <a:lnTo>
                  <a:pt x="416331" y="454786"/>
                </a:lnTo>
                <a:lnTo>
                  <a:pt x="233565" y="454786"/>
                </a:lnTo>
                <a:lnTo>
                  <a:pt x="232384" y="457326"/>
                </a:lnTo>
                <a:lnTo>
                  <a:pt x="231800" y="458469"/>
                </a:lnTo>
                <a:lnTo>
                  <a:pt x="450710" y="458469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4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4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7"/>
                </a:lnTo>
                <a:lnTo>
                  <a:pt x="227711" y="283717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3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4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7"/>
                </a:lnTo>
                <a:lnTo>
                  <a:pt x="300692" y="283717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E42F68-B0C9-41E4-8F4F-80E95C63DBAA}"/>
              </a:ext>
            </a:extLst>
          </p:cNvPr>
          <p:cNvSpPr txBox="1"/>
          <p:nvPr/>
        </p:nvSpPr>
        <p:spPr>
          <a:xfrm>
            <a:off x="1523491" y="5079069"/>
            <a:ext cx="5143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Implementar listagens totais ou parciais  com  critérios  a  definir pelo  utilizador  (não  aplicável  a  filas  de prioridade).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856D7809-4C24-4069-BC91-84EDFC4DC4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4"/>
          <a:stretch/>
        </p:blipFill>
        <p:spPr>
          <a:xfrm>
            <a:off x="5083169" y="2616639"/>
            <a:ext cx="5845047" cy="1913687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6F15EC-5AC1-4FCC-A030-6A80DDF1F547}"/>
              </a:ext>
            </a:extLst>
          </p:cNvPr>
          <p:cNvSpPr txBox="1"/>
          <p:nvPr/>
        </p:nvSpPr>
        <p:spPr>
          <a:xfrm>
            <a:off x="1307114" y="3143432"/>
            <a:ext cx="2883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Operador () : HT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6CF035EF-DEE5-4C44-868F-7A6E12C06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431770"/>
            <a:ext cx="7613040" cy="1051651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bject 2"/>
          <p:cNvSpPr/>
          <p:nvPr/>
        </p:nvSpPr>
        <p:spPr>
          <a:xfrm>
            <a:off x="687607" y="1626560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8"/>
                </a:moveTo>
                <a:lnTo>
                  <a:pt x="0" y="34798"/>
                </a:lnTo>
                <a:lnTo>
                  <a:pt x="0" y="489204"/>
                </a:lnTo>
                <a:lnTo>
                  <a:pt x="450710" y="489204"/>
                </a:lnTo>
                <a:lnTo>
                  <a:pt x="450710" y="458470"/>
                </a:lnTo>
                <a:lnTo>
                  <a:pt x="231800" y="458470"/>
                </a:lnTo>
                <a:lnTo>
                  <a:pt x="229463" y="454787"/>
                </a:lnTo>
                <a:lnTo>
                  <a:pt x="34378" y="454787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8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9"/>
                </a:lnTo>
                <a:lnTo>
                  <a:pt x="416331" y="454787"/>
                </a:lnTo>
                <a:lnTo>
                  <a:pt x="233565" y="454787"/>
                </a:lnTo>
                <a:lnTo>
                  <a:pt x="232384" y="457326"/>
                </a:lnTo>
                <a:lnTo>
                  <a:pt x="231800" y="458470"/>
                </a:lnTo>
                <a:lnTo>
                  <a:pt x="450710" y="458470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5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5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8"/>
                </a:lnTo>
                <a:lnTo>
                  <a:pt x="227711" y="283718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4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5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8"/>
                </a:lnTo>
                <a:lnTo>
                  <a:pt x="300692" y="283718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607" y="2371344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7"/>
                </a:moveTo>
                <a:lnTo>
                  <a:pt x="0" y="34797"/>
                </a:lnTo>
                <a:lnTo>
                  <a:pt x="0" y="489203"/>
                </a:lnTo>
                <a:lnTo>
                  <a:pt x="450710" y="489203"/>
                </a:lnTo>
                <a:lnTo>
                  <a:pt x="450710" y="458469"/>
                </a:lnTo>
                <a:lnTo>
                  <a:pt x="231800" y="458469"/>
                </a:lnTo>
                <a:lnTo>
                  <a:pt x="229463" y="454787"/>
                </a:lnTo>
                <a:lnTo>
                  <a:pt x="34378" y="454787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7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9"/>
                </a:lnTo>
                <a:lnTo>
                  <a:pt x="416331" y="454787"/>
                </a:lnTo>
                <a:lnTo>
                  <a:pt x="233565" y="454787"/>
                </a:lnTo>
                <a:lnTo>
                  <a:pt x="232384" y="457326"/>
                </a:lnTo>
                <a:lnTo>
                  <a:pt x="231800" y="458469"/>
                </a:lnTo>
                <a:lnTo>
                  <a:pt x="450710" y="458469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5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4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8"/>
                </a:lnTo>
                <a:lnTo>
                  <a:pt x="227711" y="283718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3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4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8"/>
                </a:lnTo>
                <a:lnTo>
                  <a:pt x="300692" y="283718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607" y="3116128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7"/>
                </a:moveTo>
                <a:lnTo>
                  <a:pt x="0" y="34797"/>
                </a:lnTo>
                <a:lnTo>
                  <a:pt x="0" y="489203"/>
                </a:lnTo>
                <a:lnTo>
                  <a:pt x="450710" y="489203"/>
                </a:lnTo>
                <a:lnTo>
                  <a:pt x="450710" y="458469"/>
                </a:lnTo>
                <a:lnTo>
                  <a:pt x="231800" y="458469"/>
                </a:lnTo>
                <a:lnTo>
                  <a:pt x="229463" y="454786"/>
                </a:lnTo>
                <a:lnTo>
                  <a:pt x="34378" y="454786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7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8"/>
                </a:lnTo>
                <a:lnTo>
                  <a:pt x="416331" y="454786"/>
                </a:lnTo>
                <a:lnTo>
                  <a:pt x="233565" y="454786"/>
                </a:lnTo>
                <a:lnTo>
                  <a:pt x="232384" y="457326"/>
                </a:lnTo>
                <a:lnTo>
                  <a:pt x="231800" y="458469"/>
                </a:lnTo>
                <a:lnTo>
                  <a:pt x="450710" y="458469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4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4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7"/>
                </a:lnTo>
                <a:lnTo>
                  <a:pt x="227711" y="283717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3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4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7"/>
                </a:lnTo>
                <a:lnTo>
                  <a:pt x="300692" y="283717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463846" y="625684"/>
            <a:ext cx="1238289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000" dirty="0" err="1"/>
              <a:t>Algoritmos</a:t>
            </a:r>
            <a:r>
              <a:rPr sz="2000" spc="-80" dirty="0"/>
              <a:t> </a:t>
            </a:r>
            <a:r>
              <a:rPr sz="2000" spc="-5" dirty="0" err="1"/>
              <a:t>relevantes</a:t>
            </a:r>
            <a:r>
              <a:rPr lang="pt-PT" sz="2000" spc="-5" dirty="0"/>
              <a:t> e </a:t>
            </a:r>
            <a:r>
              <a:rPr lang="pt-PT" sz="2000" dirty="0">
                <a:effectLst/>
              </a:rPr>
              <a:t>operadores associados às estruturas de dados não lineares</a:t>
            </a:r>
            <a:endParaRPr sz="2000" spc="-5" dirty="0"/>
          </a:p>
        </p:txBody>
      </p:sp>
      <p:sp>
        <p:nvSpPr>
          <p:cNvPr id="6" name="object 6"/>
          <p:cNvSpPr/>
          <p:nvPr/>
        </p:nvSpPr>
        <p:spPr>
          <a:xfrm>
            <a:off x="687607" y="3860912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797"/>
                </a:moveTo>
                <a:lnTo>
                  <a:pt x="0" y="34797"/>
                </a:lnTo>
                <a:lnTo>
                  <a:pt x="0" y="489203"/>
                </a:lnTo>
                <a:lnTo>
                  <a:pt x="450710" y="489203"/>
                </a:lnTo>
                <a:lnTo>
                  <a:pt x="450710" y="458469"/>
                </a:lnTo>
                <a:lnTo>
                  <a:pt x="231800" y="458469"/>
                </a:lnTo>
                <a:lnTo>
                  <a:pt x="229463" y="454786"/>
                </a:lnTo>
                <a:lnTo>
                  <a:pt x="34378" y="454786"/>
                </a:lnTo>
                <a:lnTo>
                  <a:pt x="34378" y="69214"/>
                </a:lnTo>
                <a:lnTo>
                  <a:pt x="316153" y="69214"/>
                </a:lnTo>
                <a:lnTo>
                  <a:pt x="321534" y="61015"/>
                </a:lnTo>
                <a:lnTo>
                  <a:pt x="338861" y="34797"/>
                </a:lnTo>
                <a:close/>
              </a:path>
              <a:path w="483234" h="489585">
                <a:moveTo>
                  <a:pt x="450710" y="59562"/>
                </a:moveTo>
                <a:lnTo>
                  <a:pt x="442027" y="72465"/>
                </a:lnTo>
                <a:lnTo>
                  <a:pt x="433406" y="85629"/>
                </a:lnTo>
                <a:lnTo>
                  <a:pt x="424842" y="99032"/>
                </a:lnTo>
                <a:lnTo>
                  <a:pt x="416331" y="112648"/>
                </a:lnTo>
                <a:lnTo>
                  <a:pt x="416331" y="454786"/>
                </a:lnTo>
                <a:lnTo>
                  <a:pt x="233565" y="454786"/>
                </a:lnTo>
                <a:lnTo>
                  <a:pt x="232384" y="457326"/>
                </a:lnTo>
                <a:lnTo>
                  <a:pt x="231800" y="458469"/>
                </a:lnTo>
                <a:lnTo>
                  <a:pt x="450710" y="458469"/>
                </a:lnTo>
                <a:lnTo>
                  <a:pt x="450710" y="59562"/>
                </a:lnTo>
                <a:close/>
              </a:path>
              <a:path w="483234" h="489585">
                <a:moveTo>
                  <a:pt x="80200" y="168401"/>
                </a:moveTo>
                <a:lnTo>
                  <a:pt x="54559" y="244474"/>
                </a:lnTo>
                <a:lnTo>
                  <a:pt x="96169" y="256942"/>
                </a:lnTo>
                <a:lnTo>
                  <a:pt x="130984" y="283299"/>
                </a:lnTo>
                <a:lnTo>
                  <a:pt x="160377" y="318976"/>
                </a:lnTo>
                <a:lnTo>
                  <a:pt x="185719" y="359405"/>
                </a:lnTo>
                <a:lnTo>
                  <a:pt x="208383" y="400017"/>
                </a:lnTo>
                <a:lnTo>
                  <a:pt x="229742" y="436244"/>
                </a:lnTo>
                <a:lnTo>
                  <a:pt x="250792" y="389304"/>
                </a:lnTo>
                <a:lnTo>
                  <a:pt x="273261" y="340620"/>
                </a:lnTo>
                <a:lnTo>
                  <a:pt x="296976" y="291121"/>
                </a:lnTo>
                <a:lnTo>
                  <a:pt x="300692" y="283717"/>
                </a:lnTo>
                <a:lnTo>
                  <a:pt x="227711" y="283717"/>
                </a:lnTo>
                <a:lnTo>
                  <a:pt x="198838" y="244929"/>
                </a:lnTo>
                <a:lnTo>
                  <a:pt x="169571" y="214391"/>
                </a:lnTo>
                <a:lnTo>
                  <a:pt x="132497" y="189688"/>
                </a:lnTo>
                <a:lnTo>
                  <a:pt x="80200" y="168401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115"/>
                </a:lnTo>
                <a:lnTo>
                  <a:pt x="382663" y="2793"/>
                </a:lnTo>
                <a:lnTo>
                  <a:pt x="345246" y="60539"/>
                </a:lnTo>
                <a:lnTo>
                  <a:pt x="315815" y="108392"/>
                </a:lnTo>
                <a:lnTo>
                  <a:pt x="291857" y="150494"/>
                </a:lnTo>
                <a:lnTo>
                  <a:pt x="270861" y="190989"/>
                </a:lnTo>
                <a:lnTo>
                  <a:pt x="250316" y="234016"/>
                </a:lnTo>
                <a:lnTo>
                  <a:pt x="227711" y="283717"/>
                </a:lnTo>
                <a:lnTo>
                  <a:pt x="300692" y="283717"/>
                </a:lnTo>
                <a:lnTo>
                  <a:pt x="321760" y="241739"/>
                </a:lnTo>
                <a:lnTo>
                  <a:pt x="347438" y="193405"/>
                </a:lnTo>
                <a:lnTo>
                  <a:pt x="373835" y="147047"/>
                </a:lnTo>
                <a:lnTo>
                  <a:pt x="400776" y="103598"/>
                </a:lnTo>
                <a:lnTo>
                  <a:pt x="428086" y="63986"/>
                </a:lnTo>
                <a:lnTo>
                  <a:pt x="455588" y="29143"/>
                </a:lnTo>
                <a:lnTo>
                  <a:pt x="483108" y="0"/>
                </a:lnTo>
                <a:close/>
              </a:path>
            </a:pathLst>
          </a:custGeom>
          <a:solidFill>
            <a:srgbClr val="C96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7607" y="4598626"/>
            <a:ext cx="483234" cy="489584"/>
          </a:xfrm>
          <a:custGeom>
            <a:avLst/>
            <a:gdLst/>
            <a:ahLst/>
            <a:cxnLst/>
            <a:rect l="l" t="t" r="r" b="b"/>
            <a:pathLst>
              <a:path w="483234" h="489585">
                <a:moveTo>
                  <a:pt x="338861" y="34823"/>
                </a:moveTo>
                <a:lnTo>
                  <a:pt x="0" y="34823"/>
                </a:lnTo>
                <a:lnTo>
                  <a:pt x="0" y="489204"/>
                </a:lnTo>
                <a:lnTo>
                  <a:pt x="450710" y="489204"/>
                </a:lnTo>
                <a:lnTo>
                  <a:pt x="450710" y="458495"/>
                </a:lnTo>
                <a:lnTo>
                  <a:pt x="231800" y="458495"/>
                </a:lnTo>
                <a:lnTo>
                  <a:pt x="229463" y="454825"/>
                </a:lnTo>
                <a:lnTo>
                  <a:pt x="34378" y="454825"/>
                </a:lnTo>
                <a:lnTo>
                  <a:pt x="34378" y="69202"/>
                </a:lnTo>
                <a:lnTo>
                  <a:pt x="316153" y="69202"/>
                </a:lnTo>
                <a:lnTo>
                  <a:pt x="338861" y="34823"/>
                </a:lnTo>
                <a:close/>
              </a:path>
              <a:path w="483234" h="489585">
                <a:moveTo>
                  <a:pt x="450710" y="59613"/>
                </a:moveTo>
                <a:lnTo>
                  <a:pt x="442027" y="72509"/>
                </a:lnTo>
                <a:lnTo>
                  <a:pt x="433406" y="85653"/>
                </a:lnTo>
                <a:lnTo>
                  <a:pt x="424842" y="99024"/>
                </a:lnTo>
                <a:lnTo>
                  <a:pt x="416331" y="112598"/>
                </a:lnTo>
                <a:lnTo>
                  <a:pt x="416331" y="454825"/>
                </a:lnTo>
                <a:lnTo>
                  <a:pt x="233565" y="454825"/>
                </a:lnTo>
                <a:lnTo>
                  <a:pt x="231800" y="458495"/>
                </a:lnTo>
                <a:lnTo>
                  <a:pt x="450710" y="458495"/>
                </a:lnTo>
                <a:lnTo>
                  <a:pt x="450710" y="59613"/>
                </a:lnTo>
                <a:close/>
              </a:path>
              <a:path w="483234" h="489585">
                <a:moveTo>
                  <a:pt x="80200" y="168338"/>
                </a:moveTo>
                <a:lnTo>
                  <a:pt x="54559" y="244462"/>
                </a:lnTo>
                <a:lnTo>
                  <a:pt x="96169" y="256918"/>
                </a:lnTo>
                <a:lnTo>
                  <a:pt x="130984" y="283267"/>
                </a:lnTo>
                <a:lnTo>
                  <a:pt x="160377" y="318941"/>
                </a:lnTo>
                <a:lnTo>
                  <a:pt x="185719" y="359373"/>
                </a:lnTo>
                <a:lnTo>
                  <a:pt x="208383" y="399997"/>
                </a:lnTo>
                <a:lnTo>
                  <a:pt x="229742" y="436245"/>
                </a:lnTo>
                <a:lnTo>
                  <a:pt x="250792" y="389310"/>
                </a:lnTo>
                <a:lnTo>
                  <a:pt x="273261" y="340628"/>
                </a:lnTo>
                <a:lnTo>
                  <a:pt x="296976" y="291130"/>
                </a:lnTo>
                <a:lnTo>
                  <a:pt x="300702" y="283705"/>
                </a:lnTo>
                <a:lnTo>
                  <a:pt x="227711" y="283705"/>
                </a:lnTo>
                <a:lnTo>
                  <a:pt x="198838" y="244933"/>
                </a:lnTo>
                <a:lnTo>
                  <a:pt x="169571" y="214391"/>
                </a:lnTo>
                <a:lnTo>
                  <a:pt x="132497" y="189664"/>
                </a:lnTo>
                <a:lnTo>
                  <a:pt x="80200" y="168338"/>
                </a:lnTo>
                <a:close/>
              </a:path>
              <a:path w="483234" h="489585">
                <a:moveTo>
                  <a:pt x="483108" y="0"/>
                </a:moveTo>
                <a:lnTo>
                  <a:pt x="453158" y="1096"/>
                </a:lnTo>
                <a:lnTo>
                  <a:pt x="382663" y="2768"/>
                </a:lnTo>
                <a:lnTo>
                  <a:pt x="345246" y="60520"/>
                </a:lnTo>
                <a:lnTo>
                  <a:pt x="315815" y="108372"/>
                </a:lnTo>
                <a:lnTo>
                  <a:pt x="291857" y="150471"/>
                </a:lnTo>
                <a:lnTo>
                  <a:pt x="270861" y="190961"/>
                </a:lnTo>
                <a:lnTo>
                  <a:pt x="250316" y="233991"/>
                </a:lnTo>
                <a:lnTo>
                  <a:pt x="227711" y="283705"/>
                </a:lnTo>
                <a:lnTo>
                  <a:pt x="300702" y="283705"/>
                </a:lnTo>
                <a:lnTo>
                  <a:pt x="321760" y="241747"/>
                </a:lnTo>
                <a:lnTo>
                  <a:pt x="347438" y="193409"/>
                </a:lnTo>
                <a:lnTo>
                  <a:pt x="373835" y="147049"/>
                </a:lnTo>
                <a:lnTo>
                  <a:pt x="400776" y="103597"/>
                </a:lnTo>
                <a:lnTo>
                  <a:pt x="428086" y="63984"/>
                </a:lnTo>
                <a:lnTo>
                  <a:pt x="455588" y="29141"/>
                </a:lnTo>
                <a:lnTo>
                  <a:pt x="483108" y="0"/>
                </a:lnTo>
                <a:close/>
              </a:path>
            </a:pathLst>
          </a:custGeom>
          <a:solidFill>
            <a:srgbClr val="6B46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1051" y="1622011"/>
            <a:ext cx="490855" cy="299085"/>
          </a:xfrm>
          <a:custGeom>
            <a:avLst/>
            <a:gdLst/>
            <a:ahLst/>
            <a:cxnLst/>
            <a:rect l="l" t="t" r="r" b="b"/>
            <a:pathLst>
              <a:path w="490854" h="299085">
                <a:moveTo>
                  <a:pt x="341375" y="0"/>
                </a:moveTo>
                <a:lnTo>
                  <a:pt x="341375" y="74676"/>
                </a:lnTo>
                <a:lnTo>
                  <a:pt x="0" y="74676"/>
                </a:lnTo>
                <a:lnTo>
                  <a:pt x="0" y="224028"/>
                </a:lnTo>
                <a:lnTo>
                  <a:pt x="341375" y="224028"/>
                </a:lnTo>
                <a:lnTo>
                  <a:pt x="341375" y="298704"/>
                </a:lnTo>
                <a:lnTo>
                  <a:pt x="490727" y="149352"/>
                </a:lnTo>
                <a:lnTo>
                  <a:pt x="341375" y="0"/>
                </a:lnTo>
                <a:close/>
              </a:path>
            </a:pathLst>
          </a:custGeom>
          <a:solidFill>
            <a:srgbClr val="C96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9372" y="1622011"/>
            <a:ext cx="490855" cy="299085"/>
          </a:xfrm>
          <a:custGeom>
            <a:avLst/>
            <a:gdLst/>
            <a:ahLst/>
            <a:cxnLst/>
            <a:rect l="l" t="t" r="r" b="b"/>
            <a:pathLst>
              <a:path w="490854" h="299085">
                <a:moveTo>
                  <a:pt x="0" y="74676"/>
                </a:moveTo>
                <a:lnTo>
                  <a:pt x="341375" y="74676"/>
                </a:lnTo>
                <a:lnTo>
                  <a:pt x="341375" y="0"/>
                </a:lnTo>
                <a:lnTo>
                  <a:pt x="490727" y="149352"/>
                </a:lnTo>
                <a:lnTo>
                  <a:pt x="341375" y="298704"/>
                </a:lnTo>
                <a:lnTo>
                  <a:pt x="341375" y="224028"/>
                </a:lnTo>
                <a:lnTo>
                  <a:pt x="0" y="224028"/>
                </a:lnTo>
                <a:lnTo>
                  <a:pt x="0" y="74676"/>
                </a:lnTo>
                <a:close/>
              </a:path>
            </a:pathLst>
          </a:custGeom>
          <a:ln w="12700">
            <a:solidFill>
              <a:srgbClr val="BB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8076" y="6377750"/>
            <a:ext cx="248920" cy="3549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75"/>
              </a:spcBef>
            </a:pPr>
            <a:fld id="{81D60167-4931-47E6-BA6A-407CBD079E47}" type="slidenum">
              <a:rPr sz="1800" spc="-5" dirty="0">
                <a:latin typeface="Arial"/>
                <a:cs typeface="Arial"/>
              </a:rPr>
              <a:t>4</a:t>
            </a:fld>
            <a:endParaRPr sz="1800">
              <a:latin typeface="Arial"/>
              <a:cs typeface="Arial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509DF79-0A58-46D2-B923-5E031F068937}"/>
              </a:ext>
            </a:extLst>
          </p:cNvPr>
          <p:cNvSpPr txBox="1"/>
          <p:nvPr/>
        </p:nvSpPr>
        <p:spPr>
          <a:xfrm>
            <a:off x="1307115" y="1742153"/>
            <a:ext cx="68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err="1"/>
              <a:t>find</a:t>
            </a:r>
            <a:endParaRPr lang="pt-PT" sz="2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C9AEDDC-3F62-4C05-B651-F138AFBAD419}"/>
              </a:ext>
            </a:extLst>
          </p:cNvPr>
          <p:cNvSpPr txBox="1"/>
          <p:nvPr/>
        </p:nvSpPr>
        <p:spPr>
          <a:xfrm>
            <a:off x="1307115" y="2371344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dirty="0" err="1"/>
              <a:t>replace</a:t>
            </a:r>
            <a:r>
              <a:rPr lang="pt-PT" sz="2200" dirty="0"/>
              <a:t> (c++ 20)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51175D2-7EE9-4389-8714-A422478169F9}"/>
              </a:ext>
            </a:extLst>
          </p:cNvPr>
          <p:cNvSpPr txBox="1"/>
          <p:nvPr/>
        </p:nvSpPr>
        <p:spPr>
          <a:xfrm>
            <a:off x="1284209" y="3884743"/>
            <a:ext cx="304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Operador == : HT, BST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13FFA10-3E04-46A1-9997-4AB9B66ED1A7}"/>
              </a:ext>
            </a:extLst>
          </p:cNvPr>
          <p:cNvSpPr txBox="1"/>
          <p:nvPr/>
        </p:nvSpPr>
        <p:spPr>
          <a:xfrm>
            <a:off x="1307114" y="4643050"/>
            <a:ext cx="304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Operador &lt; : PQ, BST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D5C85D-42A9-4940-8622-2C55C6F1C2CE}"/>
              </a:ext>
            </a:extLst>
          </p:cNvPr>
          <p:cNvSpPr txBox="1"/>
          <p:nvPr/>
        </p:nvSpPr>
        <p:spPr>
          <a:xfrm>
            <a:off x="672681" y="5328227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HT – Tabela de dispersão</a:t>
            </a:r>
          </a:p>
          <a:p>
            <a:r>
              <a:rPr lang="pt-PT" dirty="0"/>
              <a:t>PQ – Fila de prioridade</a:t>
            </a:r>
          </a:p>
          <a:p>
            <a:r>
              <a:rPr lang="pt-PT" dirty="0"/>
              <a:t>BST – Árvore binária de pesquisa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D05AE6E0-00B6-43F1-BFE5-1665F845C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531" y="4711032"/>
            <a:ext cx="6020322" cy="184420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8334" y="211797"/>
            <a:ext cx="4744976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3200" y="266700"/>
            <a:ext cx="4636008" cy="409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3819" y="385572"/>
            <a:ext cx="2341626" cy="176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96046" y="5769569"/>
            <a:ext cx="5131670" cy="10884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4723" y="5928359"/>
            <a:ext cx="4634483" cy="801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9197" y="211797"/>
            <a:ext cx="5660910" cy="518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4068" y="266700"/>
            <a:ext cx="5551932" cy="4099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4103" y="388620"/>
            <a:ext cx="3458717" cy="2156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0520" y="612648"/>
            <a:ext cx="6120384" cy="412991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5591" y="807719"/>
            <a:ext cx="5550408" cy="3560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520" y="4172661"/>
            <a:ext cx="6120384" cy="268533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4367784"/>
            <a:ext cx="5550408" cy="2362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4723" y="915924"/>
            <a:ext cx="4634483" cy="47746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039" y="6406706"/>
            <a:ext cx="304165" cy="43688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55"/>
              </a:spcBef>
            </a:pPr>
            <a:r>
              <a:rPr lang="pt-PT" spc="-5" dirty="0"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41092" y="1154430"/>
            <a:ext cx="8961120" cy="0"/>
          </a:xfrm>
          <a:custGeom>
            <a:avLst/>
            <a:gdLst/>
            <a:ahLst/>
            <a:cxnLst/>
            <a:rect l="l" t="t" r="r" b="b"/>
            <a:pathLst>
              <a:path w="8961120">
                <a:moveTo>
                  <a:pt x="0" y="0"/>
                </a:moveTo>
                <a:lnTo>
                  <a:pt x="8961120" y="0"/>
                </a:lnTo>
              </a:path>
            </a:pathLst>
          </a:custGeom>
          <a:ln w="74675">
            <a:solidFill>
              <a:srgbClr val="CE8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" y="1063752"/>
            <a:ext cx="3554095" cy="181610"/>
          </a:xfrm>
          <a:custGeom>
            <a:avLst/>
            <a:gdLst/>
            <a:ahLst/>
            <a:cxnLst/>
            <a:rect l="l" t="t" r="r" b="b"/>
            <a:pathLst>
              <a:path w="3554095" h="181609">
                <a:moveTo>
                  <a:pt x="3523742" y="0"/>
                </a:moveTo>
                <a:lnTo>
                  <a:pt x="30226" y="0"/>
                </a:lnTo>
                <a:lnTo>
                  <a:pt x="18463" y="2383"/>
                </a:lnTo>
                <a:lnTo>
                  <a:pt x="8855" y="8874"/>
                </a:lnTo>
                <a:lnTo>
                  <a:pt x="2376" y="18484"/>
                </a:lnTo>
                <a:lnTo>
                  <a:pt x="0" y="30225"/>
                </a:lnTo>
                <a:lnTo>
                  <a:pt x="0" y="151130"/>
                </a:lnTo>
                <a:lnTo>
                  <a:pt x="2376" y="162871"/>
                </a:lnTo>
                <a:lnTo>
                  <a:pt x="8855" y="172481"/>
                </a:lnTo>
                <a:lnTo>
                  <a:pt x="18463" y="178972"/>
                </a:lnTo>
                <a:lnTo>
                  <a:pt x="30226" y="181356"/>
                </a:lnTo>
                <a:lnTo>
                  <a:pt x="3523742" y="181356"/>
                </a:lnTo>
                <a:lnTo>
                  <a:pt x="3535483" y="178972"/>
                </a:lnTo>
                <a:lnTo>
                  <a:pt x="3545093" y="172481"/>
                </a:lnTo>
                <a:lnTo>
                  <a:pt x="3551584" y="162871"/>
                </a:lnTo>
                <a:lnTo>
                  <a:pt x="3553968" y="151130"/>
                </a:lnTo>
                <a:lnTo>
                  <a:pt x="3553968" y="30225"/>
                </a:lnTo>
                <a:lnTo>
                  <a:pt x="3551584" y="18484"/>
                </a:lnTo>
                <a:lnTo>
                  <a:pt x="3545093" y="8874"/>
                </a:lnTo>
                <a:lnTo>
                  <a:pt x="3535483" y="2383"/>
                </a:lnTo>
                <a:lnTo>
                  <a:pt x="3523742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1496" y="359283"/>
            <a:ext cx="1914525" cy="508000"/>
          </a:xfrm>
          <a:custGeom>
            <a:avLst/>
            <a:gdLst/>
            <a:ahLst/>
            <a:cxnLst/>
            <a:rect l="l" t="t" r="r" b="b"/>
            <a:pathLst>
              <a:path w="1914525" h="508000">
                <a:moveTo>
                  <a:pt x="1684147" y="8381"/>
                </a:moveTo>
                <a:lnTo>
                  <a:pt x="1503045" y="8381"/>
                </a:lnTo>
                <a:lnTo>
                  <a:pt x="1503045" y="499237"/>
                </a:lnTo>
                <a:lnTo>
                  <a:pt x="1689480" y="499237"/>
                </a:lnTo>
                <a:lnTo>
                  <a:pt x="1715551" y="498592"/>
                </a:lnTo>
                <a:lnTo>
                  <a:pt x="1759454" y="493396"/>
                </a:lnTo>
                <a:lnTo>
                  <a:pt x="1798024" y="481157"/>
                </a:lnTo>
                <a:lnTo>
                  <a:pt x="1832834" y="461587"/>
                </a:lnTo>
                <a:lnTo>
                  <a:pt x="1862978" y="431849"/>
                </a:lnTo>
                <a:lnTo>
                  <a:pt x="1873571" y="416559"/>
                </a:lnTo>
                <a:lnTo>
                  <a:pt x="1602105" y="416559"/>
                </a:lnTo>
                <a:lnTo>
                  <a:pt x="1602105" y="91439"/>
                </a:lnTo>
                <a:lnTo>
                  <a:pt x="1873608" y="91439"/>
                </a:lnTo>
                <a:lnTo>
                  <a:pt x="1866034" y="80057"/>
                </a:lnTo>
                <a:lnTo>
                  <a:pt x="1835394" y="47890"/>
                </a:lnTo>
                <a:lnTo>
                  <a:pt x="1798401" y="25324"/>
                </a:lnTo>
                <a:lnTo>
                  <a:pt x="1759710" y="13632"/>
                </a:lnTo>
                <a:lnTo>
                  <a:pt x="1712985" y="8957"/>
                </a:lnTo>
                <a:lnTo>
                  <a:pt x="1684147" y="8381"/>
                </a:lnTo>
                <a:close/>
              </a:path>
              <a:path w="1914525" h="508000">
                <a:moveTo>
                  <a:pt x="1873608" y="91439"/>
                </a:moveTo>
                <a:lnTo>
                  <a:pt x="1646681" y="91439"/>
                </a:lnTo>
                <a:lnTo>
                  <a:pt x="1674473" y="91727"/>
                </a:lnTo>
                <a:lnTo>
                  <a:pt x="1697275" y="92598"/>
                </a:lnTo>
                <a:lnTo>
                  <a:pt x="1741271" y="99802"/>
                </a:lnTo>
                <a:lnTo>
                  <a:pt x="1782464" y="128531"/>
                </a:lnTo>
                <a:lnTo>
                  <a:pt x="1802002" y="166750"/>
                </a:lnTo>
                <a:lnTo>
                  <a:pt x="1811414" y="227312"/>
                </a:lnTo>
                <a:lnTo>
                  <a:pt x="1812036" y="254126"/>
                </a:lnTo>
                <a:lnTo>
                  <a:pt x="1811414" y="281106"/>
                </a:lnTo>
                <a:lnTo>
                  <a:pt x="1806410" y="326064"/>
                </a:lnTo>
                <a:lnTo>
                  <a:pt x="1790477" y="372395"/>
                </a:lnTo>
                <a:lnTo>
                  <a:pt x="1758092" y="403732"/>
                </a:lnTo>
                <a:lnTo>
                  <a:pt x="1711880" y="415401"/>
                </a:lnTo>
                <a:lnTo>
                  <a:pt x="1676146" y="416559"/>
                </a:lnTo>
                <a:lnTo>
                  <a:pt x="1873571" y="416559"/>
                </a:lnTo>
                <a:lnTo>
                  <a:pt x="1899412" y="362965"/>
                </a:lnTo>
                <a:lnTo>
                  <a:pt x="1910730" y="314944"/>
                </a:lnTo>
                <a:lnTo>
                  <a:pt x="1914525" y="258444"/>
                </a:lnTo>
                <a:lnTo>
                  <a:pt x="1913522" y="225343"/>
                </a:lnTo>
                <a:lnTo>
                  <a:pt x="1905470" y="167380"/>
                </a:lnTo>
                <a:lnTo>
                  <a:pt x="1889466" y="119872"/>
                </a:lnTo>
                <a:lnTo>
                  <a:pt x="1878679" y="99059"/>
                </a:lnTo>
                <a:lnTo>
                  <a:pt x="1873608" y="91439"/>
                </a:lnTo>
                <a:close/>
              </a:path>
              <a:path w="1914525" h="508000">
                <a:moveTo>
                  <a:pt x="721614" y="8381"/>
                </a:moveTo>
                <a:lnTo>
                  <a:pt x="513079" y="8381"/>
                </a:lnTo>
                <a:lnTo>
                  <a:pt x="513079" y="499237"/>
                </a:lnTo>
                <a:lnTo>
                  <a:pt x="612140" y="499237"/>
                </a:lnTo>
                <a:lnTo>
                  <a:pt x="612140" y="294258"/>
                </a:lnTo>
                <a:lnTo>
                  <a:pt x="803194" y="294258"/>
                </a:lnTo>
                <a:lnTo>
                  <a:pt x="800371" y="292221"/>
                </a:lnTo>
                <a:lnTo>
                  <a:pt x="784986" y="282575"/>
                </a:lnTo>
                <a:lnTo>
                  <a:pt x="815274" y="276240"/>
                </a:lnTo>
                <a:lnTo>
                  <a:pt x="863800" y="253571"/>
                </a:lnTo>
                <a:lnTo>
                  <a:pt x="896256" y="218021"/>
                </a:lnTo>
                <a:lnTo>
                  <a:pt x="897252" y="215900"/>
                </a:lnTo>
                <a:lnTo>
                  <a:pt x="612140" y="215900"/>
                </a:lnTo>
                <a:lnTo>
                  <a:pt x="612140" y="91439"/>
                </a:lnTo>
                <a:lnTo>
                  <a:pt x="904371" y="91439"/>
                </a:lnTo>
                <a:lnTo>
                  <a:pt x="902471" y="86129"/>
                </a:lnTo>
                <a:lnTo>
                  <a:pt x="881493" y="52986"/>
                </a:lnTo>
                <a:lnTo>
                  <a:pt x="836041" y="21589"/>
                </a:lnTo>
                <a:lnTo>
                  <a:pt x="789638" y="11652"/>
                </a:lnTo>
                <a:lnTo>
                  <a:pt x="758334" y="9195"/>
                </a:lnTo>
                <a:lnTo>
                  <a:pt x="721614" y="8381"/>
                </a:lnTo>
                <a:close/>
              </a:path>
              <a:path w="1914525" h="508000">
                <a:moveTo>
                  <a:pt x="803194" y="294258"/>
                </a:moveTo>
                <a:lnTo>
                  <a:pt x="632205" y="294258"/>
                </a:lnTo>
                <a:lnTo>
                  <a:pt x="648184" y="294614"/>
                </a:lnTo>
                <a:lnTo>
                  <a:pt x="661828" y="295671"/>
                </a:lnTo>
                <a:lnTo>
                  <a:pt x="704816" y="313437"/>
                </a:lnTo>
                <a:lnTo>
                  <a:pt x="732059" y="345741"/>
                </a:lnTo>
                <a:lnTo>
                  <a:pt x="835914" y="499237"/>
                </a:lnTo>
                <a:lnTo>
                  <a:pt x="954404" y="499237"/>
                </a:lnTo>
                <a:lnTo>
                  <a:pt x="894460" y="403478"/>
                </a:lnTo>
                <a:lnTo>
                  <a:pt x="862647" y="354901"/>
                </a:lnTo>
                <a:lnTo>
                  <a:pt x="838072" y="323850"/>
                </a:lnTo>
                <a:lnTo>
                  <a:pt x="814339" y="302307"/>
                </a:lnTo>
                <a:lnTo>
                  <a:pt x="803194" y="294258"/>
                </a:lnTo>
                <a:close/>
              </a:path>
              <a:path w="1914525" h="508000">
                <a:moveTo>
                  <a:pt x="904371" y="91439"/>
                </a:moveTo>
                <a:lnTo>
                  <a:pt x="689483" y="91439"/>
                </a:lnTo>
                <a:lnTo>
                  <a:pt x="716653" y="91537"/>
                </a:lnTo>
                <a:lnTo>
                  <a:pt x="737774" y="91836"/>
                </a:lnTo>
                <a:lnTo>
                  <a:pt x="783209" y="99869"/>
                </a:lnTo>
                <a:lnTo>
                  <a:pt x="809101" y="129905"/>
                </a:lnTo>
                <a:lnTo>
                  <a:pt x="812418" y="152400"/>
                </a:lnTo>
                <a:lnTo>
                  <a:pt x="811797" y="162976"/>
                </a:lnTo>
                <a:lnTo>
                  <a:pt x="790384" y="201723"/>
                </a:lnTo>
                <a:lnTo>
                  <a:pt x="743442" y="214439"/>
                </a:lnTo>
                <a:lnTo>
                  <a:pt x="685546" y="215900"/>
                </a:lnTo>
                <a:lnTo>
                  <a:pt x="897252" y="215900"/>
                </a:lnTo>
                <a:lnTo>
                  <a:pt x="906414" y="196389"/>
                </a:lnTo>
                <a:lnTo>
                  <a:pt x="912500" y="172352"/>
                </a:lnTo>
                <a:lnTo>
                  <a:pt x="914527" y="145922"/>
                </a:lnTo>
                <a:lnTo>
                  <a:pt x="913191" y="124801"/>
                </a:lnTo>
                <a:lnTo>
                  <a:pt x="909177" y="104870"/>
                </a:lnTo>
                <a:lnTo>
                  <a:pt x="904371" y="91439"/>
                </a:lnTo>
                <a:close/>
              </a:path>
              <a:path w="1914525" h="508000">
                <a:moveTo>
                  <a:pt x="1106423" y="8381"/>
                </a:moveTo>
                <a:lnTo>
                  <a:pt x="1007364" y="8381"/>
                </a:lnTo>
                <a:lnTo>
                  <a:pt x="1007424" y="274192"/>
                </a:lnTo>
                <a:lnTo>
                  <a:pt x="1009761" y="342534"/>
                </a:lnTo>
                <a:lnTo>
                  <a:pt x="1017023" y="394739"/>
                </a:lnTo>
                <a:lnTo>
                  <a:pt x="1035161" y="436078"/>
                </a:lnTo>
                <a:lnTo>
                  <a:pt x="1069768" y="472709"/>
                </a:lnTo>
                <a:lnTo>
                  <a:pt x="1122545" y="498457"/>
                </a:lnTo>
                <a:lnTo>
                  <a:pt x="1175885" y="506597"/>
                </a:lnTo>
                <a:lnTo>
                  <a:pt x="1208912" y="507618"/>
                </a:lnTo>
                <a:lnTo>
                  <a:pt x="1236678" y="506690"/>
                </a:lnTo>
                <a:lnTo>
                  <a:pt x="1283922" y="499260"/>
                </a:lnTo>
                <a:lnTo>
                  <a:pt x="1320573" y="484669"/>
                </a:lnTo>
                <a:lnTo>
                  <a:pt x="1361186" y="452754"/>
                </a:lnTo>
                <a:lnTo>
                  <a:pt x="1380110" y="422909"/>
                </a:lnTo>
                <a:lnTo>
                  <a:pt x="1205865" y="422909"/>
                </a:lnTo>
                <a:lnTo>
                  <a:pt x="1186215" y="421766"/>
                </a:lnTo>
                <a:lnTo>
                  <a:pt x="1140460" y="404621"/>
                </a:lnTo>
                <a:lnTo>
                  <a:pt x="1114421" y="370546"/>
                </a:lnTo>
                <a:lnTo>
                  <a:pt x="1107360" y="326358"/>
                </a:lnTo>
                <a:lnTo>
                  <a:pt x="1106470" y="279907"/>
                </a:lnTo>
                <a:lnTo>
                  <a:pt x="1106423" y="8381"/>
                </a:lnTo>
                <a:close/>
              </a:path>
              <a:path w="1914525" h="508000">
                <a:moveTo>
                  <a:pt x="1398778" y="8381"/>
                </a:moveTo>
                <a:lnTo>
                  <a:pt x="1299717" y="8381"/>
                </a:lnTo>
                <a:lnTo>
                  <a:pt x="1299717" y="279907"/>
                </a:lnTo>
                <a:lnTo>
                  <a:pt x="1299475" y="303049"/>
                </a:lnTo>
                <a:lnTo>
                  <a:pt x="1297199" y="348702"/>
                </a:lnTo>
                <a:lnTo>
                  <a:pt x="1286716" y="386445"/>
                </a:lnTo>
                <a:lnTo>
                  <a:pt x="1257514" y="413212"/>
                </a:lnTo>
                <a:lnTo>
                  <a:pt x="1205865" y="422909"/>
                </a:lnTo>
                <a:lnTo>
                  <a:pt x="1380110" y="422909"/>
                </a:lnTo>
                <a:lnTo>
                  <a:pt x="1394277" y="369579"/>
                </a:lnTo>
                <a:lnTo>
                  <a:pt x="1398201" y="308901"/>
                </a:lnTo>
                <a:lnTo>
                  <a:pt x="1398728" y="270255"/>
                </a:lnTo>
                <a:lnTo>
                  <a:pt x="1398778" y="8381"/>
                </a:lnTo>
                <a:close/>
              </a:path>
              <a:path w="1914525" h="508000">
                <a:moveTo>
                  <a:pt x="229742" y="0"/>
                </a:moveTo>
                <a:lnTo>
                  <a:pt x="180635" y="4238"/>
                </a:lnTo>
                <a:lnTo>
                  <a:pt x="136540" y="16954"/>
                </a:lnTo>
                <a:lnTo>
                  <a:pt x="97422" y="38147"/>
                </a:lnTo>
                <a:lnTo>
                  <a:pt x="63245" y="67817"/>
                </a:lnTo>
                <a:lnTo>
                  <a:pt x="35575" y="105136"/>
                </a:lnTo>
                <a:lnTo>
                  <a:pt x="15811" y="149288"/>
                </a:lnTo>
                <a:lnTo>
                  <a:pt x="3952" y="200298"/>
                </a:lnTo>
                <a:lnTo>
                  <a:pt x="0" y="258190"/>
                </a:lnTo>
                <a:lnTo>
                  <a:pt x="3931" y="313033"/>
                </a:lnTo>
                <a:lnTo>
                  <a:pt x="15732" y="361743"/>
                </a:lnTo>
                <a:lnTo>
                  <a:pt x="35415" y="404334"/>
                </a:lnTo>
                <a:lnTo>
                  <a:pt x="62991" y="440816"/>
                </a:lnTo>
                <a:lnTo>
                  <a:pt x="96613" y="470060"/>
                </a:lnTo>
                <a:lnTo>
                  <a:pt x="134604" y="490934"/>
                </a:lnTo>
                <a:lnTo>
                  <a:pt x="176952" y="503449"/>
                </a:lnTo>
                <a:lnTo>
                  <a:pt x="223647" y="507618"/>
                </a:lnTo>
                <a:lnTo>
                  <a:pt x="261457" y="505188"/>
                </a:lnTo>
                <a:lnTo>
                  <a:pt x="326695" y="485705"/>
                </a:lnTo>
                <a:lnTo>
                  <a:pt x="377959" y="446530"/>
                </a:lnTo>
                <a:lnTo>
                  <a:pt x="395480" y="422909"/>
                </a:lnTo>
                <a:lnTo>
                  <a:pt x="222631" y="422909"/>
                </a:lnTo>
                <a:lnTo>
                  <a:pt x="197125" y="420435"/>
                </a:lnTo>
                <a:lnTo>
                  <a:pt x="153640" y="400675"/>
                </a:lnTo>
                <a:lnTo>
                  <a:pt x="120967" y="360267"/>
                </a:lnTo>
                <a:lnTo>
                  <a:pt x="104203" y="293973"/>
                </a:lnTo>
                <a:lnTo>
                  <a:pt x="102107" y="250825"/>
                </a:lnTo>
                <a:lnTo>
                  <a:pt x="104229" y="209960"/>
                </a:lnTo>
                <a:lnTo>
                  <a:pt x="121235" y="146472"/>
                </a:lnTo>
                <a:lnTo>
                  <a:pt x="154404" y="106729"/>
                </a:lnTo>
                <a:lnTo>
                  <a:pt x="198687" y="87159"/>
                </a:lnTo>
                <a:lnTo>
                  <a:pt x="224662" y="84708"/>
                </a:lnTo>
                <a:lnTo>
                  <a:pt x="400915" y="84708"/>
                </a:lnTo>
                <a:lnTo>
                  <a:pt x="391763" y="70663"/>
                </a:lnTo>
                <a:lnTo>
                  <a:pt x="376047" y="53212"/>
                </a:lnTo>
                <a:lnTo>
                  <a:pt x="345828" y="29950"/>
                </a:lnTo>
                <a:lnTo>
                  <a:pt x="311372" y="13319"/>
                </a:lnTo>
                <a:lnTo>
                  <a:pt x="272676" y="3331"/>
                </a:lnTo>
                <a:lnTo>
                  <a:pt x="229742" y="0"/>
                </a:lnTo>
                <a:close/>
              </a:path>
              <a:path w="1914525" h="508000">
                <a:moveTo>
                  <a:pt x="331470" y="318769"/>
                </a:moveTo>
                <a:lnTo>
                  <a:pt x="315086" y="365458"/>
                </a:lnTo>
                <a:lnTo>
                  <a:pt x="290703" y="397763"/>
                </a:lnTo>
                <a:lnTo>
                  <a:pt x="241732" y="421338"/>
                </a:lnTo>
                <a:lnTo>
                  <a:pt x="222631" y="422909"/>
                </a:lnTo>
                <a:lnTo>
                  <a:pt x="395480" y="422909"/>
                </a:lnTo>
                <a:lnTo>
                  <a:pt x="398176" y="419274"/>
                </a:lnTo>
                <a:lnTo>
                  <a:pt x="414726" y="386851"/>
                </a:lnTo>
                <a:lnTo>
                  <a:pt x="427609" y="349250"/>
                </a:lnTo>
                <a:lnTo>
                  <a:pt x="331470" y="318769"/>
                </a:lnTo>
                <a:close/>
              </a:path>
              <a:path w="1914525" h="508000">
                <a:moveTo>
                  <a:pt x="400915" y="84708"/>
                </a:moveTo>
                <a:lnTo>
                  <a:pt x="224662" y="84708"/>
                </a:lnTo>
                <a:lnTo>
                  <a:pt x="243714" y="86090"/>
                </a:lnTo>
                <a:lnTo>
                  <a:pt x="261254" y="90233"/>
                </a:lnTo>
                <a:lnTo>
                  <a:pt x="304468" y="118858"/>
                </a:lnTo>
                <a:lnTo>
                  <a:pt x="328167" y="167131"/>
                </a:lnTo>
                <a:lnTo>
                  <a:pt x="426339" y="143637"/>
                </a:lnTo>
                <a:lnTo>
                  <a:pt x="416909" y="115899"/>
                </a:lnTo>
                <a:lnTo>
                  <a:pt x="405383" y="91566"/>
                </a:lnTo>
                <a:lnTo>
                  <a:pt x="400915" y="84708"/>
                </a:lnTo>
                <a:close/>
              </a:path>
            </a:pathLst>
          </a:custGeom>
          <a:solidFill>
            <a:srgbClr val="AA71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3601" y="450723"/>
            <a:ext cx="210185" cy="325120"/>
          </a:xfrm>
          <a:custGeom>
            <a:avLst/>
            <a:gdLst/>
            <a:ahLst/>
            <a:cxnLst/>
            <a:rect l="l" t="t" r="r" b="b"/>
            <a:pathLst>
              <a:path w="210185" h="325120">
                <a:moveTo>
                  <a:pt x="0" y="0"/>
                </a:moveTo>
                <a:lnTo>
                  <a:pt x="0" y="325119"/>
                </a:lnTo>
                <a:lnTo>
                  <a:pt x="74041" y="325119"/>
                </a:lnTo>
                <a:lnTo>
                  <a:pt x="123315" y="322494"/>
                </a:lnTo>
                <a:lnTo>
                  <a:pt x="165488" y="306669"/>
                </a:lnTo>
                <a:lnTo>
                  <a:pt x="194492" y="267934"/>
                </a:lnTo>
                <a:lnTo>
                  <a:pt x="207438" y="213645"/>
                </a:lnTo>
                <a:lnTo>
                  <a:pt x="209931" y="162687"/>
                </a:lnTo>
                <a:lnTo>
                  <a:pt x="209309" y="135872"/>
                </a:lnTo>
                <a:lnTo>
                  <a:pt x="204305" y="92196"/>
                </a:lnTo>
                <a:lnTo>
                  <a:pt x="187864" y="48164"/>
                </a:lnTo>
                <a:lnTo>
                  <a:pt x="162165" y="19879"/>
                </a:lnTo>
                <a:lnTo>
                  <a:pt x="125856" y="4699"/>
                </a:lnTo>
                <a:lnTo>
                  <a:pt x="72368" y="287"/>
                </a:lnTo>
                <a:lnTo>
                  <a:pt x="44576" y="0"/>
                </a:lnTo>
                <a:lnTo>
                  <a:pt x="0" y="0"/>
                </a:lnTo>
                <a:close/>
              </a:path>
            </a:pathLst>
          </a:custGeom>
          <a:ln w="22860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2205" y="439293"/>
            <a:ext cx="223138" cy="147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04541" y="367665"/>
            <a:ext cx="411480" cy="490855"/>
          </a:xfrm>
          <a:custGeom>
            <a:avLst/>
            <a:gdLst/>
            <a:ahLst/>
            <a:cxnLst/>
            <a:rect l="l" t="t" r="r" b="b"/>
            <a:pathLst>
              <a:path w="411480" h="490855">
                <a:moveTo>
                  <a:pt x="0" y="0"/>
                </a:moveTo>
                <a:lnTo>
                  <a:pt x="181101" y="0"/>
                </a:lnTo>
                <a:lnTo>
                  <a:pt x="209940" y="575"/>
                </a:lnTo>
                <a:lnTo>
                  <a:pt x="256665" y="5250"/>
                </a:lnTo>
                <a:lnTo>
                  <a:pt x="295356" y="16942"/>
                </a:lnTo>
                <a:lnTo>
                  <a:pt x="332349" y="39508"/>
                </a:lnTo>
                <a:lnTo>
                  <a:pt x="362989" y="71675"/>
                </a:lnTo>
                <a:lnTo>
                  <a:pt x="386421" y="111490"/>
                </a:lnTo>
                <a:lnTo>
                  <a:pt x="402425" y="158998"/>
                </a:lnTo>
                <a:lnTo>
                  <a:pt x="410477" y="216961"/>
                </a:lnTo>
                <a:lnTo>
                  <a:pt x="411479" y="250062"/>
                </a:lnTo>
                <a:lnTo>
                  <a:pt x="410529" y="279378"/>
                </a:lnTo>
                <a:lnTo>
                  <a:pt x="402961" y="331626"/>
                </a:lnTo>
                <a:lnTo>
                  <a:pt x="386222" y="380085"/>
                </a:lnTo>
                <a:lnTo>
                  <a:pt x="359933" y="423467"/>
                </a:lnTo>
                <a:lnTo>
                  <a:pt x="329789" y="453205"/>
                </a:lnTo>
                <a:lnTo>
                  <a:pt x="294979" y="472775"/>
                </a:lnTo>
                <a:lnTo>
                  <a:pt x="256409" y="485014"/>
                </a:lnTo>
                <a:lnTo>
                  <a:pt x="212506" y="490210"/>
                </a:lnTo>
                <a:lnTo>
                  <a:pt x="186435" y="490855"/>
                </a:lnTo>
                <a:lnTo>
                  <a:pt x="0" y="490855"/>
                </a:lnTo>
                <a:lnTo>
                  <a:pt x="0" y="0"/>
                </a:lnTo>
                <a:close/>
              </a:path>
            </a:pathLst>
          </a:custGeom>
          <a:ln w="22860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8860" y="367665"/>
            <a:ext cx="391795" cy="499745"/>
          </a:xfrm>
          <a:custGeom>
            <a:avLst/>
            <a:gdLst/>
            <a:ahLst/>
            <a:cxnLst/>
            <a:rect l="l" t="t" r="r" b="b"/>
            <a:pathLst>
              <a:path w="391794" h="499744">
                <a:moveTo>
                  <a:pt x="0" y="0"/>
                </a:moveTo>
                <a:lnTo>
                  <a:pt x="99059" y="0"/>
                </a:lnTo>
                <a:lnTo>
                  <a:pt x="99059" y="265811"/>
                </a:lnTo>
                <a:lnTo>
                  <a:pt x="99296" y="294667"/>
                </a:lnTo>
                <a:lnTo>
                  <a:pt x="101149" y="335712"/>
                </a:lnTo>
                <a:lnTo>
                  <a:pt x="113537" y="374999"/>
                </a:lnTo>
                <a:lnTo>
                  <a:pt x="146173" y="404240"/>
                </a:lnTo>
                <a:lnTo>
                  <a:pt x="198500" y="414527"/>
                </a:lnTo>
                <a:lnTo>
                  <a:pt x="218336" y="413454"/>
                </a:lnTo>
                <a:lnTo>
                  <a:pt x="262127" y="397256"/>
                </a:lnTo>
                <a:lnTo>
                  <a:pt x="287908" y="354964"/>
                </a:lnTo>
                <a:lnTo>
                  <a:pt x="292070" y="298600"/>
                </a:lnTo>
                <a:lnTo>
                  <a:pt x="292353" y="271525"/>
                </a:lnTo>
                <a:lnTo>
                  <a:pt x="292353" y="0"/>
                </a:lnTo>
                <a:lnTo>
                  <a:pt x="391413" y="0"/>
                </a:lnTo>
                <a:lnTo>
                  <a:pt x="391413" y="257810"/>
                </a:lnTo>
                <a:lnTo>
                  <a:pt x="390913" y="298765"/>
                </a:lnTo>
                <a:lnTo>
                  <a:pt x="386913" y="361197"/>
                </a:lnTo>
                <a:lnTo>
                  <a:pt x="378557" y="400224"/>
                </a:lnTo>
                <a:lnTo>
                  <a:pt x="353821" y="444373"/>
                </a:lnTo>
                <a:lnTo>
                  <a:pt x="313209" y="476287"/>
                </a:lnTo>
                <a:lnTo>
                  <a:pt x="276558" y="490878"/>
                </a:lnTo>
                <a:lnTo>
                  <a:pt x="229314" y="498308"/>
                </a:lnTo>
                <a:lnTo>
                  <a:pt x="201548" y="499237"/>
                </a:lnTo>
                <a:lnTo>
                  <a:pt x="168521" y="498215"/>
                </a:lnTo>
                <a:lnTo>
                  <a:pt x="115181" y="490075"/>
                </a:lnTo>
                <a:lnTo>
                  <a:pt x="77702" y="474267"/>
                </a:lnTo>
                <a:lnTo>
                  <a:pt x="37464" y="440817"/>
                </a:lnTo>
                <a:lnTo>
                  <a:pt x="13890" y="400454"/>
                </a:lnTo>
                <a:lnTo>
                  <a:pt x="5411" y="362761"/>
                </a:lnTo>
                <a:lnTo>
                  <a:pt x="597" y="300519"/>
                </a:lnTo>
                <a:lnTo>
                  <a:pt x="0" y="261874"/>
                </a:lnTo>
                <a:lnTo>
                  <a:pt x="0" y="0"/>
                </a:lnTo>
                <a:close/>
              </a:path>
            </a:pathLst>
          </a:custGeom>
          <a:ln w="22860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4576" y="367665"/>
            <a:ext cx="441325" cy="490855"/>
          </a:xfrm>
          <a:custGeom>
            <a:avLst/>
            <a:gdLst/>
            <a:ahLst/>
            <a:cxnLst/>
            <a:rect l="l" t="t" r="r" b="b"/>
            <a:pathLst>
              <a:path w="441325" h="490855">
                <a:moveTo>
                  <a:pt x="0" y="0"/>
                </a:moveTo>
                <a:lnTo>
                  <a:pt x="208534" y="0"/>
                </a:lnTo>
                <a:lnTo>
                  <a:pt x="245254" y="813"/>
                </a:lnTo>
                <a:lnTo>
                  <a:pt x="302456" y="7393"/>
                </a:lnTo>
                <a:lnTo>
                  <a:pt x="339889" y="21085"/>
                </a:lnTo>
                <a:lnTo>
                  <a:pt x="379984" y="60198"/>
                </a:lnTo>
                <a:lnTo>
                  <a:pt x="396097" y="96488"/>
                </a:lnTo>
                <a:lnTo>
                  <a:pt x="401447" y="137540"/>
                </a:lnTo>
                <a:lnTo>
                  <a:pt x="399420" y="163970"/>
                </a:lnTo>
                <a:lnTo>
                  <a:pt x="383176" y="209639"/>
                </a:lnTo>
                <a:lnTo>
                  <a:pt x="350720" y="245189"/>
                </a:lnTo>
                <a:lnTo>
                  <a:pt x="302194" y="267858"/>
                </a:lnTo>
                <a:lnTo>
                  <a:pt x="271906" y="274193"/>
                </a:lnTo>
                <a:lnTo>
                  <a:pt x="287291" y="283839"/>
                </a:lnTo>
                <a:lnTo>
                  <a:pt x="324993" y="315468"/>
                </a:lnTo>
                <a:lnTo>
                  <a:pt x="349567" y="346519"/>
                </a:lnTo>
                <a:lnTo>
                  <a:pt x="381381" y="395097"/>
                </a:lnTo>
                <a:lnTo>
                  <a:pt x="441325" y="490855"/>
                </a:lnTo>
                <a:lnTo>
                  <a:pt x="322834" y="490855"/>
                </a:lnTo>
                <a:lnTo>
                  <a:pt x="251079" y="384048"/>
                </a:lnTo>
                <a:lnTo>
                  <a:pt x="233529" y="358042"/>
                </a:lnTo>
                <a:lnTo>
                  <a:pt x="207430" y="321986"/>
                </a:lnTo>
                <a:lnTo>
                  <a:pt x="176825" y="294820"/>
                </a:lnTo>
                <a:lnTo>
                  <a:pt x="135104" y="286232"/>
                </a:lnTo>
                <a:lnTo>
                  <a:pt x="119125" y="285876"/>
                </a:lnTo>
                <a:lnTo>
                  <a:pt x="99060" y="285876"/>
                </a:lnTo>
                <a:lnTo>
                  <a:pt x="99060" y="490855"/>
                </a:lnTo>
                <a:lnTo>
                  <a:pt x="0" y="490855"/>
                </a:lnTo>
                <a:lnTo>
                  <a:pt x="0" y="0"/>
                </a:lnTo>
                <a:close/>
              </a:path>
            </a:pathLst>
          </a:custGeom>
          <a:ln w="22859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1496" y="359283"/>
            <a:ext cx="427990" cy="508000"/>
          </a:xfrm>
          <a:custGeom>
            <a:avLst/>
            <a:gdLst/>
            <a:ahLst/>
            <a:cxnLst/>
            <a:rect l="l" t="t" r="r" b="b"/>
            <a:pathLst>
              <a:path w="427989" h="508000">
                <a:moveTo>
                  <a:pt x="229742" y="0"/>
                </a:moveTo>
                <a:lnTo>
                  <a:pt x="272676" y="3331"/>
                </a:lnTo>
                <a:lnTo>
                  <a:pt x="311372" y="13319"/>
                </a:lnTo>
                <a:lnTo>
                  <a:pt x="345828" y="29950"/>
                </a:lnTo>
                <a:lnTo>
                  <a:pt x="376047" y="53212"/>
                </a:lnTo>
                <a:lnTo>
                  <a:pt x="405383" y="91566"/>
                </a:lnTo>
                <a:lnTo>
                  <a:pt x="426339" y="143637"/>
                </a:lnTo>
                <a:lnTo>
                  <a:pt x="328167" y="167131"/>
                </a:lnTo>
                <a:lnTo>
                  <a:pt x="322617" y="149008"/>
                </a:lnTo>
                <a:lnTo>
                  <a:pt x="314721" y="132921"/>
                </a:lnTo>
                <a:lnTo>
                  <a:pt x="277294" y="97139"/>
                </a:lnTo>
                <a:lnTo>
                  <a:pt x="224662" y="84708"/>
                </a:lnTo>
                <a:lnTo>
                  <a:pt x="198687" y="87159"/>
                </a:lnTo>
                <a:lnTo>
                  <a:pt x="154404" y="106729"/>
                </a:lnTo>
                <a:lnTo>
                  <a:pt x="121235" y="146472"/>
                </a:lnTo>
                <a:lnTo>
                  <a:pt x="104229" y="209960"/>
                </a:lnTo>
                <a:lnTo>
                  <a:pt x="102107" y="250825"/>
                </a:lnTo>
                <a:lnTo>
                  <a:pt x="104203" y="293973"/>
                </a:lnTo>
                <a:lnTo>
                  <a:pt x="120967" y="360267"/>
                </a:lnTo>
                <a:lnTo>
                  <a:pt x="153640" y="400675"/>
                </a:lnTo>
                <a:lnTo>
                  <a:pt x="197125" y="420435"/>
                </a:lnTo>
                <a:lnTo>
                  <a:pt x="222631" y="422909"/>
                </a:lnTo>
                <a:lnTo>
                  <a:pt x="241732" y="421338"/>
                </a:lnTo>
                <a:lnTo>
                  <a:pt x="290703" y="397763"/>
                </a:lnTo>
                <a:lnTo>
                  <a:pt x="315086" y="365458"/>
                </a:lnTo>
                <a:lnTo>
                  <a:pt x="331470" y="318769"/>
                </a:lnTo>
                <a:lnTo>
                  <a:pt x="427609" y="349250"/>
                </a:lnTo>
                <a:lnTo>
                  <a:pt x="414726" y="386851"/>
                </a:lnTo>
                <a:lnTo>
                  <a:pt x="377959" y="446530"/>
                </a:lnTo>
                <a:lnTo>
                  <a:pt x="326695" y="485705"/>
                </a:lnTo>
                <a:lnTo>
                  <a:pt x="261457" y="505188"/>
                </a:lnTo>
                <a:lnTo>
                  <a:pt x="223647" y="507618"/>
                </a:lnTo>
                <a:lnTo>
                  <a:pt x="176952" y="503449"/>
                </a:lnTo>
                <a:lnTo>
                  <a:pt x="134604" y="490934"/>
                </a:lnTo>
                <a:lnTo>
                  <a:pt x="96613" y="470060"/>
                </a:lnTo>
                <a:lnTo>
                  <a:pt x="62991" y="440816"/>
                </a:lnTo>
                <a:lnTo>
                  <a:pt x="35415" y="404334"/>
                </a:lnTo>
                <a:lnTo>
                  <a:pt x="15732" y="361743"/>
                </a:lnTo>
                <a:lnTo>
                  <a:pt x="3931" y="313033"/>
                </a:lnTo>
                <a:lnTo>
                  <a:pt x="0" y="258190"/>
                </a:lnTo>
                <a:lnTo>
                  <a:pt x="3952" y="200298"/>
                </a:lnTo>
                <a:lnTo>
                  <a:pt x="15811" y="149288"/>
                </a:lnTo>
                <a:lnTo>
                  <a:pt x="35575" y="105136"/>
                </a:lnTo>
                <a:lnTo>
                  <a:pt x="63245" y="67817"/>
                </a:lnTo>
                <a:lnTo>
                  <a:pt x="97422" y="38147"/>
                </a:lnTo>
                <a:lnTo>
                  <a:pt x="136540" y="16954"/>
                </a:lnTo>
                <a:lnTo>
                  <a:pt x="180635" y="4238"/>
                </a:lnTo>
                <a:lnTo>
                  <a:pt x="229742" y="0"/>
                </a:lnTo>
                <a:close/>
              </a:path>
            </a:pathLst>
          </a:custGeom>
          <a:ln w="22860">
            <a:solidFill>
              <a:srgbClr val="F892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4100" y="2633472"/>
            <a:ext cx="1108075" cy="1108075"/>
          </a:xfrm>
          <a:custGeom>
            <a:avLst/>
            <a:gdLst/>
            <a:ahLst/>
            <a:cxnLst/>
            <a:rect l="l" t="t" r="r" b="b"/>
            <a:pathLst>
              <a:path w="1108075" h="1108075">
                <a:moveTo>
                  <a:pt x="553974" y="0"/>
                </a:moveTo>
                <a:lnTo>
                  <a:pt x="0" y="553974"/>
                </a:lnTo>
                <a:lnTo>
                  <a:pt x="553974" y="1107947"/>
                </a:lnTo>
                <a:lnTo>
                  <a:pt x="1107948" y="553974"/>
                </a:lnTo>
                <a:lnTo>
                  <a:pt x="553974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8459" y="3206495"/>
            <a:ext cx="1108075" cy="1108075"/>
          </a:xfrm>
          <a:custGeom>
            <a:avLst/>
            <a:gdLst/>
            <a:ahLst/>
            <a:cxnLst/>
            <a:rect l="l" t="t" r="r" b="b"/>
            <a:pathLst>
              <a:path w="1108075" h="1108075">
                <a:moveTo>
                  <a:pt x="553974" y="0"/>
                </a:moveTo>
                <a:lnTo>
                  <a:pt x="0" y="553973"/>
                </a:lnTo>
                <a:lnTo>
                  <a:pt x="553974" y="1107947"/>
                </a:lnTo>
                <a:lnTo>
                  <a:pt x="1107948" y="553973"/>
                </a:lnTo>
                <a:lnTo>
                  <a:pt x="553974" y="0"/>
                </a:lnTo>
                <a:close/>
              </a:path>
            </a:pathLst>
          </a:custGeom>
          <a:solidFill>
            <a:srgbClr val="CE8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50864" y="3810000"/>
            <a:ext cx="1108075" cy="1108075"/>
          </a:xfrm>
          <a:custGeom>
            <a:avLst/>
            <a:gdLst/>
            <a:ahLst/>
            <a:cxnLst/>
            <a:rect l="l" t="t" r="r" b="b"/>
            <a:pathLst>
              <a:path w="1108075" h="1108075">
                <a:moveTo>
                  <a:pt x="553974" y="0"/>
                </a:moveTo>
                <a:lnTo>
                  <a:pt x="0" y="553974"/>
                </a:lnTo>
                <a:lnTo>
                  <a:pt x="553974" y="1107948"/>
                </a:lnTo>
                <a:lnTo>
                  <a:pt x="1107947" y="553974"/>
                </a:lnTo>
                <a:lnTo>
                  <a:pt x="553974" y="0"/>
                </a:lnTo>
                <a:close/>
              </a:path>
            </a:pathLst>
          </a:custGeom>
          <a:solidFill>
            <a:srgbClr val="F892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56503" y="3235451"/>
            <a:ext cx="1108075" cy="1108075"/>
          </a:xfrm>
          <a:custGeom>
            <a:avLst/>
            <a:gdLst/>
            <a:ahLst/>
            <a:cxnLst/>
            <a:rect l="l" t="t" r="r" b="b"/>
            <a:pathLst>
              <a:path w="1108075" h="1108075">
                <a:moveTo>
                  <a:pt x="553974" y="0"/>
                </a:moveTo>
                <a:lnTo>
                  <a:pt x="0" y="553974"/>
                </a:lnTo>
                <a:lnTo>
                  <a:pt x="553974" y="1107948"/>
                </a:lnTo>
                <a:lnTo>
                  <a:pt x="1107948" y="553974"/>
                </a:lnTo>
                <a:lnTo>
                  <a:pt x="553974" y="0"/>
                </a:lnTo>
                <a:close/>
              </a:path>
            </a:pathLst>
          </a:custGeom>
          <a:solidFill>
            <a:srgbClr val="E64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6940" y="2157936"/>
            <a:ext cx="1053884" cy="4184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13347" y="2214372"/>
            <a:ext cx="943610" cy="307975"/>
          </a:xfrm>
          <a:prstGeom prst="rect">
            <a:avLst/>
          </a:prstGeom>
          <a:solidFill>
            <a:srgbClr val="FFC908"/>
          </a:solidFill>
        </p:spPr>
        <p:txBody>
          <a:bodyPr vert="horz" wrap="square" lIns="0" tIns="4254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35"/>
              </a:spcBef>
            </a:pP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08538" y="3578304"/>
            <a:ext cx="906093" cy="418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664964" y="3634740"/>
            <a:ext cx="795655" cy="307975"/>
          </a:xfrm>
          <a:prstGeom prst="rect">
            <a:avLst/>
          </a:prstGeom>
          <a:solidFill>
            <a:srgbClr val="E64722"/>
          </a:solidFill>
        </p:spPr>
        <p:txBody>
          <a:bodyPr vert="horz" wrap="square" lIns="0" tIns="4191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330"/>
              </a:spcBef>
            </a:pP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08015" y="3529536"/>
            <a:ext cx="1026453" cy="41843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964423" y="3585971"/>
            <a:ext cx="916305" cy="307975"/>
          </a:xfrm>
          <a:prstGeom prst="rect">
            <a:avLst/>
          </a:prstGeom>
          <a:solidFill>
            <a:srgbClr val="CE8D3D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33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70076" y="4988004"/>
            <a:ext cx="1341912" cy="4184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26479" y="5044440"/>
            <a:ext cx="1231900" cy="307975"/>
          </a:xfrm>
          <a:prstGeom prst="rect">
            <a:avLst/>
          </a:prstGeom>
          <a:solidFill>
            <a:srgbClr val="F6971A"/>
          </a:solidFill>
        </p:spPr>
        <p:txBody>
          <a:bodyPr vert="horz" wrap="square" lIns="0" tIns="43180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340"/>
              </a:spcBef>
            </a:pP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82640" y="3649979"/>
            <a:ext cx="447040" cy="303530"/>
          </a:xfrm>
          <a:custGeom>
            <a:avLst/>
            <a:gdLst/>
            <a:ahLst/>
            <a:cxnLst/>
            <a:rect l="l" t="t" r="r" b="b"/>
            <a:pathLst>
              <a:path w="447039" h="303529">
                <a:moveTo>
                  <a:pt x="14097" y="42799"/>
                </a:moveTo>
                <a:lnTo>
                  <a:pt x="14097" y="73787"/>
                </a:lnTo>
                <a:lnTo>
                  <a:pt x="0" y="73787"/>
                </a:lnTo>
                <a:lnTo>
                  <a:pt x="0" y="303276"/>
                </a:lnTo>
                <a:lnTo>
                  <a:pt x="446532" y="303276"/>
                </a:lnTo>
                <a:lnTo>
                  <a:pt x="446532" y="279273"/>
                </a:lnTo>
                <a:lnTo>
                  <a:pt x="229235" y="279273"/>
                </a:lnTo>
                <a:lnTo>
                  <a:pt x="217297" y="277876"/>
                </a:lnTo>
                <a:lnTo>
                  <a:pt x="217297" y="277622"/>
                </a:lnTo>
                <a:lnTo>
                  <a:pt x="180117" y="269113"/>
                </a:lnTo>
                <a:lnTo>
                  <a:pt x="31623" y="269113"/>
                </a:lnTo>
                <a:lnTo>
                  <a:pt x="33020" y="52705"/>
                </a:lnTo>
                <a:lnTo>
                  <a:pt x="217297" y="52705"/>
                </a:lnTo>
                <a:lnTo>
                  <a:pt x="217297" y="43053"/>
                </a:lnTo>
                <a:lnTo>
                  <a:pt x="53086" y="43053"/>
                </a:lnTo>
                <a:lnTo>
                  <a:pt x="14097" y="42799"/>
                </a:lnTo>
                <a:close/>
              </a:path>
              <a:path w="447039" h="303529">
                <a:moveTo>
                  <a:pt x="319452" y="260080"/>
                </a:moveTo>
                <a:lnTo>
                  <a:pt x="277564" y="266463"/>
                </a:lnTo>
                <a:lnTo>
                  <a:pt x="229235" y="277622"/>
                </a:lnTo>
                <a:lnTo>
                  <a:pt x="229235" y="279273"/>
                </a:lnTo>
                <a:lnTo>
                  <a:pt x="446532" y="279273"/>
                </a:lnTo>
                <a:lnTo>
                  <a:pt x="446532" y="271018"/>
                </a:lnTo>
                <a:lnTo>
                  <a:pt x="412242" y="271018"/>
                </a:lnTo>
                <a:lnTo>
                  <a:pt x="361983" y="260816"/>
                </a:lnTo>
                <a:lnTo>
                  <a:pt x="319452" y="260080"/>
                </a:lnTo>
                <a:close/>
              </a:path>
              <a:path w="447039" h="303529">
                <a:moveTo>
                  <a:pt x="217297" y="240670"/>
                </a:moveTo>
                <a:lnTo>
                  <a:pt x="92424" y="240670"/>
                </a:lnTo>
                <a:lnTo>
                  <a:pt x="134175" y="243855"/>
                </a:lnTo>
                <a:lnTo>
                  <a:pt x="176212" y="256018"/>
                </a:lnTo>
                <a:lnTo>
                  <a:pt x="217297" y="276479"/>
                </a:lnTo>
                <a:lnTo>
                  <a:pt x="217297" y="240670"/>
                </a:lnTo>
                <a:close/>
              </a:path>
              <a:path w="447039" h="303529">
                <a:moveTo>
                  <a:pt x="331597" y="0"/>
                </a:moveTo>
                <a:lnTo>
                  <a:pt x="303244" y="2843"/>
                </a:lnTo>
                <a:lnTo>
                  <a:pt x="277463" y="10747"/>
                </a:lnTo>
                <a:lnTo>
                  <a:pt x="253158" y="23342"/>
                </a:lnTo>
                <a:lnTo>
                  <a:pt x="229235" y="40259"/>
                </a:lnTo>
                <a:lnTo>
                  <a:pt x="229235" y="276479"/>
                </a:lnTo>
                <a:lnTo>
                  <a:pt x="270319" y="256018"/>
                </a:lnTo>
                <a:lnTo>
                  <a:pt x="312356" y="243855"/>
                </a:lnTo>
                <a:lnTo>
                  <a:pt x="354107" y="240670"/>
                </a:lnTo>
                <a:lnTo>
                  <a:pt x="394309" y="240670"/>
                </a:lnTo>
                <a:lnTo>
                  <a:pt x="394142" y="198544"/>
                </a:lnTo>
                <a:lnTo>
                  <a:pt x="393709" y="101302"/>
                </a:lnTo>
                <a:lnTo>
                  <a:pt x="393446" y="52705"/>
                </a:lnTo>
                <a:lnTo>
                  <a:pt x="430149" y="52705"/>
                </a:lnTo>
                <a:lnTo>
                  <a:pt x="430149" y="43053"/>
                </a:lnTo>
                <a:lnTo>
                  <a:pt x="393446" y="43053"/>
                </a:lnTo>
                <a:lnTo>
                  <a:pt x="393319" y="9144"/>
                </a:lnTo>
                <a:lnTo>
                  <a:pt x="376370" y="5018"/>
                </a:lnTo>
                <a:lnTo>
                  <a:pt x="360505" y="2143"/>
                </a:lnTo>
                <a:lnTo>
                  <a:pt x="345616" y="482"/>
                </a:lnTo>
                <a:lnTo>
                  <a:pt x="331597" y="0"/>
                </a:lnTo>
                <a:close/>
              </a:path>
              <a:path w="447039" h="303529">
                <a:moveTo>
                  <a:pt x="430149" y="52705"/>
                </a:moveTo>
                <a:lnTo>
                  <a:pt x="413512" y="52705"/>
                </a:lnTo>
                <a:lnTo>
                  <a:pt x="412242" y="271018"/>
                </a:lnTo>
                <a:lnTo>
                  <a:pt x="446532" y="271018"/>
                </a:lnTo>
                <a:lnTo>
                  <a:pt x="446532" y="73787"/>
                </a:lnTo>
                <a:lnTo>
                  <a:pt x="430149" y="73787"/>
                </a:lnTo>
                <a:lnTo>
                  <a:pt x="430149" y="52705"/>
                </a:lnTo>
                <a:close/>
              </a:path>
              <a:path w="447039" h="303529">
                <a:moveTo>
                  <a:pt x="82655" y="258851"/>
                </a:moveTo>
                <a:lnTo>
                  <a:pt x="31623" y="269113"/>
                </a:lnTo>
                <a:lnTo>
                  <a:pt x="180117" y="269113"/>
                </a:lnTo>
                <a:lnTo>
                  <a:pt x="170051" y="266809"/>
                </a:lnTo>
                <a:lnTo>
                  <a:pt x="126984" y="259318"/>
                </a:lnTo>
                <a:lnTo>
                  <a:pt x="82655" y="258851"/>
                </a:lnTo>
                <a:close/>
              </a:path>
              <a:path w="447039" h="303529">
                <a:moveTo>
                  <a:pt x="217297" y="52705"/>
                </a:moveTo>
                <a:lnTo>
                  <a:pt x="53086" y="52705"/>
                </a:lnTo>
                <a:lnTo>
                  <a:pt x="52197" y="247142"/>
                </a:lnTo>
                <a:lnTo>
                  <a:pt x="92424" y="240670"/>
                </a:lnTo>
                <a:lnTo>
                  <a:pt x="217297" y="240670"/>
                </a:lnTo>
                <a:lnTo>
                  <a:pt x="217297" y="52705"/>
                </a:lnTo>
                <a:close/>
              </a:path>
              <a:path w="447039" h="303529">
                <a:moveTo>
                  <a:pt x="394309" y="240670"/>
                </a:moveTo>
                <a:lnTo>
                  <a:pt x="354107" y="240670"/>
                </a:lnTo>
                <a:lnTo>
                  <a:pt x="394335" y="247142"/>
                </a:lnTo>
                <a:lnTo>
                  <a:pt x="394309" y="240670"/>
                </a:lnTo>
                <a:close/>
              </a:path>
              <a:path w="447039" h="303529">
                <a:moveTo>
                  <a:pt x="114935" y="0"/>
                </a:moveTo>
                <a:lnTo>
                  <a:pt x="70161" y="5018"/>
                </a:lnTo>
                <a:lnTo>
                  <a:pt x="53086" y="43053"/>
                </a:lnTo>
                <a:lnTo>
                  <a:pt x="217297" y="43053"/>
                </a:lnTo>
                <a:lnTo>
                  <a:pt x="217297" y="40259"/>
                </a:lnTo>
                <a:lnTo>
                  <a:pt x="193373" y="23342"/>
                </a:lnTo>
                <a:lnTo>
                  <a:pt x="169068" y="10747"/>
                </a:lnTo>
                <a:lnTo>
                  <a:pt x="143287" y="2843"/>
                </a:lnTo>
                <a:lnTo>
                  <a:pt x="114935" y="0"/>
                </a:lnTo>
                <a:close/>
              </a:path>
              <a:path w="447039" h="303529">
                <a:moveTo>
                  <a:pt x="430149" y="42799"/>
                </a:moveTo>
                <a:lnTo>
                  <a:pt x="393446" y="43053"/>
                </a:lnTo>
                <a:lnTo>
                  <a:pt x="430149" y="43053"/>
                </a:lnTo>
                <a:lnTo>
                  <a:pt x="430149" y="42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60819" y="2945892"/>
            <a:ext cx="388620" cy="463550"/>
          </a:xfrm>
          <a:custGeom>
            <a:avLst/>
            <a:gdLst/>
            <a:ahLst/>
            <a:cxnLst/>
            <a:rect l="l" t="t" r="r" b="b"/>
            <a:pathLst>
              <a:path w="388620" h="463550">
                <a:moveTo>
                  <a:pt x="188849" y="2412"/>
                </a:moveTo>
                <a:lnTo>
                  <a:pt x="0" y="2412"/>
                </a:lnTo>
                <a:lnTo>
                  <a:pt x="0" y="463296"/>
                </a:lnTo>
                <a:lnTo>
                  <a:pt x="325120" y="463296"/>
                </a:lnTo>
                <a:lnTo>
                  <a:pt x="295219" y="457160"/>
                </a:lnTo>
                <a:lnTo>
                  <a:pt x="270795" y="440594"/>
                </a:lnTo>
                <a:lnTo>
                  <a:pt x="254325" y="416075"/>
                </a:lnTo>
                <a:lnTo>
                  <a:pt x="248284" y="386080"/>
                </a:lnTo>
                <a:lnTo>
                  <a:pt x="254325" y="356084"/>
                </a:lnTo>
                <a:lnTo>
                  <a:pt x="270795" y="331565"/>
                </a:lnTo>
                <a:lnTo>
                  <a:pt x="295219" y="314999"/>
                </a:lnTo>
                <a:lnTo>
                  <a:pt x="325120" y="308863"/>
                </a:lnTo>
                <a:lnTo>
                  <a:pt x="325120" y="142494"/>
                </a:lnTo>
                <a:lnTo>
                  <a:pt x="188849" y="142494"/>
                </a:lnTo>
                <a:lnTo>
                  <a:pt x="188849" y="2412"/>
                </a:lnTo>
                <a:close/>
              </a:path>
              <a:path w="388620" h="463550">
                <a:moveTo>
                  <a:pt x="323341" y="320167"/>
                </a:moveTo>
                <a:lnTo>
                  <a:pt x="297926" y="325296"/>
                </a:lnTo>
                <a:lnTo>
                  <a:pt x="277177" y="339296"/>
                </a:lnTo>
                <a:lnTo>
                  <a:pt x="263191" y="360082"/>
                </a:lnTo>
                <a:lnTo>
                  <a:pt x="258063" y="385572"/>
                </a:lnTo>
                <a:lnTo>
                  <a:pt x="263191" y="410987"/>
                </a:lnTo>
                <a:lnTo>
                  <a:pt x="277177" y="431736"/>
                </a:lnTo>
                <a:lnTo>
                  <a:pt x="297926" y="445722"/>
                </a:lnTo>
                <a:lnTo>
                  <a:pt x="323341" y="450850"/>
                </a:lnTo>
                <a:lnTo>
                  <a:pt x="348757" y="445722"/>
                </a:lnTo>
                <a:lnTo>
                  <a:pt x="369506" y="431736"/>
                </a:lnTo>
                <a:lnTo>
                  <a:pt x="375113" y="423418"/>
                </a:lnTo>
                <a:lnTo>
                  <a:pt x="311276" y="423418"/>
                </a:lnTo>
                <a:lnTo>
                  <a:pt x="311276" y="397637"/>
                </a:lnTo>
                <a:lnTo>
                  <a:pt x="285496" y="397637"/>
                </a:lnTo>
                <a:lnTo>
                  <a:pt x="285496" y="373380"/>
                </a:lnTo>
                <a:lnTo>
                  <a:pt x="311276" y="373380"/>
                </a:lnTo>
                <a:lnTo>
                  <a:pt x="311276" y="347725"/>
                </a:lnTo>
                <a:lnTo>
                  <a:pt x="375178" y="347725"/>
                </a:lnTo>
                <a:lnTo>
                  <a:pt x="369506" y="339296"/>
                </a:lnTo>
                <a:lnTo>
                  <a:pt x="348757" y="325296"/>
                </a:lnTo>
                <a:lnTo>
                  <a:pt x="323341" y="320167"/>
                </a:lnTo>
                <a:close/>
              </a:path>
              <a:path w="388620" h="463550">
                <a:moveTo>
                  <a:pt x="375178" y="347725"/>
                </a:moveTo>
                <a:lnTo>
                  <a:pt x="335406" y="347725"/>
                </a:lnTo>
                <a:lnTo>
                  <a:pt x="335406" y="373380"/>
                </a:lnTo>
                <a:lnTo>
                  <a:pt x="361060" y="373380"/>
                </a:lnTo>
                <a:lnTo>
                  <a:pt x="361060" y="397637"/>
                </a:lnTo>
                <a:lnTo>
                  <a:pt x="335406" y="397637"/>
                </a:lnTo>
                <a:lnTo>
                  <a:pt x="335406" y="423418"/>
                </a:lnTo>
                <a:lnTo>
                  <a:pt x="375113" y="423418"/>
                </a:lnTo>
                <a:lnTo>
                  <a:pt x="383492" y="410987"/>
                </a:lnTo>
                <a:lnTo>
                  <a:pt x="388620" y="385572"/>
                </a:lnTo>
                <a:lnTo>
                  <a:pt x="383492" y="360082"/>
                </a:lnTo>
                <a:lnTo>
                  <a:pt x="375178" y="347725"/>
                </a:lnTo>
                <a:close/>
              </a:path>
              <a:path w="388620" h="463550">
                <a:moveTo>
                  <a:pt x="205104" y="0"/>
                </a:moveTo>
                <a:lnTo>
                  <a:pt x="205104" y="127127"/>
                </a:lnTo>
                <a:lnTo>
                  <a:pt x="326771" y="127127"/>
                </a:lnTo>
                <a:lnTo>
                  <a:pt x="205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40423" y="4143755"/>
            <a:ext cx="489584" cy="490855"/>
          </a:xfrm>
          <a:custGeom>
            <a:avLst/>
            <a:gdLst/>
            <a:ahLst/>
            <a:cxnLst/>
            <a:rect l="l" t="t" r="r" b="b"/>
            <a:pathLst>
              <a:path w="489584" h="490854">
                <a:moveTo>
                  <a:pt x="160485" y="390779"/>
                </a:moveTo>
                <a:lnTo>
                  <a:pt x="43561" y="390779"/>
                </a:lnTo>
                <a:lnTo>
                  <a:pt x="76344" y="427163"/>
                </a:lnTo>
                <a:lnTo>
                  <a:pt x="115118" y="455835"/>
                </a:lnTo>
                <a:lnTo>
                  <a:pt x="158527" y="476281"/>
                </a:lnTo>
                <a:lnTo>
                  <a:pt x="205217" y="487985"/>
                </a:lnTo>
                <a:lnTo>
                  <a:pt x="253834" y="490432"/>
                </a:lnTo>
                <a:lnTo>
                  <a:pt x="303022" y="483108"/>
                </a:lnTo>
                <a:lnTo>
                  <a:pt x="345772" y="468137"/>
                </a:lnTo>
                <a:lnTo>
                  <a:pt x="384297" y="446200"/>
                </a:lnTo>
                <a:lnTo>
                  <a:pt x="417901" y="418120"/>
                </a:lnTo>
                <a:lnTo>
                  <a:pt x="422106" y="413103"/>
                </a:lnTo>
                <a:lnTo>
                  <a:pt x="235521" y="413103"/>
                </a:lnTo>
                <a:lnTo>
                  <a:pt x="188944" y="404749"/>
                </a:lnTo>
                <a:lnTo>
                  <a:pt x="160485" y="390779"/>
                </a:lnTo>
                <a:close/>
              </a:path>
              <a:path w="489584" h="490854">
                <a:moveTo>
                  <a:pt x="411099" y="255905"/>
                </a:moveTo>
                <a:lnTo>
                  <a:pt x="399286" y="307859"/>
                </a:lnTo>
                <a:lnTo>
                  <a:pt x="372411" y="352552"/>
                </a:lnTo>
                <a:lnTo>
                  <a:pt x="333035" y="386957"/>
                </a:lnTo>
                <a:lnTo>
                  <a:pt x="283718" y="408051"/>
                </a:lnTo>
                <a:lnTo>
                  <a:pt x="235521" y="413103"/>
                </a:lnTo>
                <a:lnTo>
                  <a:pt x="422106" y="413103"/>
                </a:lnTo>
                <a:lnTo>
                  <a:pt x="445889" y="384721"/>
                </a:lnTo>
                <a:lnTo>
                  <a:pt x="467566" y="346829"/>
                </a:lnTo>
                <a:lnTo>
                  <a:pt x="482236" y="305266"/>
                </a:lnTo>
                <a:lnTo>
                  <a:pt x="489203" y="260858"/>
                </a:lnTo>
                <a:lnTo>
                  <a:pt x="411099" y="255905"/>
                </a:lnTo>
                <a:close/>
              </a:path>
              <a:path w="489584" h="490854">
                <a:moveTo>
                  <a:pt x="18034" y="273304"/>
                </a:moveTo>
                <a:lnTo>
                  <a:pt x="17652" y="405511"/>
                </a:lnTo>
                <a:lnTo>
                  <a:pt x="43561" y="390779"/>
                </a:lnTo>
                <a:lnTo>
                  <a:pt x="160485" y="390779"/>
                </a:lnTo>
                <a:lnTo>
                  <a:pt x="146700" y="384012"/>
                </a:lnTo>
                <a:lnTo>
                  <a:pt x="111505" y="351917"/>
                </a:lnTo>
                <a:lnTo>
                  <a:pt x="133730" y="339217"/>
                </a:lnTo>
                <a:lnTo>
                  <a:pt x="18034" y="273304"/>
                </a:lnTo>
                <a:close/>
              </a:path>
              <a:path w="489584" h="490854">
                <a:moveTo>
                  <a:pt x="244982" y="0"/>
                </a:moveTo>
                <a:lnTo>
                  <a:pt x="200870" y="4357"/>
                </a:lnTo>
                <a:lnTo>
                  <a:pt x="143431" y="22590"/>
                </a:lnTo>
                <a:lnTo>
                  <a:pt x="104906" y="44527"/>
                </a:lnTo>
                <a:lnTo>
                  <a:pt x="71302" y="72607"/>
                </a:lnTo>
                <a:lnTo>
                  <a:pt x="43314" y="106006"/>
                </a:lnTo>
                <a:lnTo>
                  <a:pt x="21637" y="143898"/>
                </a:lnTo>
                <a:lnTo>
                  <a:pt x="6967" y="185461"/>
                </a:lnTo>
                <a:lnTo>
                  <a:pt x="0" y="229870"/>
                </a:lnTo>
                <a:lnTo>
                  <a:pt x="78104" y="234823"/>
                </a:lnTo>
                <a:lnTo>
                  <a:pt x="89917" y="182868"/>
                </a:lnTo>
                <a:lnTo>
                  <a:pt x="116792" y="138176"/>
                </a:lnTo>
                <a:lnTo>
                  <a:pt x="156168" y="103770"/>
                </a:lnTo>
                <a:lnTo>
                  <a:pt x="205485" y="82677"/>
                </a:lnTo>
                <a:lnTo>
                  <a:pt x="253682" y="77624"/>
                </a:lnTo>
                <a:lnTo>
                  <a:pt x="425735" y="77624"/>
                </a:lnTo>
                <a:lnTo>
                  <a:pt x="414313" y="64816"/>
                </a:lnTo>
                <a:lnTo>
                  <a:pt x="377369" y="36822"/>
                </a:lnTo>
                <a:lnTo>
                  <a:pt x="336024" y="16400"/>
                </a:lnTo>
                <a:lnTo>
                  <a:pt x="291491" y="3981"/>
                </a:lnTo>
                <a:lnTo>
                  <a:pt x="244982" y="0"/>
                </a:lnTo>
                <a:close/>
              </a:path>
              <a:path w="489584" h="490854">
                <a:moveTo>
                  <a:pt x="425735" y="77624"/>
                </a:moveTo>
                <a:lnTo>
                  <a:pt x="253682" y="77624"/>
                </a:lnTo>
                <a:lnTo>
                  <a:pt x="300259" y="85979"/>
                </a:lnTo>
                <a:lnTo>
                  <a:pt x="342503" y="106715"/>
                </a:lnTo>
                <a:lnTo>
                  <a:pt x="377698" y="138811"/>
                </a:lnTo>
                <a:lnTo>
                  <a:pt x="355473" y="151511"/>
                </a:lnTo>
                <a:lnTo>
                  <a:pt x="471170" y="217551"/>
                </a:lnTo>
                <a:lnTo>
                  <a:pt x="471508" y="99949"/>
                </a:lnTo>
                <a:lnTo>
                  <a:pt x="445643" y="99949"/>
                </a:lnTo>
                <a:lnTo>
                  <a:pt x="425735" y="77624"/>
                </a:lnTo>
                <a:close/>
              </a:path>
              <a:path w="489584" h="490854">
                <a:moveTo>
                  <a:pt x="471550" y="85217"/>
                </a:moveTo>
                <a:lnTo>
                  <a:pt x="445643" y="99949"/>
                </a:lnTo>
                <a:lnTo>
                  <a:pt x="471508" y="99949"/>
                </a:lnTo>
                <a:lnTo>
                  <a:pt x="471550" y="8521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2695" y="3585971"/>
            <a:ext cx="341630" cy="367665"/>
          </a:xfrm>
          <a:custGeom>
            <a:avLst/>
            <a:gdLst/>
            <a:ahLst/>
            <a:cxnLst/>
            <a:rect l="l" t="t" r="r" b="b"/>
            <a:pathLst>
              <a:path w="341629" h="367664">
                <a:moveTo>
                  <a:pt x="329946" y="82676"/>
                </a:moveTo>
                <a:lnTo>
                  <a:pt x="11429" y="82676"/>
                </a:lnTo>
                <a:lnTo>
                  <a:pt x="11429" y="319913"/>
                </a:lnTo>
                <a:lnTo>
                  <a:pt x="15333" y="338351"/>
                </a:lnTo>
                <a:lnTo>
                  <a:pt x="25987" y="353409"/>
                </a:lnTo>
                <a:lnTo>
                  <a:pt x="41808" y="363561"/>
                </a:lnTo>
                <a:lnTo>
                  <a:pt x="61213" y="367283"/>
                </a:lnTo>
                <a:lnTo>
                  <a:pt x="280161" y="367283"/>
                </a:lnTo>
                <a:lnTo>
                  <a:pt x="326042" y="338351"/>
                </a:lnTo>
                <a:lnTo>
                  <a:pt x="58038" y="327913"/>
                </a:lnTo>
                <a:lnTo>
                  <a:pt x="53212" y="323341"/>
                </a:lnTo>
                <a:lnTo>
                  <a:pt x="53212" y="121030"/>
                </a:lnTo>
                <a:lnTo>
                  <a:pt x="58038" y="116458"/>
                </a:lnTo>
                <a:lnTo>
                  <a:pt x="329946" y="116458"/>
                </a:lnTo>
                <a:lnTo>
                  <a:pt x="329946" y="82676"/>
                </a:lnTo>
                <a:close/>
              </a:path>
              <a:path w="341629" h="367664">
                <a:moveTo>
                  <a:pt x="126364" y="116458"/>
                </a:moveTo>
                <a:lnTo>
                  <a:pt x="69850" y="116458"/>
                </a:lnTo>
                <a:lnTo>
                  <a:pt x="74549" y="121030"/>
                </a:lnTo>
                <a:lnTo>
                  <a:pt x="74549" y="323341"/>
                </a:lnTo>
                <a:lnTo>
                  <a:pt x="69850" y="327913"/>
                </a:lnTo>
                <a:lnTo>
                  <a:pt x="126364" y="327913"/>
                </a:lnTo>
                <a:lnTo>
                  <a:pt x="121538" y="323341"/>
                </a:lnTo>
                <a:lnTo>
                  <a:pt x="121538" y="121030"/>
                </a:lnTo>
                <a:lnTo>
                  <a:pt x="126364" y="116458"/>
                </a:lnTo>
                <a:close/>
              </a:path>
              <a:path w="341629" h="367664">
                <a:moveTo>
                  <a:pt x="194563" y="116458"/>
                </a:moveTo>
                <a:lnTo>
                  <a:pt x="138049" y="116458"/>
                </a:lnTo>
                <a:lnTo>
                  <a:pt x="142875" y="121030"/>
                </a:lnTo>
                <a:lnTo>
                  <a:pt x="142875" y="323341"/>
                </a:lnTo>
                <a:lnTo>
                  <a:pt x="138049" y="327913"/>
                </a:lnTo>
                <a:lnTo>
                  <a:pt x="194563" y="327913"/>
                </a:lnTo>
                <a:lnTo>
                  <a:pt x="189864" y="323341"/>
                </a:lnTo>
                <a:lnTo>
                  <a:pt x="189864" y="121030"/>
                </a:lnTo>
                <a:lnTo>
                  <a:pt x="194563" y="116458"/>
                </a:lnTo>
                <a:close/>
              </a:path>
              <a:path w="341629" h="367664">
                <a:moveTo>
                  <a:pt x="262889" y="116458"/>
                </a:moveTo>
                <a:lnTo>
                  <a:pt x="206375" y="116458"/>
                </a:lnTo>
                <a:lnTo>
                  <a:pt x="211200" y="121030"/>
                </a:lnTo>
                <a:lnTo>
                  <a:pt x="211200" y="323341"/>
                </a:lnTo>
                <a:lnTo>
                  <a:pt x="206375" y="327913"/>
                </a:lnTo>
                <a:lnTo>
                  <a:pt x="262889" y="327913"/>
                </a:lnTo>
                <a:lnTo>
                  <a:pt x="258063" y="323341"/>
                </a:lnTo>
                <a:lnTo>
                  <a:pt x="258063" y="121030"/>
                </a:lnTo>
                <a:lnTo>
                  <a:pt x="262889" y="116458"/>
                </a:lnTo>
                <a:close/>
              </a:path>
              <a:path w="341629" h="367664">
                <a:moveTo>
                  <a:pt x="329946" y="116458"/>
                </a:moveTo>
                <a:lnTo>
                  <a:pt x="274700" y="116458"/>
                </a:lnTo>
                <a:lnTo>
                  <a:pt x="279400" y="121030"/>
                </a:lnTo>
                <a:lnTo>
                  <a:pt x="279400" y="323341"/>
                </a:lnTo>
                <a:lnTo>
                  <a:pt x="274700" y="327913"/>
                </a:lnTo>
                <a:lnTo>
                  <a:pt x="328252" y="327913"/>
                </a:lnTo>
                <a:lnTo>
                  <a:pt x="329946" y="319913"/>
                </a:lnTo>
                <a:lnTo>
                  <a:pt x="329946" y="116458"/>
                </a:lnTo>
                <a:close/>
              </a:path>
              <a:path w="341629" h="367664">
                <a:moveTo>
                  <a:pt x="338200" y="25780"/>
                </a:moveTo>
                <a:lnTo>
                  <a:pt x="3175" y="25780"/>
                </a:lnTo>
                <a:lnTo>
                  <a:pt x="0" y="28828"/>
                </a:lnTo>
                <a:lnTo>
                  <a:pt x="0" y="63372"/>
                </a:lnTo>
                <a:lnTo>
                  <a:pt x="3175" y="66420"/>
                </a:lnTo>
                <a:lnTo>
                  <a:pt x="338200" y="66420"/>
                </a:lnTo>
                <a:lnTo>
                  <a:pt x="341375" y="63372"/>
                </a:lnTo>
                <a:lnTo>
                  <a:pt x="341375" y="28828"/>
                </a:lnTo>
                <a:lnTo>
                  <a:pt x="338200" y="25780"/>
                </a:lnTo>
                <a:close/>
              </a:path>
              <a:path w="341629" h="367664">
                <a:moveTo>
                  <a:pt x="207518" y="0"/>
                </a:moveTo>
                <a:lnTo>
                  <a:pt x="133857" y="0"/>
                </a:lnTo>
                <a:lnTo>
                  <a:pt x="127761" y="5714"/>
                </a:lnTo>
                <a:lnTo>
                  <a:pt x="127761" y="25780"/>
                </a:lnTo>
                <a:lnTo>
                  <a:pt x="213613" y="25780"/>
                </a:lnTo>
                <a:lnTo>
                  <a:pt x="213613" y="5714"/>
                </a:lnTo>
                <a:lnTo>
                  <a:pt x="2075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135" y="2104107"/>
            <a:ext cx="5600939" cy="764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723" y="2188464"/>
            <a:ext cx="5292090" cy="4137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3255" y="2253995"/>
            <a:ext cx="5163312" cy="2849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537716"/>
            <a:ext cx="5588508" cy="9558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4488" y="1731264"/>
            <a:ext cx="5118354" cy="3863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60020" y="1796795"/>
            <a:ext cx="4989576" cy="25755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2513114"/>
            <a:ext cx="5992367" cy="9476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00" y="2706636"/>
            <a:ext cx="5578602" cy="3787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3631" y="2772155"/>
            <a:ext cx="5449824" cy="2499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4562" y="4596383"/>
            <a:ext cx="2660142" cy="33604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3715" y="4659629"/>
            <a:ext cx="2531364" cy="207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27008" y="4995671"/>
            <a:ext cx="3192018" cy="34518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3715" y="5062455"/>
            <a:ext cx="3063240" cy="2164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81188" y="5474208"/>
            <a:ext cx="4210810" cy="9558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74735" y="5667755"/>
            <a:ext cx="3701033" cy="38633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240268" y="5733288"/>
            <a:ext cx="3572255" cy="2575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482449" y="4244090"/>
            <a:ext cx="2599826" cy="68331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67671" y="4329671"/>
            <a:ext cx="2247137" cy="32995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633204" y="4395215"/>
            <a:ext cx="2118359" cy="2011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323831" y="4544580"/>
            <a:ext cx="2866644" cy="92670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517380" y="4738103"/>
            <a:ext cx="2297429" cy="35739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82911" y="4803647"/>
            <a:ext cx="2168652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18880" y="2018864"/>
            <a:ext cx="2942791" cy="79030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31323" y="3694201"/>
            <a:ext cx="2359152" cy="97076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24871" y="3887736"/>
            <a:ext cx="1789937" cy="40156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90404" y="3953255"/>
            <a:ext cx="1661159" cy="2727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56547" y="2397290"/>
            <a:ext cx="3235451" cy="96478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150095" y="2590800"/>
            <a:ext cx="2696718" cy="39547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215628" y="2656332"/>
            <a:ext cx="2567939" cy="2667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518904" y="1490497"/>
            <a:ext cx="2526919" cy="940155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712452" y="1684007"/>
            <a:ext cx="1957577" cy="37110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777983" y="1749551"/>
            <a:ext cx="1828800" cy="242315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0034011" y="515073"/>
            <a:ext cx="1626878" cy="51899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088880" y="569976"/>
            <a:ext cx="1517903" cy="4099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271759" y="688848"/>
            <a:ext cx="1152905" cy="21869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xfrm>
            <a:off x="287934" y="6326848"/>
            <a:ext cx="401955" cy="2853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5"/>
              </a:spcBef>
            </a:pPr>
            <a:r>
              <a:rPr lang="pt-PT" spc="-5" dirty="0"/>
              <a:t>6</a:t>
            </a:r>
            <a:endParaRPr spc="-5" dirty="0"/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59841D7B-E9DE-4463-847F-D360B7115C40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27008" y="5479668"/>
            <a:ext cx="3622485" cy="269061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id="{36E80622-599B-4DCF-9F13-FFFACB69E7FB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18376" y="5866767"/>
            <a:ext cx="4046571" cy="26672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E768A4D7-331D-4584-8125-AC29003114ED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023361" y="2211362"/>
            <a:ext cx="2789162" cy="236240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id="{4E8344D8-4784-4B0A-BDA1-EA940FEBE62B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084327" y="5241784"/>
            <a:ext cx="2728196" cy="327688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076824" y="300029"/>
            <a:ext cx="1392203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32885" y="347392"/>
            <a:ext cx="1283207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b="1" dirty="0">
              <a:ln/>
              <a:solidFill>
                <a:schemeClr val="accent4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270891" y="6374892"/>
            <a:ext cx="401955" cy="2853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5"/>
              </a:spcBef>
            </a:pPr>
            <a:r>
              <a:rPr lang="pt-PT" spc="-5" dirty="0"/>
              <a:t>7</a:t>
            </a:r>
            <a:endParaRPr spc="-5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5D95B25-FD59-4892-BE92-6B643AE59C8D}"/>
              </a:ext>
            </a:extLst>
          </p:cNvPr>
          <p:cNvSpPr txBox="1"/>
          <p:nvPr/>
        </p:nvSpPr>
        <p:spPr>
          <a:xfrm>
            <a:off x="5250376" y="367985"/>
            <a:ext cx="1045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Listagens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F6D01675-DDCB-4B5A-9FC5-7C7F01426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010242"/>
            <a:ext cx="5211216" cy="837516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7EF9816-B965-46DB-BBB5-A7B19EE4F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" y="2841126"/>
            <a:ext cx="6507285" cy="1054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reflection blurRad="12700" stA="38000" endPos="28000" dist="5000" dir="5400000" sy="-100000" algn="bl" rotWithShape="0"/>
          </a:effectLst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0821E8F4-E976-4410-9814-A4F1567D8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641" y="1223564"/>
            <a:ext cx="6355416" cy="1471390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46CB79B5-F3A7-4C32-BA90-9002534C8C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891" y="1323362"/>
            <a:ext cx="5165841" cy="1271793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0B04B79C-450C-402D-A04E-BF03983B0F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504" y="4041419"/>
            <a:ext cx="6519996" cy="2021654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0AEF1FA4-BA74-4718-A087-1AB13EE522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4900" y="4732619"/>
            <a:ext cx="4971977" cy="639254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57" y="362673"/>
            <a:ext cx="2884174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7323" y="417576"/>
            <a:ext cx="2775204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0768" y="536448"/>
            <a:ext cx="2529078" cy="1760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020" y="1182559"/>
            <a:ext cx="5389814" cy="25953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3316" y="1266444"/>
            <a:ext cx="5039106" cy="22456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848" y="1331975"/>
            <a:ext cx="4910328" cy="21168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0135" y="2193931"/>
            <a:ext cx="4680150" cy="26911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93992" y="2278379"/>
            <a:ext cx="4330446" cy="234010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9523" y="2343911"/>
            <a:ext cx="4201668" cy="22113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0752" y="4307547"/>
            <a:ext cx="4506350" cy="19248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5275" y="4392167"/>
            <a:ext cx="4155186" cy="15735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0808" y="4457700"/>
            <a:ext cx="4026408" cy="144475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59395" y="4706111"/>
            <a:ext cx="3199638" cy="5372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1936" y="4768976"/>
            <a:ext cx="3103663" cy="40995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pt-PT" sz="2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66FFCC"/>
                </a:solidFill>
              </a:rPr>
              <a:t>Sistema de login</a:t>
            </a:r>
            <a:endParaRPr sz="2400" b="1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66FFCC"/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51432" y="3683508"/>
            <a:ext cx="2903982" cy="53720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5439" y="3747515"/>
            <a:ext cx="2776728" cy="40995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6420" y="3866388"/>
            <a:ext cx="2340102" cy="17602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287934" y="6326848"/>
            <a:ext cx="401955" cy="2853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5"/>
              </a:spcBef>
            </a:pPr>
            <a:r>
              <a:rPr lang="pt-PT" spc="-5" dirty="0"/>
              <a:t>8</a:t>
            </a:r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91309" y="705573"/>
            <a:ext cx="3181354" cy="51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176" y="760476"/>
            <a:ext cx="3072384" cy="4099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2960" y="882396"/>
            <a:ext cx="2725674" cy="2156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0414" y="1552036"/>
            <a:ext cx="2263143" cy="4648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4416" y="1544752"/>
            <a:ext cx="2237231" cy="4099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7428" y="6058653"/>
            <a:ext cx="323850" cy="36893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620"/>
              </a:spcBef>
            </a:pPr>
            <a:r>
              <a:rPr lang="pt-PT" dirty="0">
                <a:latin typeface="Arial"/>
                <a:cs typeface="Arial"/>
              </a:rPr>
              <a:t>9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D2C04FB-FF2A-418F-92FD-DBE2E7FE3B13}"/>
              </a:ext>
            </a:extLst>
          </p:cNvPr>
          <p:cNvSpPr txBox="1"/>
          <p:nvPr/>
        </p:nvSpPr>
        <p:spPr>
          <a:xfrm>
            <a:off x="1092325" y="1565064"/>
            <a:ext cx="217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ln w="0"/>
                <a:solidFill>
                  <a:schemeClr val="accent6"/>
                </a:solidFill>
              </a:rPr>
              <a:t>Get</a:t>
            </a:r>
            <a:r>
              <a:rPr lang="pt-PT" dirty="0">
                <a:ln w="0"/>
                <a:solidFill>
                  <a:schemeClr val="accent6"/>
                </a:solidFill>
              </a:rPr>
              <a:t> Less </a:t>
            </a:r>
            <a:r>
              <a:rPr lang="pt-PT" dirty="0" err="1">
                <a:ln w="0"/>
                <a:solidFill>
                  <a:schemeClr val="accent6"/>
                </a:solidFill>
              </a:rPr>
              <a:t>Busy</a:t>
            </a:r>
            <a:r>
              <a:rPr lang="pt-PT" dirty="0">
                <a:ln w="0"/>
                <a:solidFill>
                  <a:schemeClr val="accent6"/>
                </a:solidFill>
              </a:rPr>
              <a:t> </a:t>
            </a:r>
            <a:r>
              <a:rPr lang="pt-PT" dirty="0" err="1">
                <a:ln w="0"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Worker</a:t>
            </a:r>
            <a:endParaRPr lang="pt-PT" dirty="0">
              <a:ln w="0"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797B05C-C3D3-44B7-BBDE-60FA8689C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2514600"/>
            <a:ext cx="8100762" cy="3215919"/>
          </a:xfrm>
          <a:prstGeom prst="rect">
            <a:avLst/>
          </a:prstGeom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302</Words>
  <Application>Microsoft Office PowerPoint</Application>
  <PresentationFormat>Ecrã Panorâmico</PresentationFormat>
  <Paragraphs>52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inherit</vt:lpstr>
      <vt:lpstr>Times New Roman</vt:lpstr>
      <vt:lpstr>Whitney</vt:lpstr>
      <vt:lpstr>Office Theme</vt:lpstr>
      <vt:lpstr>Padaria Baker Tema 4 – Gestão de Padarias</vt:lpstr>
      <vt:lpstr>Apresentação do PowerPoint</vt:lpstr>
      <vt:lpstr>Solução</vt:lpstr>
      <vt:lpstr>Algoritmos relevantes e operadores associados às estruturas de dados não lineares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Adelaide Santos</dc:creator>
  <cp:lastModifiedBy>Adelaide Santos</cp:lastModifiedBy>
  <cp:revision>27</cp:revision>
  <dcterms:created xsi:type="dcterms:W3CDTF">2020-11-25T22:49:17Z</dcterms:created>
  <dcterms:modified xsi:type="dcterms:W3CDTF">2021-01-03T22:54:53Z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2020-11-25T00:00:00Z</vt:filetime>
  </property>
</Properties>
</file>