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  <a:srgbClr val="33CCCC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41092" y="1154430"/>
            <a:ext cx="8961120" cy="0"/>
          </a:xfrm>
          <a:custGeom>
            <a:avLst/>
            <a:gdLst/>
            <a:ahLst/>
            <a:cxnLst/>
            <a:rect l="l" t="t" r="r" b="b"/>
            <a:pathLst>
              <a:path w="8961120">
                <a:moveTo>
                  <a:pt x="0" y="0"/>
                </a:moveTo>
                <a:lnTo>
                  <a:pt x="8961120" y="0"/>
                </a:lnTo>
              </a:path>
            </a:pathLst>
          </a:custGeom>
          <a:ln w="74675">
            <a:solidFill>
              <a:srgbClr val="CE8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1980" y="1063752"/>
            <a:ext cx="3554095" cy="181610"/>
          </a:xfrm>
          <a:custGeom>
            <a:avLst/>
            <a:gdLst/>
            <a:ahLst/>
            <a:cxnLst/>
            <a:rect l="l" t="t" r="r" b="b"/>
            <a:pathLst>
              <a:path w="3554095" h="181609">
                <a:moveTo>
                  <a:pt x="3523742" y="0"/>
                </a:moveTo>
                <a:lnTo>
                  <a:pt x="30226" y="0"/>
                </a:lnTo>
                <a:lnTo>
                  <a:pt x="18463" y="2383"/>
                </a:lnTo>
                <a:lnTo>
                  <a:pt x="8855" y="8874"/>
                </a:lnTo>
                <a:lnTo>
                  <a:pt x="2376" y="18484"/>
                </a:lnTo>
                <a:lnTo>
                  <a:pt x="0" y="30225"/>
                </a:lnTo>
                <a:lnTo>
                  <a:pt x="0" y="151130"/>
                </a:lnTo>
                <a:lnTo>
                  <a:pt x="2376" y="162871"/>
                </a:lnTo>
                <a:lnTo>
                  <a:pt x="8855" y="172481"/>
                </a:lnTo>
                <a:lnTo>
                  <a:pt x="18463" y="178972"/>
                </a:lnTo>
                <a:lnTo>
                  <a:pt x="30226" y="181356"/>
                </a:lnTo>
                <a:lnTo>
                  <a:pt x="3523742" y="181356"/>
                </a:lnTo>
                <a:lnTo>
                  <a:pt x="3535483" y="178972"/>
                </a:lnTo>
                <a:lnTo>
                  <a:pt x="3545093" y="172481"/>
                </a:lnTo>
                <a:lnTo>
                  <a:pt x="3551584" y="162871"/>
                </a:lnTo>
                <a:lnTo>
                  <a:pt x="3553968" y="151130"/>
                </a:lnTo>
                <a:lnTo>
                  <a:pt x="3553968" y="30225"/>
                </a:lnTo>
                <a:lnTo>
                  <a:pt x="3551584" y="18484"/>
                </a:lnTo>
                <a:lnTo>
                  <a:pt x="3545093" y="8874"/>
                </a:lnTo>
                <a:lnTo>
                  <a:pt x="3535483" y="2383"/>
                </a:lnTo>
                <a:lnTo>
                  <a:pt x="3523742" y="0"/>
                </a:lnTo>
                <a:close/>
              </a:path>
            </a:pathLst>
          </a:custGeom>
          <a:solidFill>
            <a:srgbClr val="CE8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E8D3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E8D3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E8D3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3547" y="335737"/>
            <a:ext cx="1100490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E8D3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87934" y="6326848"/>
            <a:ext cx="401955" cy="384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image" Target="../media/image67.jpg"/><Relationship Id="rId26" Type="http://schemas.openxmlformats.org/officeDocument/2006/relationships/image" Target="../media/image75.png"/><Relationship Id="rId39" Type="http://schemas.openxmlformats.org/officeDocument/2006/relationships/image" Target="../media/image88.jpg"/><Relationship Id="rId21" Type="http://schemas.openxmlformats.org/officeDocument/2006/relationships/image" Target="../media/image70.jpg"/><Relationship Id="rId34" Type="http://schemas.openxmlformats.org/officeDocument/2006/relationships/image" Target="../media/image83.png"/><Relationship Id="rId42" Type="http://schemas.openxmlformats.org/officeDocument/2006/relationships/image" Target="../media/image91.jpg"/><Relationship Id="rId47" Type="http://schemas.openxmlformats.org/officeDocument/2006/relationships/image" Target="../media/image96.png"/><Relationship Id="rId50" Type="http://schemas.openxmlformats.org/officeDocument/2006/relationships/image" Target="../media/image99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29" Type="http://schemas.openxmlformats.org/officeDocument/2006/relationships/image" Target="../media/image78.png"/><Relationship Id="rId11" Type="http://schemas.openxmlformats.org/officeDocument/2006/relationships/image" Target="../media/image60.png"/><Relationship Id="rId24" Type="http://schemas.openxmlformats.org/officeDocument/2006/relationships/image" Target="../media/image73.jpg"/><Relationship Id="rId32" Type="http://schemas.openxmlformats.org/officeDocument/2006/relationships/image" Target="../media/image81.png"/><Relationship Id="rId37" Type="http://schemas.openxmlformats.org/officeDocument/2006/relationships/image" Target="../media/image86.png"/><Relationship Id="rId40" Type="http://schemas.openxmlformats.org/officeDocument/2006/relationships/image" Target="../media/image89.png"/><Relationship Id="rId45" Type="http://schemas.openxmlformats.org/officeDocument/2006/relationships/image" Target="../media/image94.jpg"/><Relationship Id="rId53" Type="http://schemas.openxmlformats.org/officeDocument/2006/relationships/image" Target="../media/image102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31" Type="http://schemas.openxmlformats.org/officeDocument/2006/relationships/image" Target="../media/image80.png"/><Relationship Id="rId44" Type="http://schemas.openxmlformats.org/officeDocument/2006/relationships/image" Target="../media/image93.png"/><Relationship Id="rId52" Type="http://schemas.openxmlformats.org/officeDocument/2006/relationships/image" Target="../media/image101.png"/><Relationship Id="rId4" Type="http://schemas.openxmlformats.org/officeDocument/2006/relationships/image" Target="../media/image53.png"/><Relationship Id="rId9" Type="http://schemas.openxmlformats.org/officeDocument/2006/relationships/image" Target="../media/image58.jpg"/><Relationship Id="rId14" Type="http://schemas.openxmlformats.org/officeDocument/2006/relationships/image" Target="../media/image63.png"/><Relationship Id="rId22" Type="http://schemas.openxmlformats.org/officeDocument/2006/relationships/image" Target="../media/image71.png"/><Relationship Id="rId27" Type="http://schemas.openxmlformats.org/officeDocument/2006/relationships/image" Target="../media/image76.png"/><Relationship Id="rId30" Type="http://schemas.openxmlformats.org/officeDocument/2006/relationships/image" Target="../media/image79.jpg"/><Relationship Id="rId35" Type="http://schemas.openxmlformats.org/officeDocument/2006/relationships/image" Target="../media/image84.png"/><Relationship Id="rId43" Type="http://schemas.openxmlformats.org/officeDocument/2006/relationships/image" Target="../media/image92.png"/><Relationship Id="rId48" Type="http://schemas.openxmlformats.org/officeDocument/2006/relationships/image" Target="../media/image97.jpg"/><Relationship Id="rId8" Type="http://schemas.openxmlformats.org/officeDocument/2006/relationships/image" Target="../media/image57.png"/><Relationship Id="rId51" Type="http://schemas.openxmlformats.org/officeDocument/2006/relationships/image" Target="../media/image100.jpg"/><Relationship Id="rId3" Type="http://schemas.openxmlformats.org/officeDocument/2006/relationships/image" Target="../media/image52.png"/><Relationship Id="rId12" Type="http://schemas.openxmlformats.org/officeDocument/2006/relationships/image" Target="../media/image61.jp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33" Type="http://schemas.openxmlformats.org/officeDocument/2006/relationships/image" Target="../media/image82.jpg"/><Relationship Id="rId38" Type="http://schemas.openxmlformats.org/officeDocument/2006/relationships/image" Target="../media/image87.png"/><Relationship Id="rId46" Type="http://schemas.openxmlformats.org/officeDocument/2006/relationships/image" Target="../media/image95.png"/><Relationship Id="rId20" Type="http://schemas.openxmlformats.org/officeDocument/2006/relationships/image" Target="../media/image69.png"/><Relationship Id="rId41" Type="http://schemas.openxmlformats.org/officeDocument/2006/relationships/image" Target="../media/image90.png"/><Relationship Id="rId54" Type="http://schemas.openxmlformats.org/officeDocument/2006/relationships/image" Target="../media/image10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28" Type="http://schemas.openxmlformats.org/officeDocument/2006/relationships/image" Target="../media/image77.png"/><Relationship Id="rId36" Type="http://schemas.openxmlformats.org/officeDocument/2006/relationships/image" Target="../media/image85.png"/><Relationship Id="rId4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18" Type="http://schemas.openxmlformats.org/officeDocument/2006/relationships/image" Target="../media/image120.png"/><Relationship Id="rId3" Type="http://schemas.openxmlformats.org/officeDocument/2006/relationships/image" Target="../media/image105.png"/><Relationship Id="rId7" Type="http://schemas.openxmlformats.org/officeDocument/2006/relationships/image" Target="../media/image109.jp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" Type="http://schemas.openxmlformats.org/officeDocument/2006/relationships/image" Target="../media/image104.png"/><Relationship Id="rId16" Type="http://schemas.openxmlformats.org/officeDocument/2006/relationships/image" Target="../media/image1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5" Type="http://schemas.openxmlformats.org/officeDocument/2006/relationships/image" Target="../media/image117.png"/><Relationship Id="rId10" Type="http://schemas.openxmlformats.org/officeDocument/2006/relationships/image" Target="../media/image112.jp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26" Type="http://schemas.openxmlformats.org/officeDocument/2006/relationships/image" Target="../media/image145.png"/><Relationship Id="rId3" Type="http://schemas.openxmlformats.org/officeDocument/2006/relationships/image" Target="../media/image122.png"/><Relationship Id="rId21" Type="http://schemas.openxmlformats.org/officeDocument/2006/relationships/image" Target="../media/image140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jpg"/><Relationship Id="rId25" Type="http://schemas.openxmlformats.org/officeDocument/2006/relationships/image" Target="../media/image144.png"/><Relationship Id="rId2" Type="http://schemas.openxmlformats.org/officeDocument/2006/relationships/image" Target="../media/image121.png"/><Relationship Id="rId16" Type="http://schemas.openxmlformats.org/officeDocument/2006/relationships/image" Target="../media/image135.png"/><Relationship Id="rId20" Type="http://schemas.openxmlformats.org/officeDocument/2006/relationships/image" Target="../media/image13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24" Type="http://schemas.openxmlformats.org/officeDocument/2006/relationships/image" Target="../media/image143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23" Type="http://schemas.openxmlformats.org/officeDocument/2006/relationships/image" Target="../media/image142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jpg"/><Relationship Id="rId22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56.png"/><Relationship Id="rId3" Type="http://schemas.openxmlformats.org/officeDocument/2006/relationships/image" Target="../media/image147.png"/><Relationship Id="rId7" Type="http://schemas.openxmlformats.org/officeDocument/2006/relationships/image" Target="../media/image150.png"/><Relationship Id="rId12" Type="http://schemas.openxmlformats.org/officeDocument/2006/relationships/image" Target="../media/image155.png"/><Relationship Id="rId2" Type="http://schemas.openxmlformats.org/officeDocument/2006/relationships/image" Target="../media/image146.png"/><Relationship Id="rId16" Type="http://schemas.openxmlformats.org/officeDocument/2006/relationships/image" Target="../media/image1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7.png"/><Relationship Id="rId11" Type="http://schemas.openxmlformats.org/officeDocument/2006/relationships/image" Target="../media/image154.png"/><Relationship Id="rId5" Type="http://schemas.openxmlformats.org/officeDocument/2006/relationships/image" Target="../media/image149.png"/><Relationship Id="rId15" Type="http://schemas.openxmlformats.org/officeDocument/2006/relationships/image" Target="../media/image158.png"/><Relationship Id="rId10" Type="http://schemas.openxmlformats.org/officeDocument/2006/relationships/image" Target="../media/image153.png"/><Relationship Id="rId4" Type="http://schemas.openxmlformats.org/officeDocument/2006/relationships/image" Target="../media/image148.png"/><Relationship Id="rId9" Type="http://schemas.openxmlformats.org/officeDocument/2006/relationships/image" Target="../media/image152.png"/><Relationship Id="rId14" Type="http://schemas.openxmlformats.org/officeDocument/2006/relationships/image" Target="../media/image1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49.png"/><Relationship Id="rId7" Type="http://schemas.openxmlformats.org/officeDocument/2006/relationships/image" Target="../media/image163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jpg"/><Relationship Id="rId3" Type="http://schemas.openxmlformats.org/officeDocument/2006/relationships/image" Target="../media/image171.png"/><Relationship Id="rId7" Type="http://schemas.openxmlformats.org/officeDocument/2006/relationships/image" Target="../media/image173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2.jpg"/><Relationship Id="rId5" Type="http://schemas.openxmlformats.org/officeDocument/2006/relationships/image" Target="../media/image172.png"/><Relationship Id="rId10" Type="http://schemas.openxmlformats.org/officeDocument/2006/relationships/image" Target="../media/image176.png"/><Relationship Id="rId4" Type="http://schemas.openxmlformats.org/officeDocument/2006/relationships/image" Target="../media/image169.png"/><Relationship Id="rId9" Type="http://schemas.openxmlformats.org/officeDocument/2006/relationships/image" Target="../media/image17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jpg"/><Relationship Id="rId3" Type="http://schemas.openxmlformats.org/officeDocument/2006/relationships/image" Target="../media/image168.png"/><Relationship Id="rId7" Type="http://schemas.openxmlformats.org/officeDocument/2006/relationships/image" Target="../media/image180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9.jpg"/><Relationship Id="rId5" Type="http://schemas.openxmlformats.org/officeDocument/2006/relationships/image" Target="../media/image178.png"/><Relationship Id="rId4" Type="http://schemas.openxmlformats.org/officeDocument/2006/relationships/image" Target="../media/image17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jp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9.png"/><Relationship Id="rId5" Type="http://schemas.openxmlformats.org/officeDocument/2006/relationships/image" Target="../media/image117.png"/><Relationship Id="rId4" Type="http://schemas.openxmlformats.org/officeDocument/2006/relationships/image" Target="../media/image16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jpg"/><Relationship Id="rId3" Type="http://schemas.openxmlformats.org/officeDocument/2006/relationships/image" Target="../media/image185.png"/><Relationship Id="rId7" Type="http://schemas.openxmlformats.org/officeDocument/2006/relationships/image" Target="../media/image189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8.png"/><Relationship Id="rId5" Type="http://schemas.openxmlformats.org/officeDocument/2006/relationships/image" Target="../media/image187.png"/><Relationship Id="rId4" Type="http://schemas.openxmlformats.org/officeDocument/2006/relationships/image" Target="../media/image18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jp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11" Type="http://schemas.openxmlformats.org/officeDocument/2006/relationships/image" Target="../media/image31.jp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jpg"/><Relationship Id="rId17" Type="http://schemas.openxmlformats.org/officeDocument/2006/relationships/image" Target="../media/image50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jp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78529" y="1938527"/>
            <a:ext cx="555625" cy="277495"/>
          </a:xfrm>
          <a:custGeom>
            <a:avLst/>
            <a:gdLst/>
            <a:ahLst/>
            <a:cxnLst/>
            <a:rect l="l" t="t" r="r" b="b"/>
            <a:pathLst>
              <a:path w="555625" h="277494">
                <a:moveTo>
                  <a:pt x="535227" y="105156"/>
                </a:moveTo>
                <a:lnTo>
                  <a:pt x="519283" y="86363"/>
                </a:lnTo>
                <a:lnTo>
                  <a:pt x="500731" y="70929"/>
                </a:lnTo>
                <a:lnTo>
                  <a:pt x="480345" y="57685"/>
                </a:lnTo>
                <a:lnTo>
                  <a:pt x="458900" y="45466"/>
                </a:lnTo>
                <a:lnTo>
                  <a:pt x="434562" y="64545"/>
                </a:lnTo>
                <a:lnTo>
                  <a:pt x="412116" y="84375"/>
                </a:lnTo>
                <a:lnTo>
                  <a:pt x="393696" y="103991"/>
                </a:lnTo>
                <a:lnTo>
                  <a:pt x="381430" y="122427"/>
                </a:lnTo>
                <a:lnTo>
                  <a:pt x="380795" y="123951"/>
                </a:lnTo>
                <a:lnTo>
                  <a:pt x="378382" y="123317"/>
                </a:lnTo>
                <a:lnTo>
                  <a:pt x="396607" y="79962"/>
                </a:lnTo>
                <a:lnTo>
                  <a:pt x="430960" y="30861"/>
                </a:lnTo>
                <a:lnTo>
                  <a:pt x="422600" y="27152"/>
                </a:lnTo>
                <a:lnTo>
                  <a:pt x="413894" y="23669"/>
                </a:lnTo>
                <a:lnTo>
                  <a:pt x="404832" y="20448"/>
                </a:lnTo>
                <a:lnTo>
                  <a:pt x="395400" y="17525"/>
                </a:lnTo>
                <a:lnTo>
                  <a:pt x="365422" y="39592"/>
                </a:lnTo>
                <a:lnTo>
                  <a:pt x="335694" y="63944"/>
                </a:lnTo>
                <a:lnTo>
                  <a:pt x="310514" y="88677"/>
                </a:lnTo>
                <a:lnTo>
                  <a:pt x="294181" y="111887"/>
                </a:lnTo>
                <a:lnTo>
                  <a:pt x="293546" y="113411"/>
                </a:lnTo>
                <a:lnTo>
                  <a:pt x="291133" y="112775"/>
                </a:lnTo>
                <a:lnTo>
                  <a:pt x="313390" y="63166"/>
                </a:lnTo>
                <a:lnTo>
                  <a:pt x="353744" y="7620"/>
                </a:lnTo>
                <a:lnTo>
                  <a:pt x="345027" y="6113"/>
                </a:lnTo>
                <a:lnTo>
                  <a:pt x="336202" y="4810"/>
                </a:lnTo>
                <a:lnTo>
                  <a:pt x="327259" y="3673"/>
                </a:lnTo>
                <a:lnTo>
                  <a:pt x="318184" y="2667"/>
                </a:lnTo>
                <a:lnTo>
                  <a:pt x="284958" y="25655"/>
                </a:lnTo>
                <a:lnTo>
                  <a:pt x="248493" y="53705"/>
                </a:lnTo>
                <a:lnTo>
                  <a:pt x="216171" y="83444"/>
                </a:lnTo>
                <a:lnTo>
                  <a:pt x="195375" y="111506"/>
                </a:lnTo>
                <a:lnTo>
                  <a:pt x="194740" y="113030"/>
                </a:lnTo>
                <a:lnTo>
                  <a:pt x="192327" y="112522"/>
                </a:lnTo>
                <a:lnTo>
                  <a:pt x="216965" y="59070"/>
                </a:lnTo>
                <a:lnTo>
                  <a:pt x="261034" y="0"/>
                </a:lnTo>
                <a:lnTo>
                  <a:pt x="253414" y="254"/>
                </a:lnTo>
                <a:lnTo>
                  <a:pt x="222172" y="4191"/>
                </a:lnTo>
                <a:lnTo>
                  <a:pt x="189108" y="27191"/>
                </a:lnTo>
                <a:lnTo>
                  <a:pt x="153402" y="54848"/>
                </a:lnTo>
                <a:lnTo>
                  <a:pt x="121981" y="84004"/>
                </a:lnTo>
                <a:lnTo>
                  <a:pt x="101776" y="111506"/>
                </a:lnTo>
                <a:lnTo>
                  <a:pt x="101141" y="113030"/>
                </a:lnTo>
                <a:lnTo>
                  <a:pt x="98728" y="112522"/>
                </a:lnTo>
                <a:lnTo>
                  <a:pt x="117095" y="69056"/>
                </a:lnTo>
                <a:lnTo>
                  <a:pt x="151306" y="20066"/>
                </a:lnTo>
                <a:lnTo>
                  <a:pt x="138832" y="24578"/>
                </a:lnTo>
                <a:lnTo>
                  <a:pt x="96277" y="44997"/>
                </a:lnTo>
                <a:lnTo>
                  <a:pt x="50944" y="76731"/>
                </a:lnTo>
                <a:lnTo>
                  <a:pt x="18035" y="111577"/>
                </a:lnTo>
                <a:lnTo>
                  <a:pt x="0" y="165604"/>
                </a:lnTo>
                <a:lnTo>
                  <a:pt x="4097" y="193802"/>
                </a:lnTo>
                <a:lnTo>
                  <a:pt x="43737" y="238506"/>
                </a:lnTo>
                <a:lnTo>
                  <a:pt x="83546" y="255936"/>
                </a:lnTo>
                <a:lnTo>
                  <a:pt x="149799" y="269616"/>
                </a:lnTo>
                <a:lnTo>
                  <a:pt x="202727" y="275074"/>
                </a:lnTo>
                <a:lnTo>
                  <a:pt x="256014" y="276978"/>
                </a:lnTo>
                <a:lnTo>
                  <a:pt x="309307" y="276218"/>
                </a:lnTo>
                <a:lnTo>
                  <a:pt x="362253" y="273685"/>
                </a:lnTo>
                <a:lnTo>
                  <a:pt x="428468" y="266588"/>
                </a:lnTo>
                <a:lnTo>
                  <a:pt x="492682" y="248538"/>
                </a:lnTo>
                <a:lnTo>
                  <a:pt x="533298" y="222938"/>
                </a:lnTo>
                <a:lnTo>
                  <a:pt x="554341" y="188801"/>
                </a:lnTo>
                <a:lnTo>
                  <a:pt x="555190" y="148687"/>
                </a:lnTo>
                <a:lnTo>
                  <a:pt x="535227" y="105156"/>
                </a:lnTo>
                <a:close/>
              </a:path>
            </a:pathLst>
          </a:custGeom>
          <a:ln w="15874">
            <a:solidFill>
              <a:srgbClr val="F697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40941" y="1737042"/>
            <a:ext cx="67022" cy="172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37325" y="1741614"/>
            <a:ext cx="68550" cy="1708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36741" y="1740090"/>
            <a:ext cx="68550" cy="172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2412" y="3710762"/>
            <a:ext cx="5099685" cy="1458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Projeto realizado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no âmbito da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UC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 Algoritmos e</a:t>
            </a:r>
            <a:r>
              <a:rPr sz="1600" spc="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estruturas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 dados do 2.º ano do MIEIC da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FEUP</a:t>
            </a:r>
            <a:r>
              <a:rPr sz="16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por: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Adelaide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Santos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up201907487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(1/3)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Ângela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Coelho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600" spc="-10" dirty="0">
                <a:solidFill>
                  <a:srgbClr val="DCDDDE"/>
                </a:solidFill>
                <a:latin typeface="Calibri"/>
                <a:cs typeface="Calibri"/>
              </a:rPr>
              <a:t>up201907549</a:t>
            </a:r>
            <a:r>
              <a:rPr sz="1600" spc="70" dirty="0">
                <a:solidFill>
                  <a:srgbClr val="DCDDD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CDDDE"/>
                </a:solidFill>
                <a:latin typeface="Calibri"/>
                <a:cs typeface="Calibri"/>
              </a:rPr>
              <a:t>(1/3)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Bruno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Mendes - </a:t>
            </a:r>
            <a:r>
              <a:rPr sz="1600" spc="-10" dirty="0">
                <a:solidFill>
                  <a:srgbClr val="DCDDDE"/>
                </a:solidFill>
                <a:latin typeface="Calibri"/>
                <a:cs typeface="Calibri"/>
              </a:rPr>
              <a:t>up201906166</a:t>
            </a:r>
            <a:r>
              <a:rPr sz="1600" spc="70" dirty="0">
                <a:solidFill>
                  <a:srgbClr val="DCDDD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CDDDE"/>
                </a:solidFill>
                <a:latin typeface="Calibri"/>
                <a:cs typeface="Calibri"/>
              </a:rPr>
              <a:t>(1/3)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9416" y="1448637"/>
            <a:ext cx="4192904" cy="138112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4800" spc="-20" dirty="0">
                <a:solidFill>
                  <a:srgbClr val="F6971A"/>
                </a:solidFill>
                <a:latin typeface="Calibri"/>
                <a:cs typeface="Calibri"/>
              </a:rPr>
              <a:t>Padaria</a:t>
            </a:r>
            <a:r>
              <a:rPr sz="4800" spc="10" dirty="0">
                <a:solidFill>
                  <a:srgbClr val="F6971A"/>
                </a:solidFill>
                <a:latin typeface="Calibri"/>
                <a:cs typeface="Calibri"/>
              </a:rPr>
              <a:t> </a:t>
            </a:r>
            <a:r>
              <a:rPr sz="4800" spc="-35" dirty="0">
                <a:solidFill>
                  <a:srgbClr val="F6971A"/>
                </a:solidFill>
                <a:latin typeface="Calibri"/>
                <a:cs typeface="Calibri"/>
              </a:rPr>
              <a:t>Baker</a:t>
            </a:r>
            <a:endParaRPr sz="4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570"/>
              </a:spcBef>
            </a:pPr>
            <a:r>
              <a:rPr sz="2800" b="0" spc="-65" dirty="0">
                <a:solidFill>
                  <a:srgbClr val="FAE4D5"/>
                </a:solidFill>
                <a:latin typeface="Calibri"/>
                <a:cs typeface="Calibri"/>
              </a:rPr>
              <a:t>Tema </a:t>
            </a:r>
            <a:r>
              <a:rPr sz="2800" b="0" spc="-5" dirty="0">
                <a:solidFill>
                  <a:srgbClr val="FAE4D5"/>
                </a:solidFill>
                <a:latin typeface="Calibri"/>
                <a:cs typeface="Calibri"/>
              </a:rPr>
              <a:t>4 – </a:t>
            </a:r>
            <a:r>
              <a:rPr sz="2800" b="0" spc="-20" dirty="0">
                <a:solidFill>
                  <a:srgbClr val="FAE4D5"/>
                </a:solidFill>
                <a:latin typeface="Calibri"/>
                <a:cs typeface="Calibri"/>
              </a:rPr>
              <a:t>Gestão </a:t>
            </a:r>
            <a:r>
              <a:rPr sz="2800" b="0" spc="-5" dirty="0">
                <a:solidFill>
                  <a:srgbClr val="FAE4D5"/>
                </a:solidFill>
                <a:latin typeface="Calibri"/>
                <a:cs typeface="Calibri"/>
              </a:rPr>
              <a:t>de</a:t>
            </a:r>
            <a:r>
              <a:rPr sz="2800" b="0" spc="60" dirty="0">
                <a:solidFill>
                  <a:srgbClr val="FAE4D5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rgbClr val="FAE4D5"/>
                </a:solidFill>
                <a:latin typeface="Calibri"/>
                <a:cs typeface="Calibri"/>
              </a:rPr>
              <a:t>Padarias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735311" y="5809488"/>
            <a:ext cx="2153411" cy="800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8952" y="6316014"/>
            <a:ext cx="218440" cy="3270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dirty="0">
                <a:latin typeface="Calibri"/>
                <a:cs typeface="Calibri"/>
              </a:rPr>
              <a:t>1</a:t>
            </a:fld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41092" y="1154430"/>
            <a:ext cx="8961120" cy="0"/>
          </a:xfrm>
          <a:custGeom>
            <a:avLst/>
            <a:gdLst/>
            <a:ahLst/>
            <a:cxnLst/>
            <a:rect l="l" t="t" r="r" b="b"/>
            <a:pathLst>
              <a:path w="8961120">
                <a:moveTo>
                  <a:pt x="0" y="0"/>
                </a:moveTo>
                <a:lnTo>
                  <a:pt x="8961120" y="0"/>
                </a:lnTo>
              </a:path>
            </a:pathLst>
          </a:custGeom>
          <a:ln w="74675">
            <a:solidFill>
              <a:srgbClr val="CE8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" y="1063752"/>
            <a:ext cx="3554095" cy="181610"/>
          </a:xfrm>
          <a:custGeom>
            <a:avLst/>
            <a:gdLst/>
            <a:ahLst/>
            <a:cxnLst/>
            <a:rect l="l" t="t" r="r" b="b"/>
            <a:pathLst>
              <a:path w="3554095" h="181609">
                <a:moveTo>
                  <a:pt x="3523742" y="0"/>
                </a:moveTo>
                <a:lnTo>
                  <a:pt x="30226" y="0"/>
                </a:lnTo>
                <a:lnTo>
                  <a:pt x="18463" y="2383"/>
                </a:lnTo>
                <a:lnTo>
                  <a:pt x="8855" y="8874"/>
                </a:lnTo>
                <a:lnTo>
                  <a:pt x="2376" y="18484"/>
                </a:lnTo>
                <a:lnTo>
                  <a:pt x="0" y="30225"/>
                </a:lnTo>
                <a:lnTo>
                  <a:pt x="0" y="151130"/>
                </a:lnTo>
                <a:lnTo>
                  <a:pt x="2376" y="162871"/>
                </a:lnTo>
                <a:lnTo>
                  <a:pt x="8855" y="172481"/>
                </a:lnTo>
                <a:lnTo>
                  <a:pt x="18463" y="178972"/>
                </a:lnTo>
                <a:lnTo>
                  <a:pt x="30226" y="181356"/>
                </a:lnTo>
                <a:lnTo>
                  <a:pt x="3523742" y="181356"/>
                </a:lnTo>
                <a:lnTo>
                  <a:pt x="3535483" y="178972"/>
                </a:lnTo>
                <a:lnTo>
                  <a:pt x="3545093" y="172481"/>
                </a:lnTo>
                <a:lnTo>
                  <a:pt x="3551584" y="162871"/>
                </a:lnTo>
                <a:lnTo>
                  <a:pt x="3553968" y="151130"/>
                </a:lnTo>
                <a:lnTo>
                  <a:pt x="3553968" y="30225"/>
                </a:lnTo>
                <a:lnTo>
                  <a:pt x="3551584" y="18484"/>
                </a:lnTo>
                <a:lnTo>
                  <a:pt x="3545093" y="8874"/>
                </a:lnTo>
                <a:lnTo>
                  <a:pt x="3535483" y="2383"/>
                </a:lnTo>
                <a:lnTo>
                  <a:pt x="3523742" y="0"/>
                </a:lnTo>
                <a:close/>
              </a:path>
            </a:pathLst>
          </a:custGeom>
          <a:solidFill>
            <a:srgbClr val="CE8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1496" y="359283"/>
            <a:ext cx="1914525" cy="508000"/>
          </a:xfrm>
          <a:custGeom>
            <a:avLst/>
            <a:gdLst/>
            <a:ahLst/>
            <a:cxnLst/>
            <a:rect l="l" t="t" r="r" b="b"/>
            <a:pathLst>
              <a:path w="1914525" h="508000">
                <a:moveTo>
                  <a:pt x="1684147" y="8381"/>
                </a:moveTo>
                <a:lnTo>
                  <a:pt x="1503045" y="8381"/>
                </a:lnTo>
                <a:lnTo>
                  <a:pt x="1503045" y="499237"/>
                </a:lnTo>
                <a:lnTo>
                  <a:pt x="1689480" y="499237"/>
                </a:lnTo>
                <a:lnTo>
                  <a:pt x="1715551" y="498592"/>
                </a:lnTo>
                <a:lnTo>
                  <a:pt x="1759454" y="493396"/>
                </a:lnTo>
                <a:lnTo>
                  <a:pt x="1798024" y="481157"/>
                </a:lnTo>
                <a:lnTo>
                  <a:pt x="1832834" y="461587"/>
                </a:lnTo>
                <a:lnTo>
                  <a:pt x="1862978" y="431849"/>
                </a:lnTo>
                <a:lnTo>
                  <a:pt x="1873571" y="416559"/>
                </a:lnTo>
                <a:lnTo>
                  <a:pt x="1602105" y="416559"/>
                </a:lnTo>
                <a:lnTo>
                  <a:pt x="1602105" y="91439"/>
                </a:lnTo>
                <a:lnTo>
                  <a:pt x="1873608" y="91439"/>
                </a:lnTo>
                <a:lnTo>
                  <a:pt x="1866034" y="80057"/>
                </a:lnTo>
                <a:lnTo>
                  <a:pt x="1835394" y="47890"/>
                </a:lnTo>
                <a:lnTo>
                  <a:pt x="1798401" y="25324"/>
                </a:lnTo>
                <a:lnTo>
                  <a:pt x="1759710" y="13632"/>
                </a:lnTo>
                <a:lnTo>
                  <a:pt x="1712985" y="8957"/>
                </a:lnTo>
                <a:lnTo>
                  <a:pt x="1684147" y="8381"/>
                </a:lnTo>
                <a:close/>
              </a:path>
              <a:path w="1914525" h="508000">
                <a:moveTo>
                  <a:pt x="1873608" y="91439"/>
                </a:moveTo>
                <a:lnTo>
                  <a:pt x="1646681" y="91439"/>
                </a:lnTo>
                <a:lnTo>
                  <a:pt x="1674473" y="91727"/>
                </a:lnTo>
                <a:lnTo>
                  <a:pt x="1697275" y="92598"/>
                </a:lnTo>
                <a:lnTo>
                  <a:pt x="1741271" y="99802"/>
                </a:lnTo>
                <a:lnTo>
                  <a:pt x="1782464" y="128531"/>
                </a:lnTo>
                <a:lnTo>
                  <a:pt x="1802002" y="166750"/>
                </a:lnTo>
                <a:lnTo>
                  <a:pt x="1811414" y="227312"/>
                </a:lnTo>
                <a:lnTo>
                  <a:pt x="1812036" y="254126"/>
                </a:lnTo>
                <a:lnTo>
                  <a:pt x="1811414" y="281106"/>
                </a:lnTo>
                <a:lnTo>
                  <a:pt x="1806410" y="326064"/>
                </a:lnTo>
                <a:lnTo>
                  <a:pt x="1790477" y="372395"/>
                </a:lnTo>
                <a:lnTo>
                  <a:pt x="1758092" y="403732"/>
                </a:lnTo>
                <a:lnTo>
                  <a:pt x="1711880" y="415401"/>
                </a:lnTo>
                <a:lnTo>
                  <a:pt x="1676146" y="416559"/>
                </a:lnTo>
                <a:lnTo>
                  <a:pt x="1873571" y="416559"/>
                </a:lnTo>
                <a:lnTo>
                  <a:pt x="1899412" y="362965"/>
                </a:lnTo>
                <a:lnTo>
                  <a:pt x="1910730" y="314944"/>
                </a:lnTo>
                <a:lnTo>
                  <a:pt x="1914525" y="258444"/>
                </a:lnTo>
                <a:lnTo>
                  <a:pt x="1913522" y="225343"/>
                </a:lnTo>
                <a:lnTo>
                  <a:pt x="1905470" y="167380"/>
                </a:lnTo>
                <a:lnTo>
                  <a:pt x="1889466" y="119872"/>
                </a:lnTo>
                <a:lnTo>
                  <a:pt x="1878679" y="99059"/>
                </a:lnTo>
                <a:lnTo>
                  <a:pt x="1873608" y="91439"/>
                </a:lnTo>
                <a:close/>
              </a:path>
              <a:path w="1914525" h="508000">
                <a:moveTo>
                  <a:pt x="721614" y="8381"/>
                </a:moveTo>
                <a:lnTo>
                  <a:pt x="513079" y="8381"/>
                </a:lnTo>
                <a:lnTo>
                  <a:pt x="513079" y="499237"/>
                </a:lnTo>
                <a:lnTo>
                  <a:pt x="612140" y="499237"/>
                </a:lnTo>
                <a:lnTo>
                  <a:pt x="612140" y="294258"/>
                </a:lnTo>
                <a:lnTo>
                  <a:pt x="803194" y="294258"/>
                </a:lnTo>
                <a:lnTo>
                  <a:pt x="800371" y="292221"/>
                </a:lnTo>
                <a:lnTo>
                  <a:pt x="784986" y="282575"/>
                </a:lnTo>
                <a:lnTo>
                  <a:pt x="815274" y="276240"/>
                </a:lnTo>
                <a:lnTo>
                  <a:pt x="863800" y="253571"/>
                </a:lnTo>
                <a:lnTo>
                  <a:pt x="896256" y="218021"/>
                </a:lnTo>
                <a:lnTo>
                  <a:pt x="897252" y="215900"/>
                </a:lnTo>
                <a:lnTo>
                  <a:pt x="612140" y="215900"/>
                </a:lnTo>
                <a:lnTo>
                  <a:pt x="612140" y="91439"/>
                </a:lnTo>
                <a:lnTo>
                  <a:pt x="904371" y="91439"/>
                </a:lnTo>
                <a:lnTo>
                  <a:pt x="902471" y="86129"/>
                </a:lnTo>
                <a:lnTo>
                  <a:pt x="881493" y="52986"/>
                </a:lnTo>
                <a:lnTo>
                  <a:pt x="836041" y="21589"/>
                </a:lnTo>
                <a:lnTo>
                  <a:pt x="789638" y="11652"/>
                </a:lnTo>
                <a:lnTo>
                  <a:pt x="758334" y="9195"/>
                </a:lnTo>
                <a:lnTo>
                  <a:pt x="721614" y="8381"/>
                </a:lnTo>
                <a:close/>
              </a:path>
              <a:path w="1914525" h="508000">
                <a:moveTo>
                  <a:pt x="803194" y="294258"/>
                </a:moveTo>
                <a:lnTo>
                  <a:pt x="632205" y="294258"/>
                </a:lnTo>
                <a:lnTo>
                  <a:pt x="648184" y="294614"/>
                </a:lnTo>
                <a:lnTo>
                  <a:pt x="661828" y="295671"/>
                </a:lnTo>
                <a:lnTo>
                  <a:pt x="704816" y="313437"/>
                </a:lnTo>
                <a:lnTo>
                  <a:pt x="732059" y="345741"/>
                </a:lnTo>
                <a:lnTo>
                  <a:pt x="835914" y="499237"/>
                </a:lnTo>
                <a:lnTo>
                  <a:pt x="954404" y="499237"/>
                </a:lnTo>
                <a:lnTo>
                  <a:pt x="894460" y="403478"/>
                </a:lnTo>
                <a:lnTo>
                  <a:pt x="862647" y="354901"/>
                </a:lnTo>
                <a:lnTo>
                  <a:pt x="838072" y="323850"/>
                </a:lnTo>
                <a:lnTo>
                  <a:pt x="814339" y="302307"/>
                </a:lnTo>
                <a:lnTo>
                  <a:pt x="803194" y="294258"/>
                </a:lnTo>
                <a:close/>
              </a:path>
              <a:path w="1914525" h="508000">
                <a:moveTo>
                  <a:pt x="904371" y="91439"/>
                </a:moveTo>
                <a:lnTo>
                  <a:pt x="689483" y="91439"/>
                </a:lnTo>
                <a:lnTo>
                  <a:pt x="716653" y="91537"/>
                </a:lnTo>
                <a:lnTo>
                  <a:pt x="737774" y="91836"/>
                </a:lnTo>
                <a:lnTo>
                  <a:pt x="783209" y="99869"/>
                </a:lnTo>
                <a:lnTo>
                  <a:pt x="809101" y="129905"/>
                </a:lnTo>
                <a:lnTo>
                  <a:pt x="812418" y="152400"/>
                </a:lnTo>
                <a:lnTo>
                  <a:pt x="811797" y="162976"/>
                </a:lnTo>
                <a:lnTo>
                  <a:pt x="790384" y="201723"/>
                </a:lnTo>
                <a:lnTo>
                  <a:pt x="743442" y="214439"/>
                </a:lnTo>
                <a:lnTo>
                  <a:pt x="685546" y="215900"/>
                </a:lnTo>
                <a:lnTo>
                  <a:pt x="897252" y="215900"/>
                </a:lnTo>
                <a:lnTo>
                  <a:pt x="906414" y="196389"/>
                </a:lnTo>
                <a:lnTo>
                  <a:pt x="912500" y="172352"/>
                </a:lnTo>
                <a:lnTo>
                  <a:pt x="914527" y="145922"/>
                </a:lnTo>
                <a:lnTo>
                  <a:pt x="913191" y="124801"/>
                </a:lnTo>
                <a:lnTo>
                  <a:pt x="909177" y="104870"/>
                </a:lnTo>
                <a:lnTo>
                  <a:pt x="904371" y="91439"/>
                </a:lnTo>
                <a:close/>
              </a:path>
              <a:path w="1914525" h="508000">
                <a:moveTo>
                  <a:pt x="1106423" y="8381"/>
                </a:moveTo>
                <a:lnTo>
                  <a:pt x="1007364" y="8381"/>
                </a:lnTo>
                <a:lnTo>
                  <a:pt x="1007424" y="274192"/>
                </a:lnTo>
                <a:lnTo>
                  <a:pt x="1009761" y="342534"/>
                </a:lnTo>
                <a:lnTo>
                  <a:pt x="1017023" y="394739"/>
                </a:lnTo>
                <a:lnTo>
                  <a:pt x="1035161" y="436078"/>
                </a:lnTo>
                <a:lnTo>
                  <a:pt x="1069768" y="472709"/>
                </a:lnTo>
                <a:lnTo>
                  <a:pt x="1122545" y="498457"/>
                </a:lnTo>
                <a:lnTo>
                  <a:pt x="1175885" y="506597"/>
                </a:lnTo>
                <a:lnTo>
                  <a:pt x="1208912" y="507618"/>
                </a:lnTo>
                <a:lnTo>
                  <a:pt x="1236678" y="506690"/>
                </a:lnTo>
                <a:lnTo>
                  <a:pt x="1283922" y="499260"/>
                </a:lnTo>
                <a:lnTo>
                  <a:pt x="1320573" y="484669"/>
                </a:lnTo>
                <a:lnTo>
                  <a:pt x="1361186" y="452754"/>
                </a:lnTo>
                <a:lnTo>
                  <a:pt x="1380110" y="422909"/>
                </a:lnTo>
                <a:lnTo>
                  <a:pt x="1205865" y="422909"/>
                </a:lnTo>
                <a:lnTo>
                  <a:pt x="1186215" y="421766"/>
                </a:lnTo>
                <a:lnTo>
                  <a:pt x="1140460" y="404621"/>
                </a:lnTo>
                <a:lnTo>
                  <a:pt x="1114421" y="370546"/>
                </a:lnTo>
                <a:lnTo>
                  <a:pt x="1107360" y="326358"/>
                </a:lnTo>
                <a:lnTo>
                  <a:pt x="1106470" y="279907"/>
                </a:lnTo>
                <a:lnTo>
                  <a:pt x="1106423" y="8381"/>
                </a:lnTo>
                <a:close/>
              </a:path>
              <a:path w="1914525" h="508000">
                <a:moveTo>
                  <a:pt x="1398778" y="8381"/>
                </a:moveTo>
                <a:lnTo>
                  <a:pt x="1299717" y="8381"/>
                </a:lnTo>
                <a:lnTo>
                  <a:pt x="1299717" y="279907"/>
                </a:lnTo>
                <a:lnTo>
                  <a:pt x="1299475" y="303049"/>
                </a:lnTo>
                <a:lnTo>
                  <a:pt x="1297199" y="348702"/>
                </a:lnTo>
                <a:lnTo>
                  <a:pt x="1286716" y="386445"/>
                </a:lnTo>
                <a:lnTo>
                  <a:pt x="1257514" y="413212"/>
                </a:lnTo>
                <a:lnTo>
                  <a:pt x="1205865" y="422909"/>
                </a:lnTo>
                <a:lnTo>
                  <a:pt x="1380110" y="422909"/>
                </a:lnTo>
                <a:lnTo>
                  <a:pt x="1394277" y="369579"/>
                </a:lnTo>
                <a:lnTo>
                  <a:pt x="1398201" y="308901"/>
                </a:lnTo>
                <a:lnTo>
                  <a:pt x="1398728" y="270255"/>
                </a:lnTo>
                <a:lnTo>
                  <a:pt x="1398778" y="8381"/>
                </a:lnTo>
                <a:close/>
              </a:path>
              <a:path w="1914525" h="508000">
                <a:moveTo>
                  <a:pt x="229742" y="0"/>
                </a:moveTo>
                <a:lnTo>
                  <a:pt x="180635" y="4238"/>
                </a:lnTo>
                <a:lnTo>
                  <a:pt x="136540" y="16954"/>
                </a:lnTo>
                <a:lnTo>
                  <a:pt x="97422" y="38147"/>
                </a:lnTo>
                <a:lnTo>
                  <a:pt x="63245" y="67817"/>
                </a:lnTo>
                <a:lnTo>
                  <a:pt x="35575" y="105136"/>
                </a:lnTo>
                <a:lnTo>
                  <a:pt x="15811" y="149288"/>
                </a:lnTo>
                <a:lnTo>
                  <a:pt x="3952" y="200298"/>
                </a:lnTo>
                <a:lnTo>
                  <a:pt x="0" y="258190"/>
                </a:lnTo>
                <a:lnTo>
                  <a:pt x="3931" y="313033"/>
                </a:lnTo>
                <a:lnTo>
                  <a:pt x="15732" y="361743"/>
                </a:lnTo>
                <a:lnTo>
                  <a:pt x="35415" y="404334"/>
                </a:lnTo>
                <a:lnTo>
                  <a:pt x="62991" y="440816"/>
                </a:lnTo>
                <a:lnTo>
                  <a:pt x="96613" y="470060"/>
                </a:lnTo>
                <a:lnTo>
                  <a:pt x="134604" y="490934"/>
                </a:lnTo>
                <a:lnTo>
                  <a:pt x="176952" y="503449"/>
                </a:lnTo>
                <a:lnTo>
                  <a:pt x="223647" y="507618"/>
                </a:lnTo>
                <a:lnTo>
                  <a:pt x="261457" y="505188"/>
                </a:lnTo>
                <a:lnTo>
                  <a:pt x="326695" y="485705"/>
                </a:lnTo>
                <a:lnTo>
                  <a:pt x="377959" y="446530"/>
                </a:lnTo>
                <a:lnTo>
                  <a:pt x="395480" y="422909"/>
                </a:lnTo>
                <a:lnTo>
                  <a:pt x="222631" y="422909"/>
                </a:lnTo>
                <a:lnTo>
                  <a:pt x="197125" y="420435"/>
                </a:lnTo>
                <a:lnTo>
                  <a:pt x="153640" y="400675"/>
                </a:lnTo>
                <a:lnTo>
                  <a:pt x="120967" y="360267"/>
                </a:lnTo>
                <a:lnTo>
                  <a:pt x="104203" y="293973"/>
                </a:lnTo>
                <a:lnTo>
                  <a:pt x="102107" y="250825"/>
                </a:lnTo>
                <a:lnTo>
                  <a:pt x="104229" y="209960"/>
                </a:lnTo>
                <a:lnTo>
                  <a:pt x="121235" y="146472"/>
                </a:lnTo>
                <a:lnTo>
                  <a:pt x="154404" y="106729"/>
                </a:lnTo>
                <a:lnTo>
                  <a:pt x="198687" y="87159"/>
                </a:lnTo>
                <a:lnTo>
                  <a:pt x="224662" y="84708"/>
                </a:lnTo>
                <a:lnTo>
                  <a:pt x="400915" y="84708"/>
                </a:lnTo>
                <a:lnTo>
                  <a:pt x="391763" y="70663"/>
                </a:lnTo>
                <a:lnTo>
                  <a:pt x="376047" y="53212"/>
                </a:lnTo>
                <a:lnTo>
                  <a:pt x="345828" y="29950"/>
                </a:lnTo>
                <a:lnTo>
                  <a:pt x="311372" y="13319"/>
                </a:lnTo>
                <a:lnTo>
                  <a:pt x="272676" y="3331"/>
                </a:lnTo>
                <a:lnTo>
                  <a:pt x="229742" y="0"/>
                </a:lnTo>
                <a:close/>
              </a:path>
              <a:path w="1914525" h="508000">
                <a:moveTo>
                  <a:pt x="331470" y="318769"/>
                </a:moveTo>
                <a:lnTo>
                  <a:pt x="315086" y="365458"/>
                </a:lnTo>
                <a:lnTo>
                  <a:pt x="290703" y="397763"/>
                </a:lnTo>
                <a:lnTo>
                  <a:pt x="241732" y="421338"/>
                </a:lnTo>
                <a:lnTo>
                  <a:pt x="222631" y="422909"/>
                </a:lnTo>
                <a:lnTo>
                  <a:pt x="395480" y="422909"/>
                </a:lnTo>
                <a:lnTo>
                  <a:pt x="398176" y="419274"/>
                </a:lnTo>
                <a:lnTo>
                  <a:pt x="414726" y="386851"/>
                </a:lnTo>
                <a:lnTo>
                  <a:pt x="427609" y="349250"/>
                </a:lnTo>
                <a:lnTo>
                  <a:pt x="331470" y="318769"/>
                </a:lnTo>
                <a:close/>
              </a:path>
              <a:path w="1914525" h="508000">
                <a:moveTo>
                  <a:pt x="400915" y="84708"/>
                </a:moveTo>
                <a:lnTo>
                  <a:pt x="224662" y="84708"/>
                </a:lnTo>
                <a:lnTo>
                  <a:pt x="243714" y="86090"/>
                </a:lnTo>
                <a:lnTo>
                  <a:pt x="261254" y="90233"/>
                </a:lnTo>
                <a:lnTo>
                  <a:pt x="304468" y="118858"/>
                </a:lnTo>
                <a:lnTo>
                  <a:pt x="328167" y="167131"/>
                </a:lnTo>
                <a:lnTo>
                  <a:pt x="426339" y="143637"/>
                </a:lnTo>
                <a:lnTo>
                  <a:pt x="416909" y="115899"/>
                </a:lnTo>
                <a:lnTo>
                  <a:pt x="405383" y="91566"/>
                </a:lnTo>
                <a:lnTo>
                  <a:pt x="400915" y="84708"/>
                </a:lnTo>
                <a:close/>
              </a:path>
            </a:pathLst>
          </a:custGeom>
          <a:solidFill>
            <a:srgbClr val="AA71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3601" y="450723"/>
            <a:ext cx="210185" cy="325120"/>
          </a:xfrm>
          <a:custGeom>
            <a:avLst/>
            <a:gdLst/>
            <a:ahLst/>
            <a:cxnLst/>
            <a:rect l="l" t="t" r="r" b="b"/>
            <a:pathLst>
              <a:path w="210185" h="325120">
                <a:moveTo>
                  <a:pt x="0" y="0"/>
                </a:moveTo>
                <a:lnTo>
                  <a:pt x="0" y="325119"/>
                </a:lnTo>
                <a:lnTo>
                  <a:pt x="74041" y="325119"/>
                </a:lnTo>
                <a:lnTo>
                  <a:pt x="123315" y="322494"/>
                </a:lnTo>
                <a:lnTo>
                  <a:pt x="165488" y="306669"/>
                </a:lnTo>
                <a:lnTo>
                  <a:pt x="194492" y="267934"/>
                </a:lnTo>
                <a:lnTo>
                  <a:pt x="207438" y="213645"/>
                </a:lnTo>
                <a:lnTo>
                  <a:pt x="209931" y="162687"/>
                </a:lnTo>
                <a:lnTo>
                  <a:pt x="209309" y="135872"/>
                </a:lnTo>
                <a:lnTo>
                  <a:pt x="204305" y="92196"/>
                </a:lnTo>
                <a:lnTo>
                  <a:pt x="187864" y="48164"/>
                </a:lnTo>
                <a:lnTo>
                  <a:pt x="162165" y="19879"/>
                </a:lnTo>
                <a:lnTo>
                  <a:pt x="125856" y="4699"/>
                </a:lnTo>
                <a:lnTo>
                  <a:pt x="72368" y="287"/>
                </a:lnTo>
                <a:lnTo>
                  <a:pt x="44576" y="0"/>
                </a:lnTo>
                <a:lnTo>
                  <a:pt x="0" y="0"/>
                </a:lnTo>
                <a:close/>
              </a:path>
            </a:pathLst>
          </a:custGeom>
          <a:ln w="22860">
            <a:solidFill>
              <a:srgbClr val="F892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2205" y="439293"/>
            <a:ext cx="223138" cy="147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4541" y="367665"/>
            <a:ext cx="411480" cy="490855"/>
          </a:xfrm>
          <a:custGeom>
            <a:avLst/>
            <a:gdLst/>
            <a:ahLst/>
            <a:cxnLst/>
            <a:rect l="l" t="t" r="r" b="b"/>
            <a:pathLst>
              <a:path w="411480" h="490855">
                <a:moveTo>
                  <a:pt x="0" y="0"/>
                </a:moveTo>
                <a:lnTo>
                  <a:pt x="181101" y="0"/>
                </a:lnTo>
                <a:lnTo>
                  <a:pt x="209940" y="575"/>
                </a:lnTo>
                <a:lnTo>
                  <a:pt x="256665" y="5250"/>
                </a:lnTo>
                <a:lnTo>
                  <a:pt x="295356" y="16942"/>
                </a:lnTo>
                <a:lnTo>
                  <a:pt x="332349" y="39508"/>
                </a:lnTo>
                <a:lnTo>
                  <a:pt x="362989" y="71675"/>
                </a:lnTo>
                <a:lnTo>
                  <a:pt x="386421" y="111490"/>
                </a:lnTo>
                <a:lnTo>
                  <a:pt x="402425" y="158998"/>
                </a:lnTo>
                <a:lnTo>
                  <a:pt x="410477" y="216961"/>
                </a:lnTo>
                <a:lnTo>
                  <a:pt x="411479" y="250062"/>
                </a:lnTo>
                <a:lnTo>
                  <a:pt x="410529" y="279378"/>
                </a:lnTo>
                <a:lnTo>
                  <a:pt x="402961" y="331626"/>
                </a:lnTo>
                <a:lnTo>
                  <a:pt x="386222" y="380085"/>
                </a:lnTo>
                <a:lnTo>
                  <a:pt x="359933" y="423467"/>
                </a:lnTo>
                <a:lnTo>
                  <a:pt x="329789" y="453205"/>
                </a:lnTo>
                <a:lnTo>
                  <a:pt x="294979" y="472775"/>
                </a:lnTo>
                <a:lnTo>
                  <a:pt x="256409" y="485014"/>
                </a:lnTo>
                <a:lnTo>
                  <a:pt x="212506" y="490210"/>
                </a:lnTo>
                <a:lnTo>
                  <a:pt x="186435" y="490855"/>
                </a:lnTo>
                <a:lnTo>
                  <a:pt x="0" y="490855"/>
                </a:lnTo>
                <a:lnTo>
                  <a:pt x="0" y="0"/>
                </a:lnTo>
                <a:close/>
              </a:path>
            </a:pathLst>
          </a:custGeom>
          <a:ln w="22860">
            <a:solidFill>
              <a:srgbClr val="F892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8860" y="367665"/>
            <a:ext cx="391795" cy="499745"/>
          </a:xfrm>
          <a:custGeom>
            <a:avLst/>
            <a:gdLst/>
            <a:ahLst/>
            <a:cxnLst/>
            <a:rect l="l" t="t" r="r" b="b"/>
            <a:pathLst>
              <a:path w="391794" h="499744">
                <a:moveTo>
                  <a:pt x="0" y="0"/>
                </a:moveTo>
                <a:lnTo>
                  <a:pt x="99059" y="0"/>
                </a:lnTo>
                <a:lnTo>
                  <a:pt x="99059" y="265811"/>
                </a:lnTo>
                <a:lnTo>
                  <a:pt x="99296" y="294667"/>
                </a:lnTo>
                <a:lnTo>
                  <a:pt x="101149" y="335712"/>
                </a:lnTo>
                <a:lnTo>
                  <a:pt x="113537" y="374999"/>
                </a:lnTo>
                <a:lnTo>
                  <a:pt x="146173" y="404240"/>
                </a:lnTo>
                <a:lnTo>
                  <a:pt x="198500" y="414527"/>
                </a:lnTo>
                <a:lnTo>
                  <a:pt x="218336" y="413454"/>
                </a:lnTo>
                <a:lnTo>
                  <a:pt x="262127" y="397256"/>
                </a:lnTo>
                <a:lnTo>
                  <a:pt x="287908" y="354964"/>
                </a:lnTo>
                <a:lnTo>
                  <a:pt x="292070" y="298600"/>
                </a:lnTo>
                <a:lnTo>
                  <a:pt x="292353" y="271525"/>
                </a:lnTo>
                <a:lnTo>
                  <a:pt x="292353" y="0"/>
                </a:lnTo>
                <a:lnTo>
                  <a:pt x="391413" y="0"/>
                </a:lnTo>
                <a:lnTo>
                  <a:pt x="391413" y="257810"/>
                </a:lnTo>
                <a:lnTo>
                  <a:pt x="390913" y="298765"/>
                </a:lnTo>
                <a:lnTo>
                  <a:pt x="386913" y="361197"/>
                </a:lnTo>
                <a:lnTo>
                  <a:pt x="378557" y="400224"/>
                </a:lnTo>
                <a:lnTo>
                  <a:pt x="353821" y="444373"/>
                </a:lnTo>
                <a:lnTo>
                  <a:pt x="313209" y="476287"/>
                </a:lnTo>
                <a:lnTo>
                  <a:pt x="276558" y="490878"/>
                </a:lnTo>
                <a:lnTo>
                  <a:pt x="229314" y="498308"/>
                </a:lnTo>
                <a:lnTo>
                  <a:pt x="201548" y="499237"/>
                </a:lnTo>
                <a:lnTo>
                  <a:pt x="168521" y="498215"/>
                </a:lnTo>
                <a:lnTo>
                  <a:pt x="115181" y="490075"/>
                </a:lnTo>
                <a:lnTo>
                  <a:pt x="77702" y="474267"/>
                </a:lnTo>
                <a:lnTo>
                  <a:pt x="37464" y="440817"/>
                </a:lnTo>
                <a:lnTo>
                  <a:pt x="13890" y="400454"/>
                </a:lnTo>
                <a:lnTo>
                  <a:pt x="5411" y="362761"/>
                </a:lnTo>
                <a:lnTo>
                  <a:pt x="597" y="300519"/>
                </a:lnTo>
                <a:lnTo>
                  <a:pt x="0" y="261874"/>
                </a:lnTo>
                <a:lnTo>
                  <a:pt x="0" y="0"/>
                </a:lnTo>
                <a:close/>
              </a:path>
            </a:pathLst>
          </a:custGeom>
          <a:ln w="22860">
            <a:solidFill>
              <a:srgbClr val="F892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4576" y="367665"/>
            <a:ext cx="441325" cy="490855"/>
          </a:xfrm>
          <a:custGeom>
            <a:avLst/>
            <a:gdLst/>
            <a:ahLst/>
            <a:cxnLst/>
            <a:rect l="l" t="t" r="r" b="b"/>
            <a:pathLst>
              <a:path w="441325" h="490855">
                <a:moveTo>
                  <a:pt x="0" y="0"/>
                </a:moveTo>
                <a:lnTo>
                  <a:pt x="208534" y="0"/>
                </a:lnTo>
                <a:lnTo>
                  <a:pt x="245254" y="813"/>
                </a:lnTo>
                <a:lnTo>
                  <a:pt x="302456" y="7393"/>
                </a:lnTo>
                <a:lnTo>
                  <a:pt x="339889" y="21085"/>
                </a:lnTo>
                <a:lnTo>
                  <a:pt x="379984" y="60198"/>
                </a:lnTo>
                <a:lnTo>
                  <a:pt x="396097" y="96488"/>
                </a:lnTo>
                <a:lnTo>
                  <a:pt x="401447" y="137540"/>
                </a:lnTo>
                <a:lnTo>
                  <a:pt x="399420" y="163970"/>
                </a:lnTo>
                <a:lnTo>
                  <a:pt x="383176" y="209639"/>
                </a:lnTo>
                <a:lnTo>
                  <a:pt x="350720" y="245189"/>
                </a:lnTo>
                <a:lnTo>
                  <a:pt x="302194" y="267858"/>
                </a:lnTo>
                <a:lnTo>
                  <a:pt x="271906" y="274193"/>
                </a:lnTo>
                <a:lnTo>
                  <a:pt x="287291" y="283839"/>
                </a:lnTo>
                <a:lnTo>
                  <a:pt x="324993" y="315468"/>
                </a:lnTo>
                <a:lnTo>
                  <a:pt x="349567" y="346519"/>
                </a:lnTo>
                <a:lnTo>
                  <a:pt x="381381" y="395097"/>
                </a:lnTo>
                <a:lnTo>
                  <a:pt x="441325" y="490855"/>
                </a:lnTo>
                <a:lnTo>
                  <a:pt x="322834" y="490855"/>
                </a:lnTo>
                <a:lnTo>
                  <a:pt x="251079" y="384048"/>
                </a:lnTo>
                <a:lnTo>
                  <a:pt x="233529" y="358042"/>
                </a:lnTo>
                <a:lnTo>
                  <a:pt x="207430" y="321986"/>
                </a:lnTo>
                <a:lnTo>
                  <a:pt x="176825" y="294820"/>
                </a:lnTo>
                <a:lnTo>
                  <a:pt x="135104" y="286232"/>
                </a:lnTo>
                <a:lnTo>
                  <a:pt x="119125" y="285876"/>
                </a:lnTo>
                <a:lnTo>
                  <a:pt x="99060" y="285876"/>
                </a:lnTo>
                <a:lnTo>
                  <a:pt x="99060" y="490855"/>
                </a:lnTo>
                <a:lnTo>
                  <a:pt x="0" y="490855"/>
                </a:lnTo>
                <a:lnTo>
                  <a:pt x="0" y="0"/>
                </a:lnTo>
                <a:close/>
              </a:path>
            </a:pathLst>
          </a:custGeom>
          <a:ln w="22859">
            <a:solidFill>
              <a:srgbClr val="F892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1496" y="359283"/>
            <a:ext cx="427990" cy="508000"/>
          </a:xfrm>
          <a:custGeom>
            <a:avLst/>
            <a:gdLst/>
            <a:ahLst/>
            <a:cxnLst/>
            <a:rect l="l" t="t" r="r" b="b"/>
            <a:pathLst>
              <a:path w="427989" h="508000">
                <a:moveTo>
                  <a:pt x="229742" y="0"/>
                </a:moveTo>
                <a:lnTo>
                  <a:pt x="272676" y="3331"/>
                </a:lnTo>
                <a:lnTo>
                  <a:pt x="311372" y="13319"/>
                </a:lnTo>
                <a:lnTo>
                  <a:pt x="345828" y="29950"/>
                </a:lnTo>
                <a:lnTo>
                  <a:pt x="376047" y="53212"/>
                </a:lnTo>
                <a:lnTo>
                  <a:pt x="405383" y="91566"/>
                </a:lnTo>
                <a:lnTo>
                  <a:pt x="426339" y="143637"/>
                </a:lnTo>
                <a:lnTo>
                  <a:pt x="328167" y="167131"/>
                </a:lnTo>
                <a:lnTo>
                  <a:pt x="322617" y="149008"/>
                </a:lnTo>
                <a:lnTo>
                  <a:pt x="314721" y="132921"/>
                </a:lnTo>
                <a:lnTo>
                  <a:pt x="277294" y="97139"/>
                </a:lnTo>
                <a:lnTo>
                  <a:pt x="224662" y="84708"/>
                </a:lnTo>
                <a:lnTo>
                  <a:pt x="198687" y="87159"/>
                </a:lnTo>
                <a:lnTo>
                  <a:pt x="154404" y="106729"/>
                </a:lnTo>
                <a:lnTo>
                  <a:pt x="121235" y="146472"/>
                </a:lnTo>
                <a:lnTo>
                  <a:pt x="104229" y="209960"/>
                </a:lnTo>
                <a:lnTo>
                  <a:pt x="102107" y="250825"/>
                </a:lnTo>
                <a:lnTo>
                  <a:pt x="104203" y="293973"/>
                </a:lnTo>
                <a:lnTo>
                  <a:pt x="120967" y="360267"/>
                </a:lnTo>
                <a:lnTo>
                  <a:pt x="153640" y="400675"/>
                </a:lnTo>
                <a:lnTo>
                  <a:pt x="197125" y="420435"/>
                </a:lnTo>
                <a:lnTo>
                  <a:pt x="222631" y="422909"/>
                </a:lnTo>
                <a:lnTo>
                  <a:pt x="241732" y="421338"/>
                </a:lnTo>
                <a:lnTo>
                  <a:pt x="290703" y="397763"/>
                </a:lnTo>
                <a:lnTo>
                  <a:pt x="315086" y="365458"/>
                </a:lnTo>
                <a:lnTo>
                  <a:pt x="331470" y="318769"/>
                </a:lnTo>
                <a:lnTo>
                  <a:pt x="427609" y="349250"/>
                </a:lnTo>
                <a:lnTo>
                  <a:pt x="414726" y="386851"/>
                </a:lnTo>
                <a:lnTo>
                  <a:pt x="377959" y="446530"/>
                </a:lnTo>
                <a:lnTo>
                  <a:pt x="326695" y="485705"/>
                </a:lnTo>
                <a:lnTo>
                  <a:pt x="261457" y="505188"/>
                </a:lnTo>
                <a:lnTo>
                  <a:pt x="223647" y="507618"/>
                </a:lnTo>
                <a:lnTo>
                  <a:pt x="176952" y="503449"/>
                </a:lnTo>
                <a:lnTo>
                  <a:pt x="134604" y="490934"/>
                </a:lnTo>
                <a:lnTo>
                  <a:pt x="96613" y="470060"/>
                </a:lnTo>
                <a:lnTo>
                  <a:pt x="62991" y="440816"/>
                </a:lnTo>
                <a:lnTo>
                  <a:pt x="35415" y="404334"/>
                </a:lnTo>
                <a:lnTo>
                  <a:pt x="15732" y="361743"/>
                </a:lnTo>
                <a:lnTo>
                  <a:pt x="3931" y="313033"/>
                </a:lnTo>
                <a:lnTo>
                  <a:pt x="0" y="258190"/>
                </a:lnTo>
                <a:lnTo>
                  <a:pt x="3952" y="200298"/>
                </a:lnTo>
                <a:lnTo>
                  <a:pt x="15811" y="149288"/>
                </a:lnTo>
                <a:lnTo>
                  <a:pt x="35575" y="105136"/>
                </a:lnTo>
                <a:lnTo>
                  <a:pt x="63245" y="67817"/>
                </a:lnTo>
                <a:lnTo>
                  <a:pt x="97422" y="38147"/>
                </a:lnTo>
                <a:lnTo>
                  <a:pt x="136540" y="16954"/>
                </a:lnTo>
                <a:lnTo>
                  <a:pt x="180635" y="4238"/>
                </a:lnTo>
                <a:lnTo>
                  <a:pt x="229742" y="0"/>
                </a:lnTo>
                <a:close/>
              </a:path>
            </a:pathLst>
          </a:custGeom>
          <a:ln w="22860">
            <a:solidFill>
              <a:srgbClr val="F892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34100" y="2633472"/>
            <a:ext cx="1108075" cy="1108075"/>
          </a:xfrm>
          <a:custGeom>
            <a:avLst/>
            <a:gdLst/>
            <a:ahLst/>
            <a:cxnLst/>
            <a:rect l="l" t="t" r="r" b="b"/>
            <a:pathLst>
              <a:path w="1108075" h="1108075">
                <a:moveTo>
                  <a:pt x="553974" y="0"/>
                </a:moveTo>
                <a:lnTo>
                  <a:pt x="0" y="553974"/>
                </a:lnTo>
                <a:lnTo>
                  <a:pt x="553974" y="1107947"/>
                </a:lnTo>
                <a:lnTo>
                  <a:pt x="1107948" y="553974"/>
                </a:lnTo>
                <a:lnTo>
                  <a:pt x="553974" y="0"/>
                </a:lnTo>
                <a:close/>
              </a:path>
            </a:pathLst>
          </a:custGeom>
          <a:solidFill>
            <a:srgbClr val="FFC9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28459" y="3206495"/>
            <a:ext cx="1108075" cy="1108075"/>
          </a:xfrm>
          <a:custGeom>
            <a:avLst/>
            <a:gdLst/>
            <a:ahLst/>
            <a:cxnLst/>
            <a:rect l="l" t="t" r="r" b="b"/>
            <a:pathLst>
              <a:path w="1108075" h="1108075">
                <a:moveTo>
                  <a:pt x="553974" y="0"/>
                </a:moveTo>
                <a:lnTo>
                  <a:pt x="0" y="553973"/>
                </a:lnTo>
                <a:lnTo>
                  <a:pt x="553974" y="1107947"/>
                </a:lnTo>
                <a:lnTo>
                  <a:pt x="1107948" y="553973"/>
                </a:lnTo>
                <a:lnTo>
                  <a:pt x="553974" y="0"/>
                </a:lnTo>
                <a:close/>
              </a:path>
            </a:pathLst>
          </a:custGeom>
          <a:solidFill>
            <a:srgbClr val="CE8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50864" y="3810000"/>
            <a:ext cx="1108075" cy="1108075"/>
          </a:xfrm>
          <a:custGeom>
            <a:avLst/>
            <a:gdLst/>
            <a:ahLst/>
            <a:cxnLst/>
            <a:rect l="l" t="t" r="r" b="b"/>
            <a:pathLst>
              <a:path w="1108075" h="1108075">
                <a:moveTo>
                  <a:pt x="553974" y="0"/>
                </a:moveTo>
                <a:lnTo>
                  <a:pt x="0" y="553974"/>
                </a:lnTo>
                <a:lnTo>
                  <a:pt x="553974" y="1107948"/>
                </a:lnTo>
                <a:lnTo>
                  <a:pt x="1107947" y="553974"/>
                </a:lnTo>
                <a:lnTo>
                  <a:pt x="553974" y="0"/>
                </a:lnTo>
                <a:close/>
              </a:path>
            </a:pathLst>
          </a:custGeom>
          <a:solidFill>
            <a:srgbClr val="F892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56503" y="3235451"/>
            <a:ext cx="1108075" cy="1108075"/>
          </a:xfrm>
          <a:custGeom>
            <a:avLst/>
            <a:gdLst/>
            <a:ahLst/>
            <a:cxnLst/>
            <a:rect l="l" t="t" r="r" b="b"/>
            <a:pathLst>
              <a:path w="1108075" h="1108075">
                <a:moveTo>
                  <a:pt x="553974" y="0"/>
                </a:moveTo>
                <a:lnTo>
                  <a:pt x="0" y="553974"/>
                </a:lnTo>
                <a:lnTo>
                  <a:pt x="553974" y="1107948"/>
                </a:lnTo>
                <a:lnTo>
                  <a:pt x="1107948" y="553974"/>
                </a:lnTo>
                <a:lnTo>
                  <a:pt x="553974" y="0"/>
                </a:lnTo>
                <a:close/>
              </a:path>
            </a:pathLst>
          </a:custGeom>
          <a:solidFill>
            <a:srgbClr val="E64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56940" y="2157936"/>
            <a:ext cx="1053884" cy="418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13347" y="2214372"/>
            <a:ext cx="943610" cy="307975"/>
          </a:xfrm>
          <a:prstGeom prst="rect">
            <a:avLst/>
          </a:prstGeom>
          <a:solidFill>
            <a:srgbClr val="FFC908"/>
          </a:solidFill>
        </p:spPr>
        <p:txBody>
          <a:bodyPr vert="horz" wrap="square" lIns="0" tIns="4254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335"/>
              </a:spcBef>
            </a:pPr>
            <a:r>
              <a:rPr sz="1400" b="1" spc="-3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08538" y="3578304"/>
            <a:ext cx="906093" cy="4184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64964" y="3634740"/>
            <a:ext cx="795655" cy="307975"/>
          </a:xfrm>
          <a:prstGeom prst="rect">
            <a:avLst/>
          </a:prstGeom>
          <a:solidFill>
            <a:srgbClr val="E64722"/>
          </a:solidFill>
        </p:spPr>
        <p:txBody>
          <a:bodyPr vert="horz" wrap="square" lIns="0" tIns="41910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330"/>
              </a:spcBef>
            </a:pP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908015" y="3529536"/>
            <a:ext cx="1026453" cy="4184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964423" y="3585971"/>
            <a:ext cx="916305" cy="307975"/>
          </a:xfrm>
          <a:prstGeom prst="rect">
            <a:avLst/>
          </a:prstGeom>
          <a:solidFill>
            <a:srgbClr val="CE8D3D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33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DELETE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70076" y="4988004"/>
            <a:ext cx="1341912" cy="4184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26479" y="5044440"/>
            <a:ext cx="1231900" cy="307975"/>
          </a:xfrm>
          <a:prstGeom prst="rect">
            <a:avLst/>
          </a:prstGeom>
          <a:solidFill>
            <a:srgbClr val="F6971A"/>
          </a:solidFill>
        </p:spPr>
        <p:txBody>
          <a:bodyPr vert="horz" wrap="square" lIns="0" tIns="43180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340"/>
              </a:spcBef>
            </a:pPr>
            <a:r>
              <a:rPr sz="1400" b="1" spc="-30" dirty="0">
                <a:solidFill>
                  <a:srgbClr val="FFFFFF"/>
                </a:solidFill>
                <a:latin typeface="Arial"/>
                <a:cs typeface="Arial"/>
              </a:rPr>
              <a:t>UPDATE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82640" y="3649979"/>
            <a:ext cx="447040" cy="303530"/>
          </a:xfrm>
          <a:custGeom>
            <a:avLst/>
            <a:gdLst/>
            <a:ahLst/>
            <a:cxnLst/>
            <a:rect l="l" t="t" r="r" b="b"/>
            <a:pathLst>
              <a:path w="447039" h="303529">
                <a:moveTo>
                  <a:pt x="14097" y="42799"/>
                </a:moveTo>
                <a:lnTo>
                  <a:pt x="14097" y="73787"/>
                </a:lnTo>
                <a:lnTo>
                  <a:pt x="0" y="73787"/>
                </a:lnTo>
                <a:lnTo>
                  <a:pt x="0" y="303276"/>
                </a:lnTo>
                <a:lnTo>
                  <a:pt x="446532" y="303276"/>
                </a:lnTo>
                <a:lnTo>
                  <a:pt x="446532" y="279273"/>
                </a:lnTo>
                <a:lnTo>
                  <a:pt x="229235" y="279273"/>
                </a:lnTo>
                <a:lnTo>
                  <a:pt x="217297" y="277876"/>
                </a:lnTo>
                <a:lnTo>
                  <a:pt x="217297" y="277622"/>
                </a:lnTo>
                <a:lnTo>
                  <a:pt x="180117" y="269113"/>
                </a:lnTo>
                <a:lnTo>
                  <a:pt x="31623" y="269113"/>
                </a:lnTo>
                <a:lnTo>
                  <a:pt x="33020" y="52705"/>
                </a:lnTo>
                <a:lnTo>
                  <a:pt x="217297" y="52705"/>
                </a:lnTo>
                <a:lnTo>
                  <a:pt x="217297" y="43053"/>
                </a:lnTo>
                <a:lnTo>
                  <a:pt x="53086" y="43053"/>
                </a:lnTo>
                <a:lnTo>
                  <a:pt x="14097" y="42799"/>
                </a:lnTo>
                <a:close/>
              </a:path>
              <a:path w="447039" h="303529">
                <a:moveTo>
                  <a:pt x="319452" y="260080"/>
                </a:moveTo>
                <a:lnTo>
                  <a:pt x="277564" y="266463"/>
                </a:lnTo>
                <a:lnTo>
                  <a:pt x="229235" y="277622"/>
                </a:lnTo>
                <a:lnTo>
                  <a:pt x="229235" y="279273"/>
                </a:lnTo>
                <a:lnTo>
                  <a:pt x="446532" y="279273"/>
                </a:lnTo>
                <a:lnTo>
                  <a:pt x="446532" y="271018"/>
                </a:lnTo>
                <a:lnTo>
                  <a:pt x="412242" y="271018"/>
                </a:lnTo>
                <a:lnTo>
                  <a:pt x="361983" y="260816"/>
                </a:lnTo>
                <a:lnTo>
                  <a:pt x="319452" y="260080"/>
                </a:lnTo>
                <a:close/>
              </a:path>
              <a:path w="447039" h="303529">
                <a:moveTo>
                  <a:pt x="217297" y="240670"/>
                </a:moveTo>
                <a:lnTo>
                  <a:pt x="92424" y="240670"/>
                </a:lnTo>
                <a:lnTo>
                  <a:pt x="134175" y="243855"/>
                </a:lnTo>
                <a:lnTo>
                  <a:pt x="176212" y="256018"/>
                </a:lnTo>
                <a:lnTo>
                  <a:pt x="217297" y="276479"/>
                </a:lnTo>
                <a:lnTo>
                  <a:pt x="217297" y="240670"/>
                </a:lnTo>
                <a:close/>
              </a:path>
              <a:path w="447039" h="303529">
                <a:moveTo>
                  <a:pt x="331597" y="0"/>
                </a:moveTo>
                <a:lnTo>
                  <a:pt x="303244" y="2843"/>
                </a:lnTo>
                <a:lnTo>
                  <a:pt x="277463" y="10747"/>
                </a:lnTo>
                <a:lnTo>
                  <a:pt x="253158" y="23342"/>
                </a:lnTo>
                <a:lnTo>
                  <a:pt x="229235" y="40259"/>
                </a:lnTo>
                <a:lnTo>
                  <a:pt x="229235" y="276479"/>
                </a:lnTo>
                <a:lnTo>
                  <a:pt x="270319" y="256018"/>
                </a:lnTo>
                <a:lnTo>
                  <a:pt x="312356" y="243855"/>
                </a:lnTo>
                <a:lnTo>
                  <a:pt x="354107" y="240670"/>
                </a:lnTo>
                <a:lnTo>
                  <a:pt x="394309" y="240670"/>
                </a:lnTo>
                <a:lnTo>
                  <a:pt x="394142" y="198544"/>
                </a:lnTo>
                <a:lnTo>
                  <a:pt x="393709" y="101302"/>
                </a:lnTo>
                <a:lnTo>
                  <a:pt x="393446" y="52705"/>
                </a:lnTo>
                <a:lnTo>
                  <a:pt x="430149" y="52705"/>
                </a:lnTo>
                <a:lnTo>
                  <a:pt x="430149" y="43053"/>
                </a:lnTo>
                <a:lnTo>
                  <a:pt x="393446" y="43053"/>
                </a:lnTo>
                <a:lnTo>
                  <a:pt x="393319" y="9144"/>
                </a:lnTo>
                <a:lnTo>
                  <a:pt x="376370" y="5018"/>
                </a:lnTo>
                <a:lnTo>
                  <a:pt x="360505" y="2143"/>
                </a:lnTo>
                <a:lnTo>
                  <a:pt x="345616" y="482"/>
                </a:lnTo>
                <a:lnTo>
                  <a:pt x="331597" y="0"/>
                </a:lnTo>
                <a:close/>
              </a:path>
              <a:path w="447039" h="303529">
                <a:moveTo>
                  <a:pt x="430149" y="52705"/>
                </a:moveTo>
                <a:lnTo>
                  <a:pt x="413512" y="52705"/>
                </a:lnTo>
                <a:lnTo>
                  <a:pt x="412242" y="271018"/>
                </a:lnTo>
                <a:lnTo>
                  <a:pt x="446532" y="271018"/>
                </a:lnTo>
                <a:lnTo>
                  <a:pt x="446532" y="73787"/>
                </a:lnTo>
                <a:lnTo>
                  <a:pt x="430149" y="73787"/>
                </a:lnTo>
                <a:lnTo>
                  <a:pt x="430149" y="52705"/>
                </a:lnTo>
                <a:close/>
              </a:path>
              <a:path w="447039" h="303529">
                <a:moveTo>
                  <a:pt x="82655" y="258851"/>
                </a:moveTo>
                <a:lnTo>
                  <a:pt x="31623" y="269113"/>
                </a:lnTo>
                <a:lnTo>
                  <a:pt x="180117" y="269113"/>
                </a:lnTo>
                <a:lnTo>
                  <a:pt x="170051" y="266809"/>
                </a:lnTo>
                <a:lnTo>
                  <a:pt x="126984" y="259318"/>
                </a:lnTo>
                <a:lnTo>
                  <a:pt x="82655" y="258851"/>
                </a:lnTo>
                <a:close/>
              </a:path>
              <a:path w="447039" h="303529">
                <a:moveTo>
                  <a:pt x="217297" y="52705"/>
                </a:moveTo>
                <a:lnTo>
                  <a:pt x="53086" y="52705"/>
                </a:lnTo>
                <a:lnTo>
                  <a:pt x="52197" y="247142"/>
                </a:lnTo>
                <a:lnTo>
                  <a:pt x="92424" y="240670"/>
                </a:lnTo>
                <a:lnTo>
                  <a:pt x="217297" y="240670"/>
                </a:lnTo>
                <a:lnTo>
                  <a:pt x="217297" y="52705"/>
                </a:lnTo>
                <a:close/>
              </a:path>
              <a:path w="447039" h="303529">
                <a:moveTo>
                  <a:pt x="394309" y="240670"/>
                </a:moveTo>
                <a:lnTo>
                  <a:pt x="354107" y="240670"/>
                </a:lnTo>
                <a:lnTo>
                  <a:pt x="394335" y="247142"/>
                </a:lnTo>
                <a:lnTo>
                  <a:pt x="394309" y="240670"/>
                </a:lnTo>
                <a:close/>
              </a:path>
              <a:path w="447039" h="303529">
                <a:moveTo>
                  <a:pt x="114935" y="0"/>
                </a:moveTo>
                <a:lnTo>
                  <a:pt x="70161" y="5018"/>
                </a:lnTo>
                <a:lnTo>
                  <a:pt x="53086" y="43053"/>
                </a:lnTo>
                <a:lnTo>
                  <a:pt x="217297" y="43053"/>
                </a:lnTo>
                <a:lnTo>
                  <a:pt x="217297" y="40259"/>
                </a:lnTo>
                <a:lnTo>
                  <a:pt x="193373" y="23342"/>
                </a:lnTo>
                <a:lnTo>
                  <a:pt x="169068" y="10747"/>
                </a:lnTo>
                <a:lnTo>
                  <a:pt x="143287" y="2843"/>
                </a:lnTo>
                <a:lnTo>
                  <a:pt x="114935" y="0"/>
                </a:lnTo>
                <a:close/>
              </a:path>
              <a:path w="447039" h="303529">
                <a:moveTo>
                  <a:pt x="430149" y="42799"/>
                </a:moveTo>
                <a:lnTo>
                  <a:pt x="393446" y="43053"/>
                </a:lnTo>
                <a:lnTo>
                  <a:pt x="430149" y="43053"/>
                </a:lnTo>
                <a:lnTo>
                  <a:pt x="430149" y="42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60819" y="2945892"/>
            <a:ext cx="388620" cy="463550"/>
          </a:xfrm>
          <a:custGeom>
            <a:avLst/>
            <a:gdLst/>
            <a:ahLst/>
            <a:cxnLst/>
            <a:rect l="l" t="t" r="r" b="b"/>
            <a:pathLst>
              <a:path w="388620" h="463550">
                <a:moveTo>
                  <a:pt x="188849" y="2412"/>
                </a:moveTo>
                <a:lnTo>
                  <a:pt x="0" y="2412"/>
                </a:lnTo>
                <a:lnTo>
                  <a:pt x="0" y="463296"/>
                </a:lnTo>
                <a:lnTo>
                  <a:pt x="325120" y="463296"/>
                </a:lnTo>
                <a:lnTo>
                  <a:pt x="295219" y="457160"/>
                </a:lnTo>
                <a:lnTo>
                  <a:pt x="270795" y="440594"/>
                </a:lnTo>
                <a:lnTo>
                  <a:pt x="254325" y="416075"/>
                </a:lnTo>
                <a:lnTo>
                  <a:pt x="248284" y="386080"/>
                </a:lnTo>
                <a:lnTo>
                  <a:pt x="254325" y="356084"/>
                </a:lnTo>
                <a:lnTo>
                  <a:pt x="270795" y="331565"/>
                </a:lnTo>
                <a:lnTo>
                  <a:pt x="295219" y="314999"/>
                </a:lnTo>
                <a:lnTo>
                  <a:pt x="325120" y="308863"/>
                </a:lnTo>
                <a:lnTo>
                  <a:pt x="325120" y="142494"/>
                </a:lnTo>
                <a:lnTo>
                  <a:pt x="188849" y="142494"/>
                </a:lnTo>
                <a:lnTo>
                  <a:pt x="188849" y="2412"/>
                </a:lnTo>
                <a:close/>
              </a:path>
              <a:path w="388620" h="463550">
                <a:moveTo>
                  <a:pt x="323341" y="320167"/>
                </a:moveTo>
                <a:lnTo>
                  <a:pt x="297926" y="325296"/>
                </a:lnTo>
                <a:lnTo>
                  <a:pt x="277177" y="339296"/>
                </a:lnTo>
                <a:lnTo>
                  <a:pt x="263191" y="360082"/>
                </a:lnTo>
                <a:lnTo>
                  <a:pt x="258063" y="385572"/>
                </a:lnTo>
                <a:lnTo>
                  <a:pt x="263191" y="410987"/>
                </a:lnTo>
                <a:lnTo>
                  <a:pt x="277177" y="431736"/>
                </a:lnTo>
                <a:lnTo>
                  <a:pt x="297926" y="445722"/>
                </a:lnTo>
                <a:lnTo>
                  <a:pt x="323341" y="450850"/>
                </a:lnTo>
                <a:lnTo>
                  <a:pt x="348757" y="445722"/>
                </a:lnTo>
                <a:lnTo>
                  <a:pt x="369506" y="431736"/>
                </a:lnTo>
                <a:lnTo>
                  <a:pt x="375113" y="423418"/>
                </a:lnTo>
                <a:lnTo>
                  <a:pt x="311276" y="423418"/>
                </a:lnTo>
                <a:lnTo>
                  <a:pt x="311276" y="397637"/>
                </a:lnTo>
                <a:lnTo>
                  <a:pt x="285496" y="397637"/>
                </a:lnTo>
                <a:lnTo>
                  <a:pt x="285496" y="373380"/>
                </a:lnTo>
                <a:lnTo>
                  <a:pt x="311276" y="373380"/>
                </a:lnTo>
                <a:lnTo>
                  <a:pt x="311276" y="347725"/>
                </a:lnTo>
                <a:lnTo>
                  <a:pt x="375178" y="347725"/>
                </a:lnTo>
                <a:lnTo>
                  <a:pt x="369506" y="339296"/>
                </a:lnTo>
                <a:lnTo>
                  <a:pt x="348757" y="325296"/>
                </a:lnTo>
                <a:lnTo>
                  <a:pt x="323341" y="320167"/>
                </a:lnTo>
                <a:close/>
              </a:path>
              <a:path w="388620" h="463550">
                <a:moveTo>
                  <a:pt x="375178" y="347725"/>
                </a:moveTo>
                <a:lnTo>
                  <a:pt x="335406" y="347725"/>
                </a:lnTo>
                <a:lnTo>
                  <a:pt x="335406" y="373380"/>
                </a:lnTo>
                <a:lnTo>
                  <a:pt x="361060" y="373380"/>
                </a:lnTo>
                <a:lnTo>
                  <a:pt x="361060" y="397637"/>
                </a:lnTo>
                <a:lnTo>
                  <a:pt x="335406" y="397637"/>
                </a:lnTo>
                <a:lnTo>
                  <a:pt x="335406" y="423418"/>
                </a:lnTo>
                <a:lnTo>
                  <a:pt x="375113" y="423418"/>
                </a:lnTo>
                <a:lnTo>
                  <a:pt x="383492" y="410987"/>
                </a:lnTo>
                <a:lnTo>
                  <a:pt x="388620" y="385572"/>
                </a:lnTo>
                <a:lnTo>
                  <a:pt x="383492" y="360082"/>
                </a:lnTo>
                <a:lnTo>
                  <a:pt x="375178" y="347725"/>
                </a:lnTo>
                <a:close/>
              </a:path>
              <a:path w="388620" h="463550">
                <a:moveTo>
                  <a:pt x="205104" y="0"/>
                </a:moveTo>
                <a:lnTo>
                  <a:pt x="205104" y="127127"/>
                </a:lnTo>
                <a:lnTo>
                  <a:pt x="326771" y="127127"/>
                </a:lnTo>
                <a:lnTo>
                  <a:pt x="205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40423" y="4143755"/>
            <a:ext cx="489584" cy="490855"/>
          </a:xfrm>
          <a:custGeom>
            <a:avLst/>
            <a:gdLst/>
            <a:ahLst/>
            <a:cxnLst/>
            <a:rect l="l" t="t" r="r" b="b"/>
            <a:pathLst>
              <a:path w="489584" h="490854">
                <a:moveTo>
                  <a:pt x="160485" y="390779"/>
                </a:moveTo>
                <a:lnTo>
                  <a:pt x="43561" y="390779"/>
                </a:lnTo>
                <a:lnTo>
                  <a:pt x="76344" y="427163"/>
                </a:lnTo>
                <a:lnTo>
                  <a:pt x="115118" y="455835"/>
                </a:lnTo>
                <a:lnTo>
                  <a:pt x="158527" y="476281"/>
                </a:lnTo>
                <a:lnTo>
                  <a:pt x="205217" y="487985"/>
                </a:lnTo>
                <a:lnTo>
                  <a:pt x="253834" y="490432"/>
                </a:lnTo>
                <a:lnTo>
                  <a:pt x="303022" y="483108"/>
                </a:lnTo>
                <a:lnTo>
                  <a:pt x="345772" y="468137"/>
                </a:lnTo>
                <a:lnTo>
                  <a:pt x="384297" y="446200"/>
                </a:lnTo>
                <a:lnTo>
                  <a:pt x="417901" y="418120"/>
                </a:lnTo>
                <a:lnTo>
                  <a:pt x="422106" y="413103"/>
                </a:lnTo>
                <a:lnTo>
                  <a:pt x="235521" y="413103"/>
                </a:lnTo>
                <a:lnTo>
                  <a:pt x="188944" y="404749"/>
                </a:lnTo>
                <a:lnTo>
                  <a:pt x="160485" y="390779"/>
                </a:lnTo>
                <a:close/>
              </a:path>
              <a:path w="489584" h="490854">
                <a:moveTo>
                  <a:pt x="411099" y="255905"/>
                </a:moveTo>
                <a:lnTo>
                  <a:pt x="399286" y="307859"/>
                </a:lnTo>
                <a:lnTo>
                  <a:pt x="372411" y="352552"/>
                </a:lnTo>
                <a:lnTo>
                  <a:pt x="333035" y="386957"/>
                </a:lnTo>
                <a:lnTo>
                  <a:pt x="283718" y="408051"/>
                </a:lnTo>
                <a:lnTo>
                  <a:pt x="235521" y="413103"/>
                </a:lnTo>
                <a:lnTo>
                  <a:pt x="422106" y="413103"/>
                </a:lnTo>
                <a:lnTo>
                  <a:pt x="445889" y="384721"/>
                </a:lnTo>
                <a:lnTo>
                  <a:pt x="467566" y="346829"/>
                </a:lnTo>
                <a:lnTo>
                  <a:pt x="482236" y="305266"/>
                </a:lnTo>
                <a:lnTo>
                  <a:pt x="489203" y="260858"/>
                </a:lnTo>
                <a:lnTo>
                  <a:pt x="411099" y="255905"/>
                </a:lnTo>
                <a:close/>
              </a:path>
              <a:path w="489584" h="490854">
                <a:moveTo>
                  <a:pt x="18034" y="273304"/>
                </a:moveTo>
                <a:lnTo>
                  <a:pt x="17652" y="405511"/>
                </a:lnTo>
                <a:lnTo>
                  <a:pt x="43561" y="390779"/>
                </a:lnTo>
                <a:lnTo>
                  <a:pt x="160485" y="390779"/>
                </a:lnTo>
                <a:lnTo>
                  <a:pt x="146700" y="384012"/>
                </a:lnTo>
                <a:lnTo>
                  <a:pt x="111505" y="351917"/>
                </a:lnTo>
                <a:lnTo>
                  <a:pt x="133730" y="339217"/>
                </a:lnTo>
                <a:lnTo>
                  <a:pt x="18034" y="273304"/>
                </a:lnTo>
                <a:close/>
              </a:path>
              <a:path w="489584" h="490854">
                <a:moveTo>
                  <a:pt x="244982" y="0"/>
                </a:moveTo>
                <a:lnTo>
                  <a:pt x="200870" y="4357"/>
                </a:lnTo>
                <a:lnTo>
                  <a:pt x="143431" y="22590"/>
                </a:lnTo>
                <a:lnTo>
                  <a:pt x="104906" y="44527"/>
                </a:lnTo>
                <a:lnTo>
                  <a:pt x="71302" y="72607"/>
                </a:lnTo>
                <a:lnTo>
                  <a:pt x="43314" y="106006"/>
                </a:lnTo>
                <a:lnTo>
                  <a:pt x="21637" y="143898"/>
                </a:lnTo>
                <a:lnTo>
                  <a:pt x="6967" y="185461"/>
                </a:lnTo>
                <a:lnTo>
                  <a:pt x="0" y="229870"/>
                </a:lnTo>
                <a:lnTo>
                  <a:pt x="78104" y="234823"/>
                </a:lnTo>
                <a:lnTo>
                  <a:pt x="89917" y="182868"/>
                </a:lnTo>
                <a:lnTo>
                  <a:pt x="116792" y="138176"/>
                </a:lnTo>
                <a:lnTo>
                  <a:pt x="156168" y="103770"/>
                </a:lnTo>
                <a:lnTo>
                  <a:pt x="205485" y="82677"/>
                </a:lnTo>
                <a:lnTo>
                  <a:pt x="253682" y="77624"/>
                </a:lnTo>
                <a:lnTo>
                  <a:pt x="425735" y="77624"/>
                </a:lnTo>
                <a:lnTo>
                  <a:pt x="414313" y="64816"/>
                </a:lnTo>
                <a:lnTo>
                  <a:pt x="377369" y="36822"/>
                </a:lnTo>
                <a:lnTo>
                  <a:pt x="336024" y="16400"/>
                </a:lnTo>
                <a:lnTo>
                  <a:pt x="291491" y="3981"/>
                </a:lnTo>
                <a:lnTo>
                  <a:pt x="244982" y="0"/>
                </a:lnTo>
                <a:close/>
              </a:path>
              <a:path w="489584" h="490854">
                <a:moveTo>
                  <a:pt x="425735" y="77624"/>
                </a:moveTo>
                <a:lnTo>
                  <a:pt x="253682" y="77624"/>
                </a:lnTo>
                <a:lnTo>
                  <a:pt x="300259" y="85979"/>
                </a:lnTo>
                <a:lnTo>
                  <a:pt x="342503" y="106715"/>
                </a:lnTo>
                <a:lnTo>
                  <a:pt x="377698" y="138811"/>
                </a:lnTo>
                <a:lnTo>
                  <a:pt x="355473" y="151511"/>
                </a:lnTo>
                <a:lnTo>
                  <a:pt x="471170" y="217551"/>
                </a:lnTo>
                <a:lnTo>
                  <a:pt x="471508" y="99949"/>
                </a:lnTo>
                <a:lnTo>
                  <a:pt x="445643" y="99949"/>
                </a:lnTo>
                <a:lnTo>
                  <a:pt x="425735" y="77624"/>
                </a:lnTo>
                <a:close/>
              </a:path>
              <a:path w="489584" h="490854">
                <a:moveTo>
                  <a:pt x="471550" y="85217"/>
                </a:moveTo>
                <a:lnTo>
                  <a:pt x="445643" y="99949"/>
                </a:lnTo>
                <a:lnTo>
                  <a:pt x="471508" y="99949"/>
                </a:lnTo>
                <a:lnTo>
                  <a:pt x="471550" y="852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92695" y="3585971"/>
            <a:ext cx="341630" cy="367665"/>
          </a:xfrm>
          <a:custGeom>
            <a:avLst/>
            <a:gdLst/>
            <a:ahLst/>
            <a:cxnLst/>
            <a:rect l="l" t="t" r="r" b="b"/>
            <a:pathLst>
              <a:path w="341629" h="367664">
                <a:moveTo>
                  <a:pt x="329946" y="82676"/>
                </a:moveTo>
                <a:lnTo>
                  <a:pt x="11429" y="82676"/>
                </a:lnTo>
                <a:lnTo>
                  <a:pt x="11429" y="319913"/>
                </a:lnTo>
                <a:lnTo>
                  <a:pt x="15333" y="338351"/>
                </a:lnTo>
                <a:lnTo>
                  <a:pt x="25987" y="353409"/>
                </a:lnTo>
                <a:lnTo>
                  <a:pt x="41808" y="363561"/>
                </a:lnTo>
                <a:lnTo>
                  <a:pt x="61213" y="367283"/>
                </a:lnTo>
                <a:lnTo>
                  <a:pt x="280161" y="367283"/>
                </a:lnTo>
                <a:lnTo>
                  <a:pt x="326042" y="338351"/>
                </a:lnTo>
                <a:lnTo>
                  <a:pt x="58038" y="327913"/>
                </a:lnTo>
                <a:lnTo>
                  <a:pt x="53212" y="323341"/>
                </a:lnTo>
                <a:lnTo>
                  <a:pt x="53212" y="121030"/>
                </a:lnTo>
                <a:lnTo>
                  <a:pt x="58038" y="116458"/>
                </a:lnTo>
                <a:lnTo>
                  <a:pt x="329946" y="116458"/>
                </a:lnTo>
                <a:lnTo>
                  <a:pt x="329946" y="82676"/>
                </a:lnTo>
                <a:close/>
              </a:path>
              <a:path w="341629" h="367664">
                <a:moveTo>
                  <a:pt x="126364" y="116458"/>
                </a:moveTo>
                <a:lnTo>
                  <a:pt x="69850" y="116458"/>
                </a:lnTo>
                <a:lnTo>
                  <a:pt x="74549" y="121030"/>
                </a:lnTo>
                <a:lnTo>
                  <a:pt x="74549" y="323341"/>
                </a:lnTo>
                <a:lnTo>
                  <a:pt x="69850" y="327913"/>
                </a:lnTo>
                <a:lnTo>
                  <a:pt x="126364" y="327913"/>
                </a:lnTo>
                <a:lnTo>
                  <a:pt x="121538" y="323341"/>
                </a:lnTo>
                <a:lnTo>
                  <a:pt x="121538" y="121030"/>
                </a:lnTo>
                <a:lnTo>
                  <a:pt x="126364" y="116458"/>
                </a:lnTo>
                <a:close/>
              </a:path>
              <a:path w="341629" h="367664">
                <a:moveTo>
                  <a:pt x="194563" y="116458"/>
                </a:moveTo>
                <a:lnTo>
                  <a:pt x="138049" y="116458"/>
                </a:lnTo>
                <a:lnTo>
                  <a:pt x="142875" y="121030"/>
                </a:lnTo>
                <a:lnTo>
                  <a:pt x="142875" y="323341"/>
                </a:lnTo>
                <a:lnTo>
                  <a:pt x="138049" y="327913"/>
                </a:lnTo>
                <a:lnTo>
                  <a:pt x="194563" y="327913"/>
                </a:lnTo>
                <a:lnTo>
                  <a:pt x="189864" y="323341"/>
                </a:lnTo>
                <a:lnTo>
                  <a:pt x="189864" y="121030"/>
                </a:lnTo>
                <a:lnTo>
                  <a:pt x="194563" y="116458"/>
                </a:lnTo>
                <a:close/>
              </a:path>
              <a:path w="341629" h="367664">
                <a:moveTo>
                  <a:pt x="262889" y="116458"/>
                </a:moveTo>
                <a:lnTo>
                  <a:pt x="206375" y="116458"/>
                </a:lnTo>
                <a:lnTo>
                  <a:pt x="211200" y="121030"/>
                </a:lnTo>
                <a:lnTo>
                  <a:pt x="211200" y="323341"/>
                </a:lnTo>
                <a:lnTo>
                  <a:pt x="206375" y="327913"/>
                </a:lnTo>
                <a:lnTo>
                  <a:pt x="262889" y="327913"/>
                </a:lnTo>
                <a:lnTo>
                  <a:pt x="258063" y="323341"/>
                </a:lnTo>
                <a:lnTo>
                  <a:pt x="258063" y="121030"/>
                </a:lnTo>
                <a:lnTo>
                  <a:pt x="262889" y="116458"/>
                </a:lnTo>
                <a:close/>
              </a:path>
              <a:path w="341629" h="367664">
                <a:moveTo>
                  <a:pt x="329946" y="116458"/>
                </a:moveTo>
                <a:lnTo>
                  <a:pt x="274700" y="116458"/>
                </a:lnTo>
                <a:lnTo>
                  <a:pt x="279400" y="121030"/>
                </a:lnTo>
                <a:lnTo>
                  <a:pt x="279400" y="323341"/>
                </a:lnTo>
                <a:lnTo>
                  <a:pt x="274700" y="327913"/>
                </a:lnTo>
                <a:lnTo>
                  <a:pt x="328252" y="327913"/>
                </a:lnTo>
                <a:lnTo>
                  <a:pt x="329946" y="319913"/>
                </a:lnTo>
                <a:lnTo>
                  <a:pt x="329946" y="116458"/>
                </a:lnTo>
                <a:close/>
              </a:path>
              <a:path w="341629" h="367664">
                <a:moveTo>
                  <a:pt x="338200" y="25780"/>
                </a:moveTo>
                <a:lnTo>
                  <a:pt x="3175" y="25780"/>
                </a:lnTo>
                <a:lnTo>
                  <a:pt x="0" y="28828"/>
                </a:lnTo>
                <a:lnTo>
                  <a:pt x="0" y="63372"/>
                </a:lnTo>
                <a:lnTo>
                  <a:pt x="3175" y="66420"/>
                </a:lnTo>
                <a:lnTo>
                  <a:pt x="338200" y="66420"/>
                </a:lnTo>
                <a:lnTo>
                  <a:pt x="341375" y="63372"/>
                </a:lnTo>
                <a:lnTo>
                  <a:pt x="341375" y="28828"/>
                </a:lnTo>
                <a:lnTo>
                  <a:pt x="338200" y="25780"/>
                </a:lnTo>
                <a:close/>
              </a:path>
              <a:path w="341629" h="367664">
                <a:moveTo>
                  <a:pt x="207518" y="0"/>
                </a:moveTo>
                <a:lnTo>
                  <a:pt x="133857" y="0"/>
                </a:lnTo>
                <a:lnTo>
                  <a:pt x="127761" y="5714"/>
                </a:lnTo>
                <a:lnTo>
                  <a:pt x="127761" y="25780"/>
                </a:lnTo>
                <a:lnTo>
                  <a:pt x="213613" y="25780"/>
                </a:lnTo>
                <a:lnTo>
                  <a:pt x="213613" y="5714"/>
                </a:lnTo>
                <a:lnTo>
                  <a:pt x="2075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135" y="2104107"/>
            <a:ext cx="5600939" cy="764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723" y="2188464"/>
            <a:ext cx="5292090" cy="4137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3255" y="2253995"/>
            <a:ext cx="5163312" cy="2849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1537716"/>
            <a:ext cx="5588508" cy="9558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4488" y="1731264"/>
            <a:ext cx="5118354" cy="3863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0020" y="1796795"/>
            <a:ext cx="4989576" cy="25755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2513114"/>
            <a:ext cx="5992367" cy="9476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" y="2706636"/>
            <a:ext cx="5578602" cy="37870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3631" y="2772155"/>
            <a:ext cx="5449824" cy="2499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4762" y="4154880"/>
            <a:ext cx="3011646" cy="6878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9456" y="4239767"/>
            <a:ext cx="2660142" cy="33604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4988" y="4305300"/>
            <a:ext cx="2531364" cy="2072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5275" y="5019519"/>
            <a:ext cx="3937213" cy="76434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9456" y="5103876"/>
            <a:ext cx="3586734" cy="41376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4988" y="5169408"/>
            <a:ext cx="3457955" cy="28498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907" y="5474208"/>
            <a:ext cx="4311396" cy="10670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9456" y="5667755"/>
            <a:ext cx="3742182" cy="49757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4988" y="5733288"/>
            <a:ext cx="3613404" cy="3688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907" y="4477537"/>
            <a:ext cx="3761232" cy="91475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9456" y="4671059"/>
            <a:ext cx="3192018" cy="34518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4988" y="4736591"/>
            <a:ext cx="3063240" cy="21640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149830" y="5107968"/>
            <a:ext cx="3931438" cy="74340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34171" y="5195315"/>
            <a:ext cx="3580637" cy="38633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299704" y="5260847"/>
            <a:ext cx="3451859" cy="25755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981188" y="5474208"/>
            <a:ext cx="4210810" cy="95580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74735" y="5667755"/>
            <a:ext cx="3701033" cy="38633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40268" y="5733288"/>
            <a:ext cx="3572255" cy="25755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482449" y="4244090"/>
            <a:ext cx="2599826" cy="68331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567671" y="4329671"/>
            <a:ext cx="2247137" cy="32995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633204" y="4395215"/>
            <a:ext cx="2118359" cy="20116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323831" y="4544580"/>
            <a:ext cx="2866644" cy="92670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517380" y="4738103"/>
            <a:ext cx="2297429" cy="35739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582911" y="4803647"/>
            <a:ext cx="2168652" cy="2286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118880" y="2018864"/>
            <a:ext cx="2942791" cy="79030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203435" y="2104644"/>
            <a:ext cx="2591562" cy="43662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268968" y="2170176"/>
            <a:ext cx="2462783" cy="30784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831323" y="3694201"/>
            <a:ext cx="2359152" cy="97076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024871" y="3887736"/>
            <a:ext cx="1789937" cy="40156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090404" y="3953255"/>
            <a:ext cx="1661159" cy="272795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956547" y="2397290"/>
            <a:ext cx="3235451" cy="96478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150095" y="2590800"/>
            <a:ext cx="2696718" cy="39547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215628" y="2656332"/>
            <a:ext cx="2567939" cy="2667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518904" y="1490497"/>
            <a:ext cx="2526919" cy="940155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712452" y="1684007"/>
            <a:ext cx="1957577" cy="37110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777983" y="1749551"/>
            <a:ext cx="1828800" cy="242315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034011" y="515073"/>
            <a:ext cx="1626878" cy="518999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088880" y="569976"/>
            <a:ext cx="1517903" cy="409956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271759" y="688848"/>
            <a:ext cx="1152905" cy="218693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11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2457" y="362673"/>
            <a:ext cx="2884174" cy="51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7323" y="417576"/>
            <a:ext cx="2775204" cy="409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0768" y="536448"/>
            <a:ext cx="2529078" cy="1760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020" y="1182559"/>
            <a:ext cx="5389814" cy="25953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316" y="1266444"/>
            <a:ext cx="5039106" cy="2245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8848" y="1331975"/>
            <a:ext cx="4910328" cy="21168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10135" y="2193931"/>
            <a:ext cx="4680150" cy="26911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93992" y="2278379"/>
            <a:ext cx="4330446" cy="23401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9523" y="2343911"/>
            <a:ext cx="4201668" cy="22113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0752" y="4307547"/>
            <a:ext cx="4506350" cy="19248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5275" y="4392167"/>
            <a:ext cx="4155186" cy="15735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0808" y="4457700"/>
            <a:ext cx="4026408" cy="14447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59395" y="4706111"/>
            <a:ext cx="3199638" cy="53721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11936" y="4768976"/>
            <a:ext cx="3103663" cy="4099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pt-PT" sz="2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66FFCC"/>
                </a:solidFill>
              </a:rPr>
              <a:t>Sistema de login</a:t>
            </a:r>
            <a:endParaRPr sz="24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66FFCC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51432" y="3683508"/>
            <a:ext cx="2903982" cy="53720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15439" y="3747515"/>
            <a:ext cx="2776728" cy="40995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36420" y="3866388"/>
            <a:ext cx="2340102" cy="17602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12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5169" y="425157"/>
            <a:ext cx="1392203" cy="51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70048" y="480059"/>
            <a:ext cx="1283207" cy="409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23972" y="601980"/>
            <a:ext cx="985265" cy="2156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41321" y="425157"/>
            <a:ext cx="1392203" cy="51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6200" y="480059"/>
            <a:ext cx="1283207" cy="409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50123" y="601980"/>
            <a:ext cx="977646" cy="2186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9534" y="3430051"/>
            <a:ext cx="3935770" cy="1020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756" y="3514344"/>
            <a:ext cx="3585210" cy="6697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9288" y="3579876"/>
            <a:ext cx="3456432" cy="5410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17521" y="1142462"/>
            <a:ext cx="4021794" cy="22565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01384" y="1226819"/>
            <a:ext cx="3672077" cy="19057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66916" y="1292352"/>
            <a:ext cx="3543300" cy="17769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40061" y="5218694"/>
            <a:ext cx="6975672" cy="14863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4044" y="5303520"/>
            <a:ext cx="6625590" cy="11346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89576" y="5369052"/>
            <a:ext cx="6496812" cy="10058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9401" y="1562766"/>
            <a:ext cx="6005629" cy="152419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3756" y="1647444"/>
            <a:ext cx="5654802" cy="117271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9288" y="1712976"/>
            <a:ext cx="5526024" cy="10439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0207" y="4340301"/>
            <a:ext cx="4154424" cy="127393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3756" y="4533900"/>
            <a:ext cx="3585210" cy="7048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9288" y="4599432"/>
            <a:ext cx="3456432" cy="57607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207" y="5311101"/>
            <a:ext cx="4154424" cy="130149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3756" y="5504688"/>
            <a:ext cx="3585210" cy="73228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9288" y="5570220"/>
            <a:ext cx="3456432" cy="6035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00244" y="2993148"/>
            <a:ext cx="6655308" cy="261366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93791" y="3186683"/>
            <a:ext cx="6086094" cy="204444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59323" y="3252215"/>
            <a:ext cx="5957316" cy="191566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6108" y="3806244"/>
            <a:ext cx="8118388" cy="1540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9948" y="3892296"/>
            <a:ext cx="7768590" cy="1186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5479" y="3957828"/>
            <a:ext cx="7639811" cy="1057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1309" y="705573"/>
            <a:ext cx="3181354" cy="518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6176" y="760476"/>
            <a:ext cx="3072384" cy="4099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2960" y="882396"/>
            <a:ext cx="2725674" cy="2156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2957" y="1519389"/>
            <a:ext cx="7614671" cy="518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824" y="1574291"/>
            <a:ext cx="7505700" cy="4099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1955" y="1694688"/>
            <a:ext cx="6934961" cy="21869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0244" y="5195341"/>
            <a:ext cx="9275064" cy="13961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83791" y="5388864"/>
            <a:ext cx="8705850" cy="82676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49324" y="5454396"/>
            <a:ext cx="8577072" cy="6979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21507" y="2418588"/>
            <a:ext cx="5812536" cy="15408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15055" y="2612135"/>
            <a:ext cx="5243322" cy="9715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80588" y="2677667"/>
            <a:ext cx="5114544" cy="8427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7428" y="6058653"/>
            <a:ext cx="323850" cy="36893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620"/>
              </a:spcBef>
            </a:pPr>
            <a:r>
              <a:rPr sz="1800" dirty="0"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1309" y="1868397"/>
            <a:ext cx="10321294" cy="756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7700" y="1924811"/>
            <a:ext cx="10210800" cy="64643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40005" rIns="0" bIns="0" rtlCol="0">
            <a:spAutoFit/>
          </a:bodyPr>
          <a:lstStyle/>
          <a:p>
            <a:pPr marL="1790064" marR="101600" indent="-168275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D2C9C4"/>
                </a:solidFill>
                <a:latin typeface="Arial"/>
                <a:cs typeface="Arial"/>
              </a:rPr>
              <a:t>Dificuldade de acesso </a:t>
            </a:r>
            <a:r>
              <a:rPr sz="1800" spc="-10" dirty="0">
                <a:solidFill>
                  <a:srgbClr val="D2C9C4"/>
                </a:solidFill>
                <a:latin typeface="Arial"/>
                <a:cs typeface="Arial"/>
              </a:rPr>
              <a:t>às </a:t>
            </a:r>
            <a:r>
              <a:rPr sz="1800" spc="-5" dirty="0">
                <a:solidFill>
                  <a:srgbClr val="D2C9C4"/>
                </a:solidFill>
                <a:latin typeface="Arial"/>
                <a:cs typeface="Arial"/>
              </a:rPr>
              <a:t>outras classes a partir da classe </a:t>
            </a:r>
            <a:r>
              <a:rPr sz="1800" i="1" spc="-5" dirty="0">
                <a:solidFill>
                  <a:srgbClr val="D2C9C4"/>
                </a:solidFill>
                <a:latin typeface="Arial"/>
                <a:cs typeface="Arial"/>
              </a:rPr>
              <a:t>Order</a:t>
            </a:r>
            <a:r>
              <a:rPr sz="1800" spc="-5" dirty="0">
                <a:solidFill>
                  <a:srgbClr val="D2C9C4"/>
                </a:solidFill>
                <a:latin typeface="Arial"/>
                <a:cs typeface="Arial"/>
              </a:rPr>
              <a:t>. Para </a:t>
            </a:r>
            <a:r>
              <a:rPr sz="1800" spc="-15" dirty="0">
                <a:solidFill>
                  <a:srgbClr val="D2C9C4"/>
                </a:solidFill>
                <a:latin typeface="Arial"/>
                <a:cs typeface="Arial"/>
              </a:rPr>
              <a:t>resolver, </a:t>
            </a:r>
            <a:r>
              <a:rPr sz="1800" spc="-5" dirty="0">
                <a:solidFill>
                  <a:srgbClr val="D2C9C4"/>
                </a:solidFill>
                <a:latin typeface="Arial"/>
                <a:cs typeface="Arial"/>
              </a:rPr>
              <a:t>criámos Managers  para as classes interagirem mais facilmente umas </a:t>
            </a:r>
            <a:r>
              <a:rPr sz="1800" dirty="0">
                <a:solidFill>
                  <a:srgbClr val="D2C9C4"/>
                </a:solidFill>
                <a:latin typeface="Arial"/>
                <a:cs typeface="Arial"/>
              </a:rPr>
              <a:t>com </a:t>
            </a:r>
            <a:r>
              <a:rPr sz="1800" spc="-10" dirty="0">
                <a:solidFill>
                  <a:srgbClr val="D2C9C4"/>
                </a:solidFill>
                <a:latin typeface="Arial"/>
                <a:cs typeface="Arial"/>
              </a:rPr>
              <a:t>as</a:t>
            </a:r>
            <a:r>
              <a:rPr sz="1800" spc="85" dirty="0">
                <a:solidFill>
                  <a:srgbClr val="D2C9C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D2C9C4"/>
                </a:solidFill>
                <a:latin typeface="Arial"/>
                <a:cs typeface="Arial"/>
              </a:rPr>
              <a:t>outras.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1309" y="705573"/>
            <a:ext cx="3181354" cy="518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6176" y="760476"/>
            <a:ext cx="3072384" cy="409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9452" y="879347"/>
            <a:ext cx="2469642" cy="2186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0682" y="3631843"/>
            <a:ext cx="10647339" cy="23482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840" y="3717035"/>
            <a:ext cx="10296906" cy="19956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372" y="3782567"/>
            <a:ext cx="10168128" cy="1866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66588" y="2782823"/>
            <a:ext cx="954405" cy="646430"/>
          </a:xfrm>
          <a:custGeom>
            <a:avLst/>
            <a:gdLst/>
            <a:ahLst/>
            <a:cxnLst/>
            <a:rect l="l" t="t" r="r" b="b"/>
            <a:pathLst>
              <a:path w="954404" h="646429">
                <a:moveTo>
                  <a:pt x="954024" y="323088"/>
                </a:moveTo>
                <a:lnTo>
                  <a:pt x="0" y="323088"/>
                </a:lnTo>
                <a:lnTo>
                  <a:pt x="477012" y="646176"/>
                </a:lnTo>
                <a:lnTo>
                  <a:pt x="954024" y="323088"/>
                </a:lnTo>
                <a:close/>
              </a:path>
              <a:path w="954404" h="646429">
                <a:moveTo>
                  <a:pt x="715517" y="0"/>
                </a:moveTo>
                <a:lnTo>
                  <a:pt x="238506" y="0"/>
                </a:lnTo>
                <a:lnTo>
                  <a:pt x="238506" y="323088"/>
                </a:lnTo>
                <a:lnTo>
                  <a:pt x="715517" y="323088"/>
                </a:lnTo>
                <a:lnTo>
                  <a:pt x="715517" y="0"/>
                </a:lnTo>
                <a:close/>
              </a:path>
            </a:pathLst>
          </a:custGeom>
          <a:solidFill>
            <a:srgbClr val="C96E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66588" y="2782823"/>
            <a:ext cx="954405" cy="646430"/>
          </a:xfrm>
          <a:custGeom>
            <a:avLst/>
            <a:gdLst/>
            <a:ahLst/>
            <a:cxnLst/>
            <a:rect l="l" t="t" r="r" b="b"/>
            <a:pathLst>
              <a:path w="954404" h="646429">
                <a:moveTo>
                  <a:pt x="0" y="323088"/>
                </a:moveTo>
                <a:lnTo>
                  <a:pt x="238506" y="323088"/>
                </a:lnTo>
                <a:lnTo>
                  <a:pt x="238506" y="0"/>
                </a:lnTo>
                <a:lnTo>
                  <a:pt x="715517" y="0"/>
                </a:lnTo>
                <a:lnTo>
                  <a:pt x="715517" y="323088"/>
                </a:lnTo>
                <a:lnTo>
                  <a:pt x="954024" y="323088"/>
                </a:lnTo>
                <a:lnTo>
                  <a:pt x="477012" y="646176"/>
                </a:lnTo>
                <a:lnTo>
                  <a:pt x="0" y="323088"/>
                </a:lnTo>
                <a:close/>
              </a:path>
            </a:pathLst>
          </a:custGeom>
          <a:ln w="12700">
            <a:solidFill>
              <a:srgbClr val="BB93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7428" y="6058653"/>
            <a:ext cx="323850" cy="36893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620"/>
              </a:spcBef>
            </a:pPr>
            <a:r>
              <a:rPr sz="1800" dirty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372" y="1778507"/>
            <a:ext cx="6943344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92083" y="2407920"/>
            <a:ext cx="3762755" cy="1638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9869" y="432777"/>
            <a:ext cx="3181354" cy="518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4736" y="487680"/>
            <a:ext cx="3072384" cy="4099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8867" y="609600"/>
            <a:ext cx="2494026" cy="2171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20356" y="3102864"/>
            <a:ext cx="704215" cy="372110"/>
          </a:xfrm>
          <a:custGeom>
            <a:avLst/>
            <a:gdLst/>
            <a:ahLst/>
            <a:cxnLst/>
            <a:rect l="l" t="t" r="r" b="b"/>
            <a:pathLst>
              <a:path w="704215" h="372110">
                <a:moveTo>
                  <a:pt x="518160" y="0"/>
                </a:moveTo>
                <a:lnTo>
                  <a:pt x="518160" y="92963"/>
                </a:lnTo>
                <a:lnTo>
                  <a:pt x="0" y="92963"/>
                </a:lnTo>
                <a:lnTo>
                  <a:pt x="0" y="278891"/>
                </a:lnTo>
                <a:lnTo>
                  <a:pt x="518160" y="278891"/>
                </a:lnTo>
                <a:lnTo>
                  <a:pt x="518160" y="371856"/>
                </a:lnTo>
                <a:lnTo>
                  <a:pt x="704088" y="185927"/>
                </a:lnTo>
                <a:lnTo>
                  <a:pt x="518160" y="0"/>
                </a:lnTo>
                <a:close/>
              </a:path>
            </a:pathLst>
          </a:custGeom>
          <a:solidFill>
            <a:srgbClr val="0F0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0128" y="6058653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0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3209" y="345947"/>
            <a:ext cx="3181354" cy="52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8076" y="400824"/>
            <a:ext cx="3072384" cy="411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2208" y="524255"/>
            <a:ext cx="2494026" cy="2171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928" y="1058939"/>
            <a:ext cx="4659219" cy="26888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1217675"/>
            <a:ext cx="4162044" cy="21915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62899" y="57773"/>
            <a:ext cx="6792581" cy="39352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21452" y="216408"/>
            <a:ext cx="6304788" cy="3438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17364" y="2127504"/>
            <a:ext cx="704215" cy="372110"/>
          </a:xfrm>
          <a:custGeom>
            <a:avLst/>
            <a:gdLst/>
            <a:ahLst/>
            <a:cxnLst/>
            <a:rect l="l" t="t" r="r" b="b"/>
            <a:pathLst>
              <a:path w="704214" h="372110">
                <a:moveTo>
                  <a:pt x="518160" y="0"/>
                </a:moveTo>
                <a:lnTo>
                  <a:pt x="518160" y="92963"/>
                </a:lnTo>
                <a:lnTo>
                  <a:pt x="0" y="92963"/>
                </a:lnTo>
                <a:lnTo>
                  <a:pt x="0" y="278892"/>
                </a:lnTo>
                <a:lnTo>
                  <a:pt x="518160" y="278892"/>
                </a:lnTo>
                <a:lnTo>
                  <a:pt x="518160" y="371856"/>
                </a:lnTo>
                <a:lnTo>
                  <a:pt x="704088" y="185928"/>
                </a:lnTo>
                <a:lnTo>
                  <a:pt x="518160" y="0"/>
                </a:lnTo>
                <a:close/>
              </a:path>
            </a:pathLst>
          </a:custGeom>
          <a:solidFill>
            <a:srgbClr val="0F0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4527" y="3675926"/>
            <a:ext cx="6751320" cy="31820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3870959"/>
            <a:ext cx="6181344" cy="27706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10628" y="4102608"/>
            <a:ext cx="1146175" cy="1088390"/>
          </a:xfrm>
          <a:custGeom>
            <a:avLst/>
            <a:gdLst/>
            <a:ahLst/>
            <a:cxnLst/>
            <a:rect l="l" t="t" r="r" b="b"/>
            <a:pathLst>
              <a:path w="1146175" h="1088389">
                <a:moveTo>
                  <a:pt x="272033" y="544068"/>
                </a:moveTo>
                <a:lnTo>
                  <a:pt x="0" y="816102"/>
                </a:lnTo>
                <a:lnTo>
                  <a:pt x="272033" y="1088136"/>
                </a:lnTo>
                <a:lnTo>
                  <a:pt x="272033" y="952119"/>
                </a:lnTo>
                <a:lnTo>
                  <a:pt x="670051" y="952119"/>
                </a:lnTo>
                <a:lnTo>
                  <a:pt x="718720" y="949661"/>
                </a:lnTo>
                <a:lnTo>
                  <a:pt x="765983" y="942448"/>
                </a:lnTo>
                <a:lnTo>
                  <a:pt x="811600" y="930718"/>
                </a:lnTo>
                <a:lnTo>
                  <a:pt x="855333" y="914711"/>
                </a:lnTo>
                <a:lnTo>
                  <a:pt x="896942" y="894665"/>
                </a:lnTo>
                <a:lnTo>
                  <a:pt x="936187" y="870820"/>
                </a:lnTo>
                <a:lnTo>
                  <a:pt x="972831" y="843415"/>
                </a:lnTo>
                <a:lnTo>
                  <a:pt x="1006633" y="812688"/>
                </a:lnTo>
                <a:lnTo>
                  <a:pt x="1037355" y="778879"/>
                </a:lnTo>
                <a:lnTo>
                  <a:pt x="1064756" y="742227"/>
                </a:lnTo>
                <a:lnTo>
                  <a:pt x="1088598" y="702971"/>
                </a:lnTo>
                <a:lnTo>
                  <a:pt x="1099620" y="680085"/>
                </a:lnTo>
                <a:lnTo>
                  <a:pt x="272033" y="680085"/>
                </a:lnTo>
                <a:lnTo>
                  <a:pt x="272033" y="544068"/>
                </a:lnTo>
                <a:close/>
              </a:path>
              <a:path w="1146175" h="1088389">
                <a:moveTo>
                  <a:pt x="1146048" y="0"/>
                </a:moveTo>
                <a:lnTo>
                  <a:pt x="874014" y="0"/>
                </a:lnTo>
                <a:lnTo>
                  <a:pt x="874014" y="476123"/>
                </a:lnTo>
                <a:lnTo>
                  <a:pt x="868627" y="522890"/>
                </a:lnTo>
                <a:lnTo>
                  <a:pt x="853283" y="565822"/>
                </a:lnTo>
                <a:lnTo>
                  <a:pt x="829207" y="603692"/>
                </a:lnTo>
                <a:lnTo>
                  <a:pt x="797621" y="635278"/>
                </a:lnTo>
                <a:lnTo>
                  <a:pt x="759751" y="659354"/>
                </a:lnTo>
                <a:lnTo>
                  <a:pt x="716819" y="674698"/>
                </a:lnTo>
                <a:lnTo>
                  <a:pt x="670051" y="680085"/>
                </a:lnTo>
                <a:lnTo>
                  <a:pt x="1099620" y="680085"/>
                </a:lnTo>
                <a:lnTo>
                  <a:pt x="1124648" y="617603"/>
                </a:lnTo>
                <a:lnTo>
                  <a:pt x="1136377" y="571969"/>
                </a:lnTo>
                <a:lnTo>
                  <a:pt x="1143590" y="524686"/>
                </a:lnTo>
                <a:lnTo>
                  <a:pt x="1146041" y="476123"/>
                </a:lnTo>
                <a:lnTo>
                  <a:pt x="1146048" y="0"/>
                </a:lnTo>
                <a:close/>
              </a:path>
            </a:pathLst>
          </a:custGeom>
          <a:solidFill>
            <a:srgbClr val="001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10628" y="4102608"/>
            <a:ext cx="1146175" cy="1088390"/>
          </a:xfrm>
          <a:custGeom>
            <a:avLst/>
            <a:gdLst/>
            <a:ahLst/>
            <a:cxnLst/>
            <a:rect l="l" t="t" r="r" b="b"/>
            <a:pathLst>
              <a:path w="1146175" h="1088389">
                <a:moveTo>
                  <a:pt x="1146048" y="0"/>
                </a:moveTo>
                <a:lnTo>
                  <a:pt x="1146048" y="475996"/>
                </a:lnTo>
                <a:lnTo>
                  <a:pt x="1143590" y="524686"/>
                </a:lnTo>
                <a:lnTo>
                  <a:pt x="1136377" y="571969"/>
                </a:lnTo>
                <a:lnTo>
                  <a:pt x="1124648" y="617603"/>
                </a:lnTo>
                <a:lnTo>
                  <a:pt x="1108642" y="661350"/>
                </a:lnTo>
                <a:lnTo>
                  <a:pt x="1088598" y="702971"/>
                </a:lnTo>
                <a:lnTo>
                  <a:pt x="1064756" y="742227"/>
                </a:lnTo>
                <a:lnTo>
                  <a:pt x="1037355" y="778879"/>
                </a:lnTo>
                <a:lnTo>
                  <a:pt x="1006633" y="812688"/>
                </a:lnTo>
                <a:lnTo>
                  <a:pt x="972831" y="843415"/>
                </a:lnTo>
                <a:lnTo>
                  <a:pt x="936187" y="870820"/>
                </a:lnTo>
                <a:lnTo>
                  <a:pt x="896942" y="894665"/>
                </a:lnTo>
                <a:lnTo>
                  <a:pt x="855333" y="914711"/>
                </a:lnTo>
                <a:lnTo>
                  <a:pt x="811600" y="930718"/>
                </a:lnTo>
                <a:lnTo>
                  <a:pt x="765983" y="942448"/>
                </a:lnTo>
                <a:lnTo>
                  <a:pt x="718720" y="949661"/>
                </a:lnTo>
                <a:lnTo>
                  <a:pt x="670051" y="952119"/>
                </a:lnTo>
                <a:lnTo>
                  <a:pt x="272033" y="952119"/>
                </a:lnTo>
                <a:lnTo>
                  <a:pt x="272033" y="1088136"/>
                </a:lnTo>
                <a:lnTo>
                  <a:pt x="0" y="816102"/>
                </a:lnTo>
                <a:lnTo>
                  <a:pt x="272033" y="544068"/>
                </a:lnTo>
                <a:lnTo>
                  <a:pt x="272033" y="680085"/>
                </a:lnTo>
                <a:lnTo>
                  <a:pt x="670051" y="680085"/>
                </a:lnTo>
                <a:lnTo>
                  <a:pt x="716819" y="674698"/>
                </a:lnTo>
                <a:lnTo>
                  <a:pt x="759751" y="659354"/>
                </a:lnTo>
                <a:lnTo>
                  <a:pt x="797621" y="635278"/>
                </a:lnTo>
                <a:lnTo>
                  <a:pt x="829207" y="603692"/>
                </a:lnTo>
                <a:lnTo>
                  <a:pt x="853283" y="565822"/>
                </a:lnTo>
                <a:lnTo>
                  <a:pt x="868627" y="522890"/>
                </a:lnTo>
                <a:lnTo>
                  <a:pt x="874014" y="476123"/>
                </a:lnTo>
                <a:lnTo>
                  <a:pt x="874014" y="0"/>
                </a:lnTo>
                <a:lnTo>
                  <a:pt x="1146048" y="0"/>
                </a:lnTo>
                <a:close/>
              </a:path>
            </a:pathLst>
          </a:custGeom>
          <a:ln w="12700">
            <a:solidFill>
              <a:srgbClr val="BB93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985" y="6310694"/>
            <a:ext cx="437515" cy="37973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5"/>
              </a:spcBef>
            </a:pPr>
            <a:r>
              <a:rPr sz="1800" spc="-5" dirty="0"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313" y="356577"/>
            <a:ext cx="3181354" cy="51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179" y="411480"/>
            <a:ext cx="3072384" cy="409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9787" y="533400"/>
            <a:ext cx="2495550" cy="2171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199" y="1252632"/>
            <a:ext cx="6226293" cy="4747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447" y="1411224"/>
            <a:ext cx="5768340" cy="42504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33556" y="521138"/>
            <a:ext cx="5858444" cy="59954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92240" y="679704"/>
            <a:ext cx="5401056" cy="54985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35040" y="3195827"/>
            <a:ext cx="457200" cy="287020"/>
          </a:xfrm>
          <a:custGeom>
            <a:avLst/>
            <a:gdLst/>
            <a:ahLst/>
            <a:cxnLst/>
            <a:rect l="l" t="t" r="r" b="b"/>
            <a:pathLst>
              <a:path w="457200" h="287020">
                <a:moveTo>
                  <a:pt x="313944" y="0"/>
                </a:moveTo>
                <a:lnTo>
                  <a:pt x="313944" y="71627"/>
                </a:lnTo>
                <a:lnTo>
                  <a:pt x="0" y="71627"/>
                </a:lnTo>
                <a:lnTo>
                  <a:pt x="0" y="214884"/>
                </a:lnTo>
                <a:lnTo>
                  <a:pt x="313944" y="214884"/>
                </a:lnTo>
                <a:lnTo>
                  <a:pt x="313944" y="286512"/>
                </a:lnTo>
                <a:lnTo>
                  <a:pt x="457200" y="143256"/>
                </a:lnTo>
                <a:lnTo>
                  <a:pt x="313944" y="0"/>
                </a:lnTo>
                <a:close/>
              </a:path>
            </a:pathLst>
          </a:custGeom>
          <a:solidFill>
            <a:srgbClr val="0F0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7985" y="6310694"/>
            <a:ext cx="437515" cy="37973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5"/>
              </a:spcBef>
            </a:pPr>
            <a:r>
              <a:rPr sz="1800" spc="-5" dirty="0"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1918" y="741997"/>
            <a:ext cx="6341623" cy="6115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90544" y="900683"/>
            <a:ext cx="5844540" cy="56723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225" y="191985"/>
            <a:ext cx="3181354" cy="518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091" y="246888"/>
            <a:ext cx="3072384" cy="4099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9223" y="368808"/>
            <a:ext cx="2494026" cy="2171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3883" y="6310694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0" dirty="0">
                <a:latin typeface="Arial"/>
                <a:cs typeface="Arial"/>
              </a:rPr>
              <a:t>19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1921" y="1792095"/>
            <a:ext cx="3344109" cy="4232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0644" y="1950720"/>
            <a:ext cx="2846832" cy="3735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1469" y="990599"/>
            <a:ext cx="3182895" cy="5204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344" y="1045476"/>
            <a:ext cx="3073908" cy="411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5400" y="1165860"/>
            <a:ext cx="1415034" cy="2217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92396" y="2550871"/>
            <a:ext cx="5715000" cy="17909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84498" y="4554447"/>
            <a:ext cx="2845288" cy="1923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3883" y="6310694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0" dirty="0">
                <a:latin typeface="Arial"/>
                <a:cs typeface="Arial"/>
              </a:rPr>
              <a:t>19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19115" y="0"/>
            <a:ext cx="7073265" cy="6858000"/>
          </a:xfrm>
          <a:custGeom>
            <a:avLst/>
            <a:gdLst/>
            <a:ahLst/>
            <a:cxnLst/>
            <a:rect l="l" t="t" r="r" b="b"/>
            <a:pathLst>
              <a:path w="7073265" h="6858000">
                <a:moveTo>
                  <a:pt x="7072884" y="0"/>
                </a:moveTo>
                <a:lnTo>
                  <a:pt x="3765804" y="0"/>
                </a:lnTo>
                <a:lnTo>
                  <a:pt x="0" y="4967986"/>
                </a:lnTo>
                <a:lnTo>
                  <a:pt x="7072884" y="6857999"/>
                </a:lnTo>
                <a:lnTo>
                  <a:pt x="7072884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072883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59802" y="3323335"/>
            <a:ext cx="354901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Desenvolver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um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programa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capaz 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gerir uma rede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padarias,  permitindo aos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clientes realizar 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encomendas remotamente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ir 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levantá-las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à loja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pretendida.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8472" y="643127"/>
            <a:ext cx="638810" cy="589915"/>
          </a:xfrm>
          <a:custGeom>
            <a:avLst/>
            <a:gdLst/>
            <a:ahLst/>
            <a:cxnLst/>
            <a:rect l="l" t="t" r="r" b="b"/>
            <a:pathLst>
              <a:path w="638810" h="589915">
                <a:moveTo>
                  <a:pt x="584454" y="0"/>
                </a:moveTo>
                <a:lnTo>
                  <a:pt x="542063" y="22050"/>
                </a:lnTo>
                <a:lnTo>
                  <a:pt x="504502" y="47959"/>
                </a:lnTo>
                <a:lnTo>
                  <a:pt x="471768" y="77714"/>
                </a:lnTo>
                <a:lnTo>
                  <a:pt x="443860" y="111304"/>
                </a:lnTo>
                <a:lnTo>
                  <a:pt x="420776" y="148717"/>
                </a:lnTo>
                <a:lnTo>
                  <a:pt x="395583" y="222220"/>
                </a:lnTo>
                <a:lnTo>
                  <a:pt x="387708" y="269884"/>
                </a:lnTo>
                <a:lnTo>
                  <a:pt x="382982" y="324838"/>
                </a:lnTo>
                <a:lnTo>
                  <a:pt x="381406" y="387096"/>
                </a:lnTo>
                <a:lnTo>
                  <a:pt x="381406" y="589788"/>
                </a:lnTo>
                <a:lnTo>
                  <a:pt x="618871" y="589788"/>
                </a:lnTo>
                <a:lnTo>
                  <a:pt x="618871" y="332994"/>
                </a:lnTo>
                <a:lnTo>
                  <a:pt x="503212" y="332994"/>
                </a:lnTo>
                <a:lnTo>
                  <a:pt x="506829" y="282729"/>
                </a:lnTo>
                <a:lnTo>
                  <a:pt x="513983" y="238823"/>
                </a:lnTo>
                <a:lnTo>
                  <a:pt x="524673" y="201298"/>
                </a:lnTo>
                <a:lnTo>
                  <a:pt x="557115" y="143986"/>
                </a:lnTo>
                <a:lnTo>
                  <a:pt x="606959" y="101885"/>
                </a:lnTo>
                <a:lnTo>
                  <a:pt x="638556" y="85979"/>
                </a:lnTo>
                <a:lnTo>
                  <a:pt x="584454" y="0"/>
                </a:lnTo>
                <a:close/>
              </a:path>
              <a:path w="638810" h="589915">
                <a:moveTo>
                  <a:pt x="203009" y="0"/>
                </a:moveTo>
                <a:lnTo>
                  <a:pt x="160637" y="22050"/>
                </a:lnTo>
                <a:lnTo>
                  <a:pt x="123087" y="47959"/>
                </a:lnTo>
                <a:lnTo>
                  <a:pt x="90359" y="77714"/>
                </a:lnTo>
                <a:lnTo>
                  <a:pt x="62454" y="111304"/>
                </a:lnTo>
                <a:lnTo>
                  <a:pt x="39370" y="148717"/>
                </a:lnTo>
                <a:lnTo>
                  <a:pt x="14176" y="222220"/>
                </a:lnTo>
                <a:lnTo>
                  <a:pt x="6301" y="269884"/>
                </a:lnTo>
                <a:lnTo>
                  <a:pt x="1575" y="324838"/>
                </a:lnTo>
                <a:lnTo>
                  <a:pt x="0" y="387096"/>
                </a:lnTo>
                <a:lnTo>
                  <a:pt x="0" y="589788"/>
                </a:lnTo>
                <a:lnTo>
                  <a:pt x="237464" y="589788"/>
                </a:lnTo>
                <a:lnTo>
                  <a:pt x="237464" y="332994"/>
                </a:lnTo>
                <a:lnTo>
                  <a:pt x="121805" y="332994"/>
                </a:lnTo>
                <a:lnTo>
                  <a:pt x="125420" y="282729"/>
                </a:lnTo>
                <a:lnTo>
                  <a:pt x="132572" y="238823"/>
                </a:lnTo>
                <a:lnTo>
                  <a:pt x="143261" y="201298"/>
                </a:lnTo>
                <a:lnTo>
                  <a:pt x="175716" y="143986"/>
                </a:lnTo>
                <a:lnTo>
                  <a:pt x="225545" y="101885"/>
                </a:lnTo>
                <a:lnTo>
                  <a:pt x="257149" y="85979"/>
                </a:lnTo>
                <a:lnTo>
                  <a:pt x="203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46960" y="643127"/>
            <a:ext cx="640080" cy="589915"/>
          </a:xfrm>
          <a:custGeom>
            <a:avLst/>
            <a:gdLst/>
            <a:ahLst/>
            <a:cxnLst/>
            <a:rect l="l" t="t" r="r" b="b"/>
            <a:pathLst>
              <a:path w="640080" h="589915">
                <a:moveTo>
                  <a:pt x="257809" y="0"/>
                </a:moveTo>
                <a:lnTo>
                  <a:pt x="19684" y="0"/>
                </a:lnTo>
                <a:lnTo>
                  <a:pt x="19684" y="256794"/>
                </a:lnTo>
                <a:lnTo>
                  <a:pt x="135635" y="256794"/>
                </a:lnTo>
                <a:lnTo>
                  <a:pt x="132042" y="307058"/>
                </a:lnTo>
                <a:lnTo>
                  <a:pt x="124888" y="350964"/>
                </a:lnTo>
                <a:lnTo>
                  <a:pt x="114186" y="388489"/>
                </a:lnTo>
                <a:lnTo>
                  <a:pt x="81635" y="445801"/>
                </a:lnTo>
                <a:lnTo>
                  <a:pt x="31672" y="487902"/>
                </a:lnTo>
                <a:lnTo>
                  <a:pt x="0" y="503809"/>
                </a:lnTo>
                <a:lnTo>
                  <a:pt x="54228" y="589788"/>
                </a:lnTo>
                <a:lnTo>
                  <a:pt x="96701" y="567737"/>
                </a:lnTo>
                <a:lnTo>
                  <a:pt x="134352" y="541828"/>
                </a:lnTo>
                <a:lnTo>
                  <a:pt x="167175" y="512073"/>
                </a:lnTo>
                <a:lnTo>
                  <a:pt x="195164" y="478483"/>
                </a:lnTo>
                <a:lnTo>
                  <a:pt x="218312" y="441071"/>
                </a:lnTo>
                <a:lnTo>
                  <a:pt x="243572" y="367567"/>
                </a:lnTo>
                <a:lnTo>
                  <a:pt x="251478" y="319903"/>
                </a:lnTo>
                <a:lnTo>
                  <a:pt x="256226" y="264949"/>
                </a:lnTo>
                <a:lnTo>
                  <a:pt x="257809" y="202692"/>
                </a:lnTo>
                <a:lnTo>
                  <a:pt x="257809" y="0"/>
                </a:lnTo>
                <a:close/>
              </a:path>
              <a:path w="640080" h="589915">
                <a:moveTo>
                  <a:pt x="640079" y="0"/>
                </a:moveTo>
                <a:lnTo>
                  <a:pt x="402081" y="0"/>
                </a:lnTo>
                <a:lnTo>
                  <a:pt x="402081" y="256794"/>
                </a:lnTo>
                <a:lnTo>
                  <a:pt x="518032" y="256794"/>
                </a:lnTo>
                <a:lnTo>
                  <a:pt x="514365" y="307058"/>
                </a:lnTo>
                <a:lnTo>
                  <a:pt x="507174" y="350964"/>
                </a:lnTo>
                <a:lnTo>
                  <a:pt x="496458" y="388489"/>
                </a:lnTo>
                <a:lnTo>
                  <a:pt x="463958" y="445801"/>
                </a:lnTo>
                <a:lnTo>
                  <a:pt x="413960" y="487902"/>
                </a:lnTo>
                <a:lnTo>
                  <a:pt x="382269" y="503809"/>
                </a:lnTo>
                <a:lnTo>
                  <a:pt x="436625" y="589788"/>
                </a:lnTo>
                <a:lnTo>
                  <a:pt x="479085" y="567737"/>
                </a:lnTo>
                <a:lnTo>
                  <a:pt x="516705" y="541828"/>
                </a:lnTo>
                <a:lnTo>
                  <a:pt x="549490" y="512073"/>
                </a:lnTo>
                <a:lnTo>
                  <a:pt x="577447" y="478483"/>
                </a:lnTo>
                <a:lnTo>
                  <a:pt x="600582" y="441071"/>
                </a:lnTo>
                <a:lnTo>
                  <a:pt x="625842" y="367567"/>
                </a:lnTo>
                <a:lnTo>
                  <a:pt x="633748" y="319903"/>
                </a:lnTo>
                <a:lnTo>
                  <a:pt x="638496" y="264949"/>
                </a:lnTo>
                <a:lnTo>
                  <a:pt x="640079" y="202692"/>
                </a:lnTo>
                <a:lnTo>
                  <a:pt x="6400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02555" y="5762650"/>
            <a:ext cx="2747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400" dirty="0">
                <a:solidFill>
                  <a:srgbClr val="EC7C30"/>
                </a:solidFill>
                <a:latin typeface="Calibri Light"/>
                <a:cs typeface="Calibri Light"/>
              </a:rPr>
              <a:t>PROBLEMA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67828" y="2223516"/>
            <a:ext cx="1199515" cy="784860"/>
          </a:xfrm>
          <a:custGeom>
            <a:avLst/>
            <a:gdLst/>
            <a:ahLst/>
            <a:cxnLst/>
            <a:rect l="l" t="t" r="r" b="b"/>
            <a:pathLst>
              <a:path w="1199515" h="784860">
                <a:moveTo>
                  <a:pt x="1089152" y="451612"/>
                </a:moveTo>
                <a:lnTo>
                  <a:pt x="110236" y="451612"/>
                </a:lnTo>
                <a:lnTo>
                  <a:pt x="0" y="744728"/>
                </a:lnTo>
                <a:lnTo>
                  <a:pt x="0" y="784860"/>
                </a:lnTo>
                <a:lnTo>
                  <a:pt x="1199388" y="784860"/>
                </a:lnTo>
                <a:lnTo>
                  <a:pt x="1199388" y="744728"/>
                </a:lnTo>
                <a:lnTo>
                  <a:pt x="1186348" y="710057"/>
                </a:lnTo>
                <a:lnTo>
                  <a:pt x="437642" y="710057"/>
                </a:lnTo>
                <a:lnTo>
                  <a:pt x="458597" y="660146"/>
                </a:lnTo>
                <a:lnTo>
                  <a:pt x="1167578" y="660146"/>
                </a:lnTo>
                <a:lnTo>
                  <a:pt x="1089152" y="451612"/>
                </a:lnTo>
                <a:close/>
              </a:path>
              <a:path w="1199515" h="784860">
                <a:moveTo>
                  <a:pt x="1167578" y="660146"/>
                </a:moveTo>
                <a:lnTo>
                  <a:pt x="740791" y="660146"/>
                </a:lnTo>
                <a:lnTo>
                  <a:pt x="761746" y="710057"/>
                </a:lnTo>
                <a:lnTo>
                  <a:pt x="1186348" y="710057"/>
                </a:lnTo>
                <a:lnTo>
                  <a:pt x="1167578" y="660146"/>
                </a:lnTo>
                <a:close/>
              </a:path>
              <a:path w="1199515" h="784860">
                <a:moveTo>
                  <a:pt x="1088898" y="0"/>
                </a:moveTo>
                <a:lnTo>
                  <a:pt x="110490" y="0"/>
                </a:lnTo>
                <a:lnTo>
                  <a:pt x="110490" y="451612"/>
                </a:lnTo>
                <a:lnTo>
                  <a:pt x="1088898" y="451612"/>
                </a:lnTo>
                <a:lnTo>
                  <a:pt x="1088898" y="421259"/>
                </a:lnTo>
                <a:lnTo>
                  <a:pt x="173608" y="421259"/>
                </a:lnTo>
                <a:lnTo>
                  <a:pt x="173608" y="30353"/>
                </a:lnTo>
                <a:lnTo>
                  <a:pt x="1088898" y="30353"/>
                </a:lnTo>
                <a:lnTo>
                  <a:pt x="1088898" y="0"/>
                </a:lnTo>
                <a:close/>
              </a:path>
              <a:path w="1199515" h="784860">
                <a:moveTo>
                  <a:pt x="1088898" y="30353"/>
                </a:moveTo>
                <a:lnTo>
                  <a:pt x="1025778" y="30353"/>
                </a:lnTo>
                <a:lnTo>
                  <a:pt x="1025778" y="421259"/>
                </a:lnTo>
                <a:lnTo>
                  <a:pt x="1088898" y="421259"/>
                </a:lnTo>
                <a:lnTo>
                  <a:pt x="1088898" y="303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22180" y="2281427"/>
            <a:ext cx="829310" cy="654050"/>
          </a:xfrm>
          <a:custGeom>
            <a:avLst/>
            <a:gdLst/>
            <a:ahLst/>
            <a:cxnLst/>
            <a:rect l="l" t="t" r="r" b="b"/>
            <a:pathLst>
              <a:path w="829309" h="654050">
                <a:moveTo>
                  <a:pt x="130428" y="0"/>
                </a:moveTo>
                <a:lnTo>
                  <a:pt x="115697" y="3048"/>
                </a:lnTo>
                <a:lnTo>
                  <a:pt x="0" y="3048"/>
                </a:lnTo>
                <a:lnTo>
                  <a:pt x="0" y="61087"/>
                </a:lnTo>
                <a:lnTo>
                  <a:pt x="74802" y="61087"/>
                </a:lnTo>
                <a:lnTo>
                  <a:pt x="242189" y="551688"/>
                </a:lnTo>
                <a:lnTo>
                  <a:pt x="226310" y="558649"/>
                </a:lnTo>
                <a:lnTo>
                  <a:pt x="214407" y="569087"/>
                </a:lnTo>
                <a:lnTo>
                  <a:pt x="206934" y="582191"/>
                </a:lnTo>
                <a:lnTo>
                  <a:pt x="204343" y="597154"/>
                </a:lnTo>
                <a:lnTo>
                  <a:pt x="210006" y="619184"/>
                </a:lnTo>
                <a:lnTo>
                  <a:pt x="225456" y="637190"/>
                </a:lnTo>
                <a:lnTo>
                  <a:pt x="248384" y="649339"/>
                </a:lnTo>
                <a:lnTo>
                  <a:pt x="276478" y="653796"/>
                </a:lnTo>
                <a:lnTo>
                  <a:pt x="304573" y="649339"/>
                </a:lnTo>
                <a:lnTo>
                  <a:pt x="327501" y="637190"/>
                </a:lnTo>
                <a:lnTo>
                  <a:pt x="342951" y="619184"/>
                </a:lnTo>
                <a:lnTo>
                  <a:pt x="348615" y="597154"/>
                </a:lnTo>
                <a:lnTo>
                  <a:pt x="346680" y="584164"/>
                </a:lnTo>
                <a:lnTo>
                  <a:pt x="341042" y="572389"/>
                </a:lnTo>
                <a:lnTo>
                  <a:pt x="331952" y="562328"/>
                </a:lnTo>
                <a:lnTo>
                  <a:pt x="319659" y="554482"/>
                </a:lnTo>
                <a:lnTo>
                  <a:pt x="318389" y="550926"/>
                </a:lnTo>
                <a:lnTo>
                  <a:pt x="715772" y="550926"/>
                </a:lnTo>
                <a:lnTo>
                  <a:pt x="715772" y="493013"/>
                </a:lnTo>
                <a:lnTo>
                  <a:pt x="298703" y="493013"/>
                </a:lnTo>
                <a:lnTo>
                  <a:pt x="281431" y="442595"/>
                </a:lnTo>
                <a:lnTo>
                  <a:pt x="716026" y="442595"/>
                </a:lnTo>
                <a:lnTo>
                  <a:pt x="716026" y="441198"/>
                </a:lnTo>
                <a:lnTo>
                  <a:pt x="725110" y="439763"/>
                </a:lnTo>
                <a:lnTo>
                  <a:pt x="732885" y="436102"/>
                </a:lnTo>
                <a:lnTo>
                  <a:pt x="738993" y="430607"/>
                </a:lnTo>
                <a:lnTo>
                  <a:pt x="743076" y="423672"/>
                </a:lnTo>
                <a:lnTo>
                  <a:pt x="758209" y="384556"/>
                </a:lnTo>
                <a:lnTo>
                  <a:pt x="261620" y="384556"/>
                </a:lnTo>
                <a:lnTo>
                  <a:pt x="207518" y="225933"/>
                </a:lnTo>
                <a:lnTo>
                  <a:pt x="819572" y="225933"/>
                </a:lnTo>
                <a:lnTo>
                  <a:pt x="827531" y="205359"/>
                </a:lnTo>
                <a:lnTo>
                  <a:pt x="828851" y="194143"/>
                </a:lnTo>
                <a:lnTo>
                  <a:pt x="824753" y="183737"/>
                </a:lnTo>
                <a:lnTo>
                  <a:pt x="816012" y="175283"/>
                </a:lnTo>
                <a:lnTo>
                  <a:pt x="804896" y="170561"/>
                </a:lnTo>
                <a:lnTo>
                  <a:pt x="789940" y="170561"/>
                </a:lnTo>
                <a:lnTo>
                  <a:pt x="789940" y="167894"/>
                </a:lnTo>
                <a:lnTo>
                  <a:pt x="187705" y="167894"/>
                </a:lnTo>
                <a:lnTo>
                  <a:pt x="130428" y="0"/>
                </a:lnTo>
                <a:close/>
              </a:path>
              <a:path w="829309" h="654050">
                <a:moveTo>
                  <a:pt x="709929" y="550926"/>
                </a:moveTo>
                <a:lnTo>
                  <a:pt x="645541" y="550926"/>
                </a:lnTo>
                <a:lnTo>
                  <a:pt x="628862" y="557702"/>
                </a:lnTo>
                <a:lnTo>
                  <a:pt x="616315" y="568277"/>
                </a:lnTo>
                <a:lnTo>
                  <a:pt x="608411" y="581733"/>
                </a:lnTo>
                <a:lnTo>
                  <a:pt x="605663" y="597154"/>
                </a:lnTo>
                <a:lnTo>
                  <a:pt x="611326" y="619184"/>
                </a:lnTo>
                <a:lnTo>
                  <a:pt x="626776" y="637190"/>
                </a:lnTo>
                <a:lnTo>
                  <a:pt x="649704" y="649339"/>
                </a:lnTo>
                <a:lnTo>
                  <a:pt x="677799" y="653796"/>
                </a:lnTo>
                <a:lnTo>
                  <a:pt x="705893" y="649339"/>
                </a:lnTo>
                <a:lnTo>
                  <a:pt x="728821" y="637190"/>
                </a:lnTo>
                <a:lnTo>
                  <a:pt x="744271" y="619184"/>
                </a:lnTo>
                <a:lnTo>
                  <a:pt x="749935" y="597154"/>
                </a:lnTo>
                <a:lnTo>
                  <a:pt x="747184" y="581733"/>
                </a:lnTo>
                <a:lnTo>
                  <a:pt x="739266" y="568277"/>
                </a:lnTo>
                <a:lnTo>
                  <a:pt x="726682" y="557702"/>
                </a:lnTo>
                <a:lnTo>
                  <a:pt x="709929" y="550926"/>
                </a:lnTo>
                <a:close/>
              </a:path>
              <a:path w="829309" h="654050">
                <a:moveTo>
                  <a:pt x="699008" y="442595"/>
                </a:moveTo>
                <a:lnTo>
                  <a:pt x="697992" y="442595"/>
                </a:lnTo>
                <a:lnTo>
                  <a:pt x="698246" y="442722"/>
                </a:lnTo>
                <a:lnTo>
                  <a:pt x="698626" y="442722"/>
                </a:lnTo>
                <a:lnTo>
                  <a:pt x="699008" y="442595"/>
                </a:lnTo>
                <a:close/>
              </a:path>
              <a:path w="829309" h="654050">
                <a:moveTo>
                  <a:pt x="350012" y="225933"/>
                </a:moveTo>
                <a:lnTo>
                  <a:pt x="274574" y="225933"/>
                </a:lnTo>
                <a:lnTo>
                  <a:pt x="316484" y="384556"/>
                </a:lnTo>
                <a:lnTo>
                  <a:pt x="391922" y="384556"/>
                </a:lnTo>
                <a:lnTo>
                  <a:pt x="350012" y="225933"/>
                </a:lnTo>
                <a:close/>
              </a:path>
              <a:path w="829309" h="654050">
                <a:moveTo>
                  <a:pt x="508889" y="225933"/>
                </a:moveTo>
                <a:lnTo>
                  <a:pt x="434975" y="225933"/>
                </a:lnTo>
                <a:lnTo>
                  <a:pt x="434975" y="384556"/>
                </a:lnTo>
                <a:lnTo>
                  <a:pt x="508889" y="384556"/>
                </a:lnTo>
                <a:lnTo>
                  <a:pt x="508889" y="225933"/>
                </a:lnTo>
                <a:close/>
              </a:path>
              <a:path w="829309" h="654050">
                <a:moveTo>
                  <a:pt x="662304" y="225933"/>
                </a:moveTo>
                <a:lnTo>
                  <a:pt x="587628" y="225933"/>
                </a:lnTo>
                <a:lnTo>
                  <a:pt x="559053" y="384556"/>
                </a:lnTo>
                <a:lnTo>
                  <a:pt x="633729" y="384556"/>
                </a:lnTo>
                <a:lnTo>
                  <a:pt x="662304" y="225933"/>
                </a:lnTo>
                <a:close/>
              </a:path>
              <a:path w="829309" h="654050">
                <a:moveTo>
                  <a:pt x="819572" y="225933"/>
                </a:moveTo>
                <a:lnTo>
                  <a:pt x="742315" y="225933"/>
                </a:lnTo>
                <a:lnTo>
                  <a:pt x="680974" y="384556"/>
                </a:lnTo>
                <a:lnTo>
                  <a:pt x="758209" y="384556"/>
                </a:lnTo>
                <a:lnTo>
                  <a:pt x="819572" y="225933"/>
                </a:lnTo>
                <a:close/>
              </a:path>
              <a:path w="829309" h="654050">
                <a:moveTo>
                  <a:pt x="793750" y="168275"/>
                </a:moveTo>
                <a:lnTo>
                  <a:pt x="789940" y="170561"/>
                </a:lnTo>
                <a:lnTo>
                  <a:pt x="804896" y="170561"/>
                </a:lnTo>
                <a:lnTo>
                  <a:pt x="803401" y="169925"/>
                </a:lnTo>
                <a:lnTo>
                  <a:pt x="802004" y="169545"/>
                </a:lnTo>
                <a:lnTo>
                  <a:pt x="797941" y="168656"/>
                </a:lnTo>
                <a:lnTo>
                  <a:pt x="793750" y="1682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01911" y="2407920"/>
            <a:ext cx="523240" cy="417830"/>
          </a:xfrm>
          <a:custGeom>
            <a:avLst/>
            <a:gdLst/>
            <a:ahLst/>
            <a:cxnLst/>
            <a:rect l="l" t="t" r="r" b="b"/>
            <a:pathLst>
              <a:path w="523240" h="417830">
                <a:moveTo>
                  <a:pt x="313944" y="0"/>
                </a:moveTo>
                <a:lnTo>
                  <a:pt x="313944" y="104393"/>
                </a:lnTo>
                <a:lnTo>
                  <a:pt x="0" y="104393"/>
                </a:lnTo>
                <a:lnTo>
                  <a:pt x="0" y="313181"/>
                </a:lnTo>
                <a:lnTo>
                  <a:pt x="313944" y="313181"/>
                </a:lnTo>
                <a:lnTo>
                  <a:pt x="313944" y="417575"/>
                </a:lnTo>
                <a:lnTo>
                  <a:pt x="522732" y="208787"/>
                </a:lnTo>
                <a:lnTo>
                  <a:pt x="3139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01911" y="2407920"/>
            <a:ext cx="523240" cy="417830"/>
          </a:xfrm>
          <a:custGeom>
            <a:avLst/>
            <a:gdLst/>
            <a:ahLst/>
            <a:cxnLst/>
            <a:rect l="l" t="t" r="r" b="b"/>
            <a:pathLst>
              <a:path w="523240" h="417830">
                <a:moveTo>
                  <a:pt x="0" y="104393"/>
                </a:moveTo>
                <a:lnTo>
                  <a:pt x="313944" y="104393"/>
                </a:lnTo>
                <a:lnTo>
                  <a:pt x="313944" y="0"/>
                </a:lnTo>
                <a:lnTo>
                  <a:pt x="522732" y="208787"/>
                </a:lnTo>
                <a:lnTo>
                  <a:pt x="313944" y="417575"/>
                </a:lnTo>
                <a:lnTo>
                  <a:pt x="313944" y="313181"/>
                </a:lnTo>
                <a:lnTo>
                  <a:pt x="0" y="313181"/>
                </a:lnTo>
                <a:lnTo>
                  <a:pt x="0" y="104393"/>
                </a:lnTo>
                <a:close/>
              </a:path>
            </a:pathLst>
          </a:custGeom>
          <a:ln w="127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8952" y="6316014"/>
            <a:ext cx="218440" cy="3270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dirty="0">
                <a:latin typeface="Calibri"/>
                <a:cs typeface="Calibri"/>
              </a:rPr>
              <a:t>2</a:t>
            </a:fld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759" y="155524"/>
            <a:ext cx="25044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latin typeface="Arial"/>
                <a:cs typeface="Arial"/>
              </a:rPr>
              <a:t>Solução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9619" y="1909572"/>
            <a:ext cx="2237740" cy="388620"/>
          </a:xfrm>
          <a:custGeom>
            <a:avLst/>
            <a:gdLst/>
            <a:ahLst/>
            <a:cxnLst/>
            <a:rect l="l" t="t" r="r" b="b"/>
            <a:pathLst>
              <a:path w="2237740" h="388619">
                <a:moveTo>
                  <a:pt x="2042922" y="0"/>
                </a:moveTo>
                <a:lnTo>
                  <a:pt x="194310" y="0"/>
                </a:lnTo>
                <a:lnTo>
                  <a:pt x="149756" y="5131"/>
                </a:lnTo>
                <a:lnTo>
                  <a:pt x="108857" y="19749"/>
                </a:lnTo>
                <a:lnTo>
                  <a:pt x="72778" y="42687"/>
                </a:lnTo>
                <a:lnTo>
                  <a:pt x="42687" y="72778"/>
                </a:lnTo>
                <a:lnTo>
                  <a:pt x="19749" y="108857"/>
                </a:lnTo>
                <a:lnTo>
                  <a:pt x="5131" y="149756"/>
                </a:lnTo>
                <a:lnTo>
                  <a:pt x="0" y="194310"/>
                </a:lnTo>
                <a:lnTo>
                  <a:pt x="5131" y="238863"/>
                </a:lnTo>
                <a:lnTo>
                  <a:pt x="19749" y="279762"/>
                </a:lnTo>
                <a:lnTo>
                  <a:pt x="42687" y="315841"/>
                </a:lnTo>
                <a:lnTo>
                  <a:pt x="72778" y="345932"/>
                </a:lnTo>
                <a:lnTo>
                  <a:pt x="108857" y="368870"/>
                </a:lnTo>
                <a:lnTo>
                  <a:pt x="149756" y="383488"/>
                </a:lnTo>
                <a:lnTo>
                  <a:pt x="194310" y="388619"/>
                </a:lnTo>
                <a:lnTo>
                  <a:pt x="2042922" y="388619"/>
                </a:lnTo>
                <a:lnTo>
                  <a:pt x="2087475" y="383488"/>
                </a:lnTo>
                <a:lnTo>
                  <a:pt x="2128374" y="368870"/>
                </a:lnTo>
                <a:lnTo>
                  <a:pt x="2164453" y="345932"/>
                </a:lnTo>
                <a:lnTo>
                  <a:pt x="2194544" y="315841"/>
                </a:lnTo>
                <a:lnTo>
                  <a:pt x="2217482" y="279762"/>
                </a:lnTo>
                <a:lnTo>
                  <a:pt x="2232100" y="238863"/>
                </a:lnTo>
                <a:lnTo>
                  <a:pt x="2237232" y="194310"/>
                </a:lnTo>
                <a:lnTo>
                  <a:pt x="2232100" y="149756"/>
                </a:lnTo>
                <a:lnTo>
                  <a:pt x="2217482" y="108857"/>
                </a:lnTo>
                <a:lnTo>
                  <a:pt x="2194544" y="72778"/>
                </a:lnTo>
                <a:lnTo>
                  <a:pt x="2164453" y="42687"/>
                </a:lnTo>
                <a:lnTo>
                  <a:pt x="2128374" y="19749"/>
                </a:lnTo>
                <a:lnTo>
                  <a:pt x="2087475" y="5131"/>
                </a:lnTo>
                <a:lnTo>
                  <a:pt x="2042922" y="0"/>
                </a:lnTo>
                <a:close/>
              </a:path>
            </a:pathLst>
          </a:custGeom>
          <a:solidFill>
            <a:srgbClr val="F892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5850" y="1995932"/>
            <a:ext cx="1986914" cy="1065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OOP</a:t>
            </a:r>
            <a:endParaRPr sz="1200">
              <a:latin typeface="Arial"/>
              <a:cs typeface="Arial"/>
            </a:endParaRPr>
          </a:p>
          <a:p>
            <a:pPr marL="12700" marR="5080" indent="-1905" algn="ctr">
              <a:lnSpc>
                <a:spcPct val="100000"/>
              </a:lnSpc>
              <a:spcBef>
                <a:spcPts val="985"/>
              </a:spcBef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Utilização de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classes 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adequadas para a  representação das</a:t>
            </a:r>
            <a:r>
              <a:rPr sz="12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entidades  envolvidas.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9619" y="3671315"/>
            <a:ext cx="2237740" cy="388620"/>
          </a:xfrm>
          <a:custGeom>
            <a:avLst/>
            <a:gdLst/>
            <a:ahLst/>
            <a:cxnLst/>
            <a:rect l="l" t="t" r="r" b="b"/>
            <a:pathLst>
              <a:path w="2237740" h="388620">
                <a:moveTo>
                  <a:pt x="2042922" y="0"/>
                </a:moveTo>
                <a:lnTo>
                  <a:pt x="194310" y="0"/>
                </a:lnTo>
                <a:lnTo>
                  <a:pt x="149756" y="5131"/>
                </a:lnTo>
                <a:lnTo>
                  <a:pt x="108857" y="19749"/>
                </a:lnTo>
                <a:lnTo>
                  <a:pt x="72778" y="42687"/>
                </a:lnTo>
                <a:lnTo>
                  <a:pt x="42687" y="72778"/>
                </a:lnTo>
                <a:lnTo>
                  <a:pt x="19749" y="108857"/>
                </a:lnTo>
                <a:lnTo>
                  <a:pt x="5131" y="149756"/>
                </a:lnTo>
                <a:lnTo>
                  <a:pt x="0" y="194309"/>
                </a:lnTo>
                <a:lnTo>
                  <a:pt x="5131" y="238863"/>
                </a:lnTo>
                <a:lnTo>
                  <a:pt x="19749" y="279762"/>
                </a:lnTo>
                <a:lnTo>
                  <a:pt x="42687" y="315841"/>
                </a:lnTo>
                <a:lnTo>
                  <a:pt x="72778" y="345932"/>
                </a:lnTo>
                <a:lnTo>
                  <a:pt x="108857" y="368870"/>
                </a:lnTo>
                <a:lnTo>
                  <a:pt x="149756" y="383488"/>
                </a:lnTo>
                <a:lnTo>
                  <a:pt x="194310" y="388619"/>
                </a:lnTo>
                <a:lnTo>
                  <a:pt x="2042922" y="388619"/>
                </a:lnTo>
                <a:lnTo>
                  <a:pt x="2087475" y="383488"/>
                </a:lnTo>
                <a:lnTo>
                  <a:pt x="2128374" y="368870"/>
                </a:lnTo>
                <a:lnTo>
                  <a:pt x="2164453" y="345932"/>
                </a:lnTo>
                <a:lnTo>
                  <a:pt x="2194544" y="315841"/>
                </a:lnTo>
                <a:lnTo>
                  <a:pt x="2217482" y="279762"/>
                </a:lnTo>
                <a:lnTo>
                  <a:pt x="2232100" y="238863"/>
                </a:lnTo>
                <a:lnTo>
                  <a:pt x="2237232" y="194309"/>
                </a:lnTo>
                <a:lnTo>
                  <a:pt x="2232100" y="149756"/>
                </a:lnTo>
                <a:lnTo>
                  <a:pt x="2217482" y="108857"/>
                </a:lnTo>
                <a:lnTo>
                  <a:pt x="2194544" y="72778"/>
                </a:lnTo>
                <a:lnTo>
                  <a:pt x="2164453" y="42687"/>
                </a:lnTo>
                <a:lnTo>
                  <a:pt x="2128374" y="19749"/>
                </a:lnTo>
                <a:lnTo>
                  <a:pt x="2087475" y="5131"/>
                </a:lnTo>
                <a:lnTo>
                  <a:pt x="2042922" y="0"/>
                </a:lnTo>
                <a:close/>
              </a:path>
            </a:pathLst>
          </a:custGeom>
          <a:solidFill>
            <a:srgbClr val="FFC9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3491" y="3757929"/>
            <a:ext cx="730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Exceções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4735" y="4107560"/>
            <a:ext cx="1989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Tratamento de exceções</a:t>
            </a:r>
            <a:r>
              <a:rPr sz="12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que  possam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ocorrer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durante a  execução do</a:t>
            </a:r>
            <a:r>
              <a:rPr sz="12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programa.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95571" y="1909572"/>
            <a:ext cx="2239010" cy="388620"/>
          </a:xfrm>
          <a:custGeom>
            <a:avLst/>
            <a:gdLst/>
            <a:ahLst/>
            <a:cxnLst/>
            <a:rect l="l" t="t" r="r" b="b"/>
            <a:pathLst>
              <a:path w="2239010" h="388619">
                <a:moveTo>
                  <a:pt x="2044445" y="0"/>
                </a:moveTo>
                <a:lnTo>
                  <a:pt x="194310" y="0"/>
                </a:lnTo>
                <a:lnTo>
                  <a:pt x="149756" y="5131"/>
                </a:lnTo>
                <a:lnTo>
                  <a:pt x="108857" y="19749"/>
                </a:lnTo>
                <a:lnTo>
                  <a:pt x="72778" y="42687"/>
                </a:lnTo>
                <a:lnTo>
                  <a:pt x="42687" y="72778"/>
                </a:lnTo>
                <a:lnTo>
                  <a:pt x="19749" y="108857"/>
                </a:lnTo>
                <a:lnTo>
                  <a:pt x="5131" y="149756"/>
                </a:lnTo>
                <a:lnTo>
                  <a:pt x="0" y="194310"/>
                </a:lnTo>
                <a:lnTo>
                  <a:pt x="5131" y="238863"/>
                </a:lnTo>
                <a:lnTo>
                  <a:pt x="19749" y="279762"/>
                </a:lnTo>
                <a:lnTo>
                  <a:pt x="42687" y="315841"/>
                </a:lnTo>
                <a:lnTo>
                  <a:pt x="72778" y="345932"/>
                </a:lnTo>
                <a:lnTo>
                  <a:pt x="108857" y="368870"/>
                </a:lnTo>
                <a:lnTo>
                  <a:pt x="149756" y="383488"/>
                </a:lnTo>
                <a:lnTo>
                  <a:pt x="194310" y="388619"/>
                </a:lnTo>
                <a:lnTo>
                  <a:pt x="2044445" y="388619"/>
                </a:lnTo>
                <a:lnTo>
                  <a:pt x="2088999" y="383488"/>
                </a:lnTo>
                <a:lnTo>
                  <a:pt x="2129898" y="368870"/>
                </a:lnTo>
                <a:lnTo>
                  <a:pt x="2165977" y="345932"/>
                </a:lnTo>
                <a:lnTo>
                  <a:pt x="2196068" y="315841"/>
                </a:lnTo>
                <a:lnTo>
                  <a:pt x="2219006" y="279762"/>
                </a:lnTo>
                <a:lnTo>
                  <a:pt x="2233624" y="238863"/>
                </a:lnTo>
                <a:lnTo>
                  <a:pt x="2238755" y="194310"/>
                </a:lnTo>
                <a:lnTo>
                  <a:pt x="2233624" y="149756"/>
                </a:lnTo>
                <a:lnTo>
                  <a:pt x="2219006" y="108857"/>
                </a:lnTo>
                <a:lnTo>
                  <a:pt x="2196068" y="72778"/>
                </a:lnTo>
                <a:lnTo>
                  <a:pt x="2165977" y="42687"/>
                </a:lnTo>
                <a:lnTo>
                  <a:pt x="2129898" y="19749"/>
                </a:lnTo>
                <a:lnTo>
                  <a:pt x="2088999" y="5131"/>
                </a:lnTo>
                <a:lnTo>
                  <a:pt x="2044445" y="0"/>
                </a:lnTo>
                <a:close/>
              </a:path>
            </a:pathLst>
          </a:custGeom>
          <a:solidFill>
            <a:srgbClr val="CE8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30395" y="1995932"/>
            <a:ext cx="1768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Herança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Polimorfismo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18838" y="2318765"/>
            <a:ext cx="1791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 marR="5080" indent="-7175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Utilização de conceitos de  herança e</a:t>
            </a:r>
            <a:r>
              <a:rPr sz="12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poliformismo.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07764" y="3671315"/>
            <a:ext cx="2237740" cy="388620"/>
          </a:xfrm>
          <a:custGeom>
            <a:avLst/>
            <a:gdLst/>
            <a:ahLst/>
            <a:cxnLst/>
            <a:rect l="l" t="t" r="r" b="b"/>
            <a:pathLst>
              <a:path w="2237740" h="388620">
                <a:moveTo>
                  <a:pt x="2042922" y="0"/>
                </a:moveTo>
                <a:lnTo>
                  <a:pt x="194310" y="0"/>
                </a:lnTo>
                <a:lnTo>
                  <a:pt x="149756" y="5131"/>
                </a:lnTo>
                <a:lnTo>
                  <a:pt x="108857" y="19749"/>
                </a:lnTo>
                <a:lnTo>
                  <a:pt x="72778" y="42687"/>
                </a:lnTo>
                <a:lnTo>
                  <a:pt x="42687" y="72778"/>
                </a:lnTo>
                <a:lnTo>
                  <a:pt x="19749" y="108857"/>
                </a:lnTo>
                <a:lnTo>
                  <a:pt x="5131" y="149756"/>
                </a:lnTo>
                <a:lnTo>
                  <a:pt x="0" y="194309"/>
                </a:lnTo>
                <a:lnTo>
                  <a:pt x="5131" y="238863"/>
                </a:lnTo>
                <a:lnTo>
                  <a:pt x="19749" y="279762"/>
                </a:lnTo>
                <a:lnTo>
                  <a:pt x="42687" y="315841"/>
                </a:lnTo>
                <a:lnTo>
                  <a:pt x="72778" y="345932"/>
                </a:lnTo>
                <a:lnTo>
                  <a:pt x="108857" y="368870"/>
                </a:lnTo>
                <a:lnTo>
                  <a:pt x="149756" y="383488"/>
                </a:lnTo>
                <a:lnTo>
                  <a:pt x="194310" y="388619"/>
                </a:lnTo>
                <a:lnTo>
                  <a:pt x="2042922" y="388619"/>
                </a:lnTo>
                <a:lnTo>
                  <a:pt x="2087475" y="383488"/>
                </a:lnTo>
                <a:lnTo>
                  <a:pt x="2128374" y="368870"/>
                </a:lnTo>
                <a:lnTo>
                  <a:pt x="2164453" y="345932"/>
                </a:lnTo>
                <a:lnTo>
                  <a:pt x="2194544" y="315841"/>
                </a:lnTo>
                <a:lnTo>
                  <a:pt x="2217482" y="279762"/>
                </a:lnTo>
                <a:lnTo>
                  <a:pt x="2232100" y="238863"/>
                </a:lnTo>
                <a:lnTo>
                  <a:pt x="2237232" y="194309"/>
                </a:lnTo>
                <a:lnTo>
                  <a:pt x="2232100" y="149756"/>
                </a:lnTo>
                <a:lnTo>
                  <a:pt x="2217482" y="108857"/>
                </a:lnTo>
                <a:lnTo>
                  <a:pt x="2194544" y="72778"/>
                </a:lnTo>
                <a:lnTo>
                  <a:pt x="2164453" y="42687"/>
                </a:lnTo>
                <a:lnTo>
                  <a:pt x="2128374" y="19749"/>
                </a:lnTo>
                <a:lnTo>
                  <a:pt x="2087475" y="5131"/>
                </a:lnTo>
                <a:lnTo>
                  <a:pt x="2042922" y="0"/>
                </a:lnTo>
                <a:close/>
              </a:path>
            </a:pathLst>
          </a:custGeom>
          <a:solidFill>
            <a:srgbClr val="EB6F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93489" y="3650233"/>
            <a:ext cx="2067560" cy="115570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Pesquisa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ordenação</a:t>
            </a:r>
            <a:endParaRPr sz="1200">
              <a:latin typeface="Arial"/>
              <a:cs typeface="Arial"/>
            </a:endParaRPr>
          </a:p>
          <a:p>
            <a:pPr marL="12700" marR="5080" indent="-1270" algn="ctr">
              <a:lnSpc>
                <a:spcPct val="100000"/>
              </a:lnSpc>
              <a:spcBef>
                <a:spcPts val="850"/>
              </a:spcBef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Utilização de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algoritmos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de  pesquisa e ordenação para</a:t>
            </a:r>
            <a:r>
              <a:rPr sz="12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as  diferentes funcionalidades  pretendidas.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78023" y="5291328"/>
            <a:ext cx="2239010" cy="390525"/>
          </a:xfrm>
          <a:custGeom>
            <a:avLst/>
            <a:gdLst/>
            <a:ahLst/>
            <a:cxnLst/>
            <a:rect l="l" t="t" r="r" b="b"/>
            <a:pathLst>
              <a:path w="2239010" h="390525">
                <a:moveTo>
                  <a:pt x="2043684" y="0"/>
                </a:moveTo>
                <a:lnTo>
                  <a:pt x="195071" y="0"/>
                </a:lnTo>
                <a:lnTo>
                  <a:pt x="150356" y="5154"/>
                </a:lnTo>
                <a:lnTo>
                  <a:pt x="109301" y="19834"/>
                </a:lnTo>
                <a:lnTo>
                  <a:pt x="73080" y="42867"/>
                </a:lnTo>
                <a:lnTo>
                  <a:pt x="42867" y="73080"/>
                </a:lnTo>
                <a:lnTo>
                  <a:pt x="19834" y="109301"/>
                </a:lnTo>
                <a:lnTo>
                  <a:pt x="5154" y="150356"/>
                </a:lnTo>
                <a:lnTo>
                  <a:pt x="0" y="195072"/>
                </a:lnTo>
                <a:lnTo>
                  <a:pt x="5154" y="239799"/>
                </a:lnTo>
                <a:lnTo>
                  <a:pt x="19834" y="280859"/>
                </a:lnTo>
                <a:lnTo>
                  <a:pt x="42867" y="317079"/>
                </a:lnTo>
                <a:lnTo>
                  <a:pt x="73080" y="347288"/>
                </a:lnTo>
                <a:lnTo>
                  <a:pt x="109301" y="370316"/>
                </a:lnTo>
                <a:lnTo>
                  <a:pt x="150356" y="384991"/>
                </a:lnTo>
                <a:lnTo>
                  <a:pt x="195071" y="390144"/>
                </a:lnTo>
                <a:lnTo>
                  <a:pt x="2043684" y="390144"/>
                </a:lnTo>
                <a:lnTo>
                  <a:pt x="2088399" y="384991"/>
                </a:lnTo>
                <a:lnTo>
                  <a:pt x="2129454" y="370316"/>
                </a:lnTo>
                <a:lnTo>
                  <a:pt x="2165675" y="347288"/>
                </a:lnTo>
                <a:lnTo>
                  <a:pt x="2195888" y="317079"/>
                </a:lnTo>
                <a:lnTo>
                  <a:pt x="2218921" y="280859"/>
                </a:lnTo>
                <a:lnTo>
                  <a:pt x="2233601" y="239799"/>
                </a:lnTo>
                <a:lnTo>
                  <a:pt x="2238755" y="195072"/>
                </a:lnTo>
                <a:lnTo>
                  <a:pt x="2233601" y="150356"/>
                </a:lnTo>
                <a:lnTo>
                  <a:pt x="2218921" y="109301"/>
                </a:lnTo>
                <a:lnTo>
                  <a:pt x="2195888" y="73080"/>
                </a:lnTo>
                <a:lnTo>
                  <a:pt x="2165675" y="42867"/>
                </a:lnTo>
                <a:lnTo>
                  <a:pt x="2129454" y="19834"/>
                </a:lnTo>
                <a:lnTo>
                  <a:pt x="2088399" y="5154"/>
                </a:lnTo>
                <a:lnTo>
                  <a:pt x="2043684" y="0"/>
                </a:lnTo>
                <a:close/>
              </a:path>
            </a:pathLst>
          </a:custGeom>
          <a:solidFill>
            <a:srgbClr val="8549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02229" y="5378958"/>
            <a:ext cx="1969135" cy="906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Ficheiros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 indent="635" algn="ctr">
              <a:lnSpc>
                <a:spcPct val="100000"/>
              </a:lnSpc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Escrita e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leitura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ficheiros  para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armazenar os dados</a:t>
            </a:r>
            <a:r>
              <a:rPr sz="12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do  programa.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84947" y="2324100"/>
            <a:ext cx="3506724" cy="3506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8076" y="6377750"/>
            <a:ext cx="248920" cy="35496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1800" spc="-5" dirty="0">
                <a:latin typeface="Arial"/>
                <a:cs typeface="Arial"/>
              </a:rPr>
              <a:t>3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180" y="3140964"/>
            <a:ext cx="483234" cy="489584"/>
          </a:xfrm>
          <a:custGeom>
            <a:avLst/>
            <a:gdLst/>
            <a:ahLst/>
            <a:cxnLst/>
            <a:rect l="l" t="t" r="r" b="b"/>
            <a:pathLst>
              <a:path w="483234" h="489585">
                <a:moveTo>
                  <a:pt x="338861" y="34798"/>
                </a:moveTo>
                <a:lnTo>
                  <a:pt x="0" y="34798"/>
                </a:lnTo>
                <a:lnTo>
                  <a:pt x="0" y="489204"/>
                </a:lnTo>
                <a:lnTo>
                  <a:pt x="450710" y="489204"/>
                </a:lnTo>
                <a:lnTo>
                  <a:pt x="450710" y="458470"/>
                </a:lnTo>
                <a:lnTo>
                  <a:pt x="231800" y="458470"/>
                </a:lnTo>
                <a:lnTo>
                  <a:pt x="229463" y="454787"/>
                </a:lnTo>
                <a:lnTo>
                  <a:pt x="34378" y="454787"/>
                </a:lnTo>
                <a:lnTo>
                  <a:pt x="34378" y="69214"/>
                </a:lnTo>
                <a:lnTo>
                  <a:pt x="316153" y="69214"/>
                </a:lnTo>
                <a:lnTo>
                  <a:pt x="321534" y="61015"/>
                </a:lnTo>
                <a:lnTo>
                  <a:pt x="338861" y="34798"/>
                </a:lnTo>
                <a:close/>
              </a:path>
              <a:path w="483234" h="489585">
                <a:moveTo>
                  <a:pt x="450710" y="59562"/>
                </a:moveTo>
                <a:lnTo>
                  <a:pt x="442027" y="72465"/>
                </a:lnTo>
                <a:lnTo>
                  <a:pt x="433406" y="85629"/>
                </a:lnTo>
                <a:lnTo>
                  <a:pt x="424842" y="99032"/>
                </a:lnTo>
                <a:lnTo>
                  <a:pt x="416331" y="112649"/>
                </a:lnTo>
                <a:lnTo>
                  <a:pt x="416331" y="454787"/>
                </a:lnTo>
                <a:lnTo>
                  <a:pt x="233565" y="454787"/>
                </a:lnTo>
                <a:lnTo>
                  <a:pt x="232384" y="457326"/>
                </a:lnTo>
                <a:lnTo>
                  <a:pt x="231800" y="458470"/>
                </a:lnTo>
                <a:lnTo>
                  <a:pt x="450710" y="458470"/>
                </a:lnTo>
                <a:lnTo>
                  <a:pt x="450710" y="59562"/>
                </a:lnTo>
                <a:close/>
              </a:path>
              <a:path w="483234" h="489585">
                <a:moveTo>
                  <a:pt x="80200" y="168401"/>
                </a:moveTo>
                <a:lnTo>
                  <a:pt x="54559" y="244475"/>
                </a:lnTo>
                <a:lnTo>
                  <a:pt x="96169" y="256942"/>
                </a:lnTo>
                <a:lnTo>
                  <a:pt x="130984" y="283299"/>
                </a:lnTo>
                <a:lnTo>
                  <a:pt x="160377" y="318976"/>
                </a:lnTo>
                <a:lnTo>
                  <a:pt x="185719" y="359405"/>
                </a:lnTo>
                <a:lnTo>
                  <a:pt x="208383" y="400017"/>
                </a:lnTo>
                <a:lnTo>
                  <a:pt x="229742" y="436245"/>
                </a:lnTo>
                <a:lnTo>
                  <a:pt x="250792" y="389304"/>
                </a:lnTo>
                <a:lnTo>
                  <a:pt x="273261" y="340620"/>
                </a:lnTo>
                <a:lnTo>
                  <a:pt x="296976" y="291121"/>
                </a:lnTo>
                <a:lnTo>
                  <a:pt x="300692" y="283718"/>
                </a:lnTo>
                <a:lnTo>
                  <a:pt x="227711" y="283718"/>
                </a:lnTo>
                <a:lnTo>
                  <a:pt x="198838" y="244929"/>
                </a:lnTo>
                <a:lnTo>
                  <a:pt x="169571" y="214391"/>
                </a:lnTo>
                <a:lnTo>
                  <a:pt x="132497" y="189688"/>
                </a:lnTo>
                <a:lnTo>
                  <a:pt x="80200" y="168401"/>
                </a:lnTo>
                <a:close/>
              </a:path>
              <a:path w="483234" h="489585">
                <a:moveTo>
                  <a:pt x="483108" y="0"/>
                </a:moveTo>
                <a:lnTo>
                  <a:pt x="453158" y="1115"/>
                </a:lnTo>
                <a:lnTo>
                  <a:pt x="382663" y="2794"/>
                </a:lnTo>
                <a:lnTo>
                  <a:pt x="345246" y="60539"/>
                </a:lnTo>
                <a:lnTo>
                  <a:pt x="315815" y="108392"/>
                </a:lnTo>
                <a:lnTo>
                  <a:pt x="291857" y="150495"/>
                </a:lnTo>
                <a:lnTo>
                  <a:pt x="270861" y="190989"/>
                </a:lnTo>
                <a:lnTo>
                  <a:pt x="250316" y="234016"/>
                </a:lnTo>
                <a:lnTo>
                  <a:pt x="227711" y="283718"/>
                </a:lnTo>
                <a:lnTo>
                  <a:pt x="300692" y="283718"/>
                </a:lnTo>
                <a:lnTo>
                  <a:pt x="321760" y="241739"/>
                </a:lnTo>
                <a:lnTo>
                  <a:pt x="347438" y="193405"/>
                </a:lnTo>
                <a:lnTo>
                  <a:pt x="373835" y="147047"/>
                </a:lnTo>
                <a:lnTo>
                  <a:pt x="400776" y="103598"/>
                </a:lnTo>
                <a:lnTo>
                  <a:pt x="428086" y="63986"/>
                </a:lnTo>
                <a:lnTo>
                  <a:pt x="455588" y="29143"/>
                </a:lnTo>
                <a:lnTo>
                  <a:pt x="483108" y="0"/>
                </a:lnTo>
                <a:close/>
              </a:path>
            </a:pathLst>
          </a:custGeom>
          <a:solidFill>
            <a:srgbClr val="FFC9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036" y="3774947"/>
            <a:ext cx="483234" cy="489584"/>
          </a:xfrm>
          <a:custGeom>
            <a:avLst/>
            <a:gdLst/>
            <a:ahLst/>
            <a:cxnLst/>
            <a:rect l="l" t="t" r="r" b="b"/>
            <a:pathLst>
              <a:path w="483234" h="489585">
                <a:moveTo>
                  <a:pt x="338861" y="34797"/>
                </a:moveTo>
                <a:lnTo>
                  <a:pt x="0" y="34797"/>
                </a:lnTo>
                <a:lnTo>
                  <a:pt x="0" y="489203"/>
                </a:lnTo>
                <a:lnTo>
                  <a:pt x="450710" y="489203"/>
                </a:lnTo>
                <a:lnTo>
                  <a:pt x="450710" y="458469"/>
                </a:lnTo>
                <a:lnTo>
                  <a:pt x="231800" y="458469"/>
                </a:lnTo>
                <a:lnTo>
                  <a:pt x="229463" y="454787"/>
                </a:lnTo>
                <a:lnTo>
                  <a:pt x="34378" y="454787"/>
                </a:lnTo>
                <a:lnTo>
                  <a:pt x="34378" y="69214"/>
                </a:lnTo>
                <a:lnTo>
                  <a:pt x="316153" y="69214"/>
                </a:lnTo>
                <a:lnTo>
                  <a:pt x="321534" y="61015"/>
                </a:lnTo>
                <a:lnTo>
                  <a:pt x="338861" y="34797"/>
                </a:lnTo>
                <a:close/>
              </a:path>
              <a:path w="483234" h="489585">
                <a:moveTo>
                  <a:pt x="450710" y="59562"/>
                </a:moveTo>
                <a:lnTo>
                  <a:pt x="442027" y="72465"/>
                </a:lnTo>
                <a:lnTo>
                  <a:pt x="433406" y="85629"/>
                </a:lnTo>
                <a:lnTo>
                  <a:pt x="424842" y="99032"/>
                </a:lnTo>
                <a:lnTo>
                  <a:pt x="416331" y="112649"/>
                </a:lnTo>
                <a:lnTo>
                  <a:pt x="416331" y="454787"/>
                </a:lnTo>
                <a:lnTo>
                  <a:pt x="233565" y="454787"/>
                </a:lnTo>
                <a:lnTo>
                  <a:pt x="232384" y="457326"/>
                </a:lnTo>
                <a:lnTo>
                  <a:pt x="231800" y="458469"/>
                </a:lnTo>
                <a:lnTo>
                  <a:pt x="450710" y="458469"/>
                </a:lnTo>
                <a:lnTo>
                  <a:pt x="450710" y="59562"/>
                </a:lnTo>
                <a:close/>
              </a:path>
              <a:path w="483234" h="489585">
                <a:moveTo>
                  <a:pt x="80200" y="168401"/>
                </a:moveTo>
                <a:lnTo>
                  <a:pt x="54559" y="244475"/>
                </a:lnTo>
                <a:lnTo>
                  <a:pt x="96169" y="256942"/>
                </a:lnTo>
                <a:lnTo>
                  <a:pt x="130984" y="283299"/>
                </a:lnTo>
                <a:lnTo>
                  <a:pt x="160377" y="318976"/>
                </a:lnTo>
                <a:lnTo>
                  <a:pt x="185719" y="359405"/>
                </a:lnTo>
                <a:lnTo>
                  <a:pt x="208383" y="400017"/>
                </a:lnTo>
                <a:lnTo>
                  <a:pt x="229742" y="436244"/>
                </a:lnTo>
                <a:lnTo>
                  <a:pt x="250792" y="389304"/>
                </a:lnTo>
                <a:lnTo>
                  <a:pt x="273261" y="340620"/>
                </a:lnTo>
                <a:lnTo>
                  <a:pt x="296976" y="291121"/>
                </a:lnTo>
                <a:lnTo>
                  <a:pt x="300692" y="283718"/>
                </a:lnTo>
                <a:lnTo>
                  <a:pt x="227711" y="283718"/>
                </a:lnTo>
                <a:lnTo>
                  <a:pt x="198838" y="244929"/>
                </a:lnTo>
                <a:lnTo>
                  <a:pt x="169571" y="214391"/>
                </a:lnTo>
                <a:lnTo>
                  <a:pt x="132497" y="189688"/>
                </a:lnTo>
                <a:lnTo>
                  <a:pt x="80200" y="168401"/>
                </a:lnTo>
                <a:close/>
              </a:path>
              <a:path w="483234" h="489585">
                <a:moveTo>
                  <a:pt x="483108" y="0"/>
                </a:moveTo>
                <a:lnTo>
                  <a:pt x="453158" y="1115"/>
                </a:lnTo>
                <a:lnTo>
                  <a:pt x="382663" y="2793"/>
                </a:lnTo>
                <a:lnTo>
                  <a:pt x="345246" y="60539"/>
                </a:lnTo>
                <a:lnTo>
                  <a:pt x="315815" y="108392"/>
                </a:lnTo>
                <a:lnTo>
                  <a:pt x="291857" y="150494"/>
                </a:lnTo>
                <a:lnTo>
                  <a:pt x="270861" y="190989"/>
                </a:lnTo>
                <a:lnTo>
                  <a:pt x="250316" y="234016"/>
                </a:lnTo>
                <a:lnTo>
                  <a:pt x="227711" y="283718"/>
                </a:lnTo>
                <a:lnTo>
                  <a:pt x="300692" y="283718"/>
                </a:lnTo>
                <a:lnTo>
                  <a:pt x="321760" y="241739"/>
                </a:lnTo>
                <a:lnTo>
                  <a:pt x="347438" y="193405"/>
                </a:lnTo>
                <a:lnTo>
                  <a:pt x="373835" y="147047"/>
                </a:lnTo>
                <a:lnTo>
                  <a:pt x="400776" y="103598"/>
                </a:lnTo>
                <a:lnTo>
                  <a:pt x="428086" y="63986"/>
                </a:lnTo>
                <a:lnTo>
                  <a:pt x="455588" y="29143"/>
                </a:lnTo>
                <a:lnTo>
                  <a:pt x="483108" y="0"/>
                </a:lnTo>
                <a:close/>
              </a:path>
            </a:pathLst>
          </a:custGeom>
          <a:solidFill>
            <a:srgbClr val="F892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8180" y="4427220"/>
            <a:ext cx="483234" cy="489584"/>
          </a:xfrm>
          <a:custGeom>
            <a:avLst/>
            <a:gdLst/>
            <a:ahLst/>
            <a:cxnLst/>
            <a:rect l="l" t="t" r="r" b="b"/>
            <a:pathLst>
              <a:path w="483234" h="489585">
                <a:moveTo>
                  <a:pt x="338861" y="34797"/>
                </a:moveTo>
                <a:lnTo>
                  <a:pt x="0" y="34797"/>
                </a:lnTo>
                <a:lnTo>
                  <a:pt x="0" y="489203"/>
                </a:lnTo>
                <a:lnTo>
                  <a:pt x="450710" y="489203"/>
                </a:lnTo>
                <a:lnTo>
                  <a:pt x="450710" y="458469"/>
                </a:lnTo>
                <a:lnTo>
                  <a:pt x="231800" y="458469"/>
                </a:lnTo>
                <a:lnTo>
                  <a:pt x="229463" y="454786"/>
                </a:lnTo>
                <a:lnTo>
                  <a:pt x="34378" y="454786"/>
                </a:lnTo>
                <a:lnTo>
                  <a:pt x="34378" y="69214"/>
                </a:lnTo>
                <a:lnTo>
                  <a:pt x="316153" y="69214"/>
                </a:lnTo>
                <a:lnTo>
                  <a:pt x="321534" y="61015"/>
                </a:lnTo>
                <a:lnTo>
                  <a:pt x="338861" y="34797"/>
                </a:lnTo>
                <a:close/>
              </a:path>
              <a:path w="483234" h="489585">
                <a:moveTo>
                  <a:pt x="450710" y="59562"/>
                </a:moveTo>
                <a:lnTo>
                  <a:pt x="442027" y="72465"/>
                </a:lnTo>
                <a:lnTo>
                  <a:pt x="433406" y="85629"/>
                </a:lnTo>
                <a:lnTo>
                  <a:pt x="424842" y="99032"/>
                </a:lnTo>
                <a:lnTo>
                  <a:pt x="416331" y="112648"/>
                </a:lnTo>
                <a:lnTo>
                  <a:pt x="416331" y="454786"/>
                </a:lnTo>
                <a:lnTo>
                  <a:pt x="233565" y="454786"/>
                </a:lnTo>
                <a:lnTo>
                  <a:pt x="232384" y="457326"/>
                </a:lnTo>
                <a:lnTo>
                  <a:pt x="231800" y="458469"/>
                </a:lnTo>
                <a:lnTo>
                  <a:pt x="450710" y="458469"/>
                </a:lnTo>
                <a:lnTo>
                  <a:pt x="450710" y="59562"/>
                </a:lnTo>
                <a:close/>
              </a:path>
              <a:path w="483234" h="489585">
                <a:moveTo>
                  <a:pt x="80200" y="168401"/>
                </a:moveTo>
                <a:lnTo>
                  <a:pt x="54559" y="244474"/>
                </a:lnTo>
                <a:lnTo>
                  <a:pt x="96169" y="256942"/>
                </a:lnTo>
                <a:lnTo>
                  <a:pt x="130984" y="283299"/>
                </a:lnTo>
                <a:lnTo>
                  <a:pt x="160377" y="318976"/>
                </a:lnTo>
                <a:lnTo>
                  <a:pt x="185719" y="359405"/>
                </a:lnTo>
                <a:lnTo>
                  <a:pt x="208383" y="400017"/>
                </a:lnTo>
                <a:lnTo>
                  <a:pt x="229742" y="436244"/>
                </a:lnTo>
                <a:lnTo>
                  <a:pt x="250792" y="389304"/>
                </a:lnTo>
                <a:lnTo>
                  <a:pt x="273261" y="340620"/>
                </a:lnTo>
                <a:lnTo>
                  <a:pt x="296976" y="291121"/>
                </a:lnTo>
                <a:lnTo>
                  <a:pt x="300692" y="283717"/>
                </a:lnTo>
                <a:lnTo>
                  <a:pt x="227711" y="283717"/>
                </a:lnTo>
                <a:lnTo>
                  <a:pt x="198838" y="244929"/>
                </a:lnTo>
                <a:lnTo>
                  <a:pt x="169571" y="214391"/>
                </a:lnTo>
                <a:lnTo>
                  <a:pt x="132497" y="189688"/>
                </a:lnTo>
                <a:lnTo>
                  <a:pt x="80200" y="168401"/>
                </a:lnTo>
                <a:close/>
              </a:path>
              <a:path w="483234" h="489585">
                <a:moveTo>
                  <a:pt x="483108" y="0"/>
                </a:moveTo>
                <a:lnTo>
                  <a:pt x="453158" y="1115"/>
                </a:lnTo>
                <a:lnTo>
                  <a:pt x="382663" y="2793"/>
                </a:lnTo>
                <a:lnTo>
                  <a:pt x="345246" y="60539"/>
                </a:lnTo>
                <a:lnTo>
                  <a:pt x="315815" y="108392"/>
                </a:lnTo>
                <a:lnTo>
                  <a:pt x="291857" y="150494"/>
                </a:lnTo>
                <a:lnTo>
                  <a:pt x="270861" y="190989"/>
                </a:lnTo>
                <a:lnTo>
                  <a:pt x="250316" y="234016"/>
                </a:lnTo>
                <a:lnTo>
                  <a:pt x="227711" y="283717"/>
                </a:lnTo>
                <a:lnTo>
                  <a:pt x="300692" y="283717"/>
                </a:lnTo>
                <a:lnTo>
                  <a:pt x="321760" y="241739"/>
                </a:lnTo>
                <a:lnTo>
                  <a:pt x="347438" y="193405"/>
                </a:lnTo>
                <a:lnTo>
                  <a:pt x="373835" y="147047"/>
                </a:lnTo>
                <a:lnTo>
                  <a:pt x="400776" y="103598"/>
                </a:lnTo>
                <a:lnTo>
                  <a:pt x="428086" y="63986"/>
                </a:lnTo>
                <a:lnTo>
                  <a:pt x="455588" y="29143"/>
                </a:lnTo>
                <a:lnTo>
                  <a:pt x="483108" y="0"/>
                </a:lnTo>
                <a:close/>
              </a:path>
            </a:pathLst>
          </a:custGeom>
          <a:solidFill>
            <a:srgbClr val="CE8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3547" y="335737"/>
            <a:ext cx="42919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Algoritmos</a:t>
            </a:r>
            <a:r>
              <a:rPr spc="-80" dirty="0"/>
              <a:t> </a:t>
            </a:r>
            <a:r>
              <a:rPr spc="-5" dirty="0"/>
              <a:t>relevantes</a:t>
            </a:r>
          </a:p>
        </p:txBody>
      </p:sp>
      <p:sp>
        <p:nvSpPr>
          <p:cNvPr id="6" name="object 6"/>
          <p:cNvSpPr/>
          <p:nvPr/>
        </p:nvSpPr>
        <p:spPr>
          <a:xfrm>
            <a:off x="678180" y="5074920"/>
            <a:ext cx="483234" cy="489584"/>
          </a:xfrm>
          <a:custGeom>
            <a:avLst/>
            <a:gdLst/>
            <a:ahLst/>
            <a:cxnLst/>
            <a:rect l="l" t="t" r="r" b="b"/>
            <a:pathLst>
              <a:path w="483234" h="489585">
                <a:moveTo>
                  <a:pt x="338861" y="34797"/>
                </a:moveTo>
                <a:lnTo>
                  <a:pt x="0" y="34797"/>
                </a:lnTo>
                <a:lnTo>
                  <a:pt x="0" y="489203"/>
                </a:lnTo>
                <a:lnTo>
                  <a:pt x="450710" y="489203"/>
                </a:lnTo>
                <a:lnTo>
                  <a:pt x="450710" y="458469"/>
                </a:lnTo>
                <a:lnTo>
                  <a:pt x="231800" y="458469"/>
                </a:lnTo>
                <a:lnTo>
                  <a:pt x="229463" y="454786"/>
                </a:lnTo>
                <a:lnTo>
                  <a:pt x="34378" y="454786"/>
                </a:lnTo>
                <a:lnTo>
                  <a:pt x="34378" y="69214"/>
                </a:lnTo>
                <a:lnTo>
                  <a:pt x="316153" y="69214"/>
                </a:lnTo>
                <a:lnTo>
                  <a:pt x="321534" y="61015"/>
                </a:lnTo>
                <a:lnTo>
                  <a:pt x="338861" y="34797"/>
                </a:lnTo>
                <a:close/>
              </a:path>
              <a:path w="483234" h="489585">
                <a:moveTo>
                  <a:pt x="450710" y="59562"/>
                </a:moveTo>
                <a:lnTo>
                  <a:pt x="442027" y="72465"/>
                </a:lnTo>
                <a:lnTo>
                  <a:pt x="433406" y="85629"/>
                </a:lnTo>
                <a:lnTo>
                  <a:pt x="424842" y="99032"/>
                </a:lnTo>
                <a:lnTo>
                  <a:pt x="416331" y="112648"/>
                </a:lnTo>
                <a:lnTo>
                  <a:pt x="416331" y="454786"/>
                </a:lnTo>
                <a:lnTo>
                  <a:pt x="233565" y="454786"/>
                </a:lnTo>
                <a:lnTo>
                  <a:pt x="232384" y="457326"/>
                </a:lnTo>
                <a:lnTo>
                  <a:pt x="231800" y="458469"/>
                </a:lnTo>
                <a:lnTo>
                  <a:pt x="450710" y="458469"/>
                </a:lnTo>
                <a:lnTo>
                  <a:pt x="450710" y="59562"/>
                </a:lnTo>
                <a:close/>
              </a:path>
              <a:path w="483234" h="489585">
                <a:moveTo>
                  <a:pt x="80200" y="168401"/>
                </a:moveTo>
                <a:lnTo>
                  <a:pt x="54559" y="244474"/>
                </a:lnTo>
                <a:lnTo>
                  <a:pt x="96169" y="256942"/>
                </a:lnTo>
                <a:lnTo>
                  <a:pt x="130984" y="283299"/>
                </a:lnTo>
                <a:lnTo>
                  <a:pt x="160377" y="318976"/>
                </a:lnTo>
                <a:lnTo>
                  <a:pt x="185719" y="359405"/>
                </a:lnTo>
                <a:lnTo>
                  <a:pt x="208383" y="400017"/>
                </a:lnTo>
                <a:lnTo>
                  <a:pt x="229742" y="436244"/>
                </a:lnTo>
                <a:lnTo>
                  <a:pt x="250792" y="389304"/>
                </a:lnTo>
                <a:lnTo>
                  <a:pt x="273261" y="340620"/>
                </a:lnTo>
                <a:lnTo>
                  <a:pt x="296976" y="291121"/>
                </a:lnTo>
                <a:lnTo>
                  <a:pt x="300692" y="283717"/>
                </a:lnTo>
                <a:lnTo>
                  <a:pt x="227711" y="283717"/>
                </a:lnTo>
                <a:lnTo>
                  <a:pt x="198838" y="244929"/>
                </a:lnTo>
                <a:lnTo>
                  <a:pt x="169571" y="214391"/>
                </a:lnTo>
                <a:lnTo>
                  <a:pt x="132497" y="189688"/>
                </a:lnTo>
                <a:lnTo>
                  <a:pt x="80200" y="168401"/>
                </a:lnTo>
                <a:close/>
              </a:path>
              <a:path w="483234" h="489585">
                <a:moveTo>
                  <a:pt x="483108" y="0"/>
                </a:moveTo>
                <a:lnTo>
                  <a:pt x="453158" y="1115"/>
                </a:lnTo>
                <a:lnTo>
                  <a:pt x="382663" y="2793"/>
                </a:lnTo>
                <a:lnTo>
                  <a:pt x="345246" y="60539"/>
                </a:lnTo>
                <a:lnTo>
                  <a:pt x="315815" y="108392"/>
                </a:lnTo>
                <a:lnTo>
                  <a:pt x="291857" y="150494"/>
                </a:lnTo>
                <a:lnTo>
                  <a:pt x="270861" y="190989"/>
                </a:lnTo>
                <a:lnTo>
                  <a:pt x="250316" y="234016"/>
                </a:lnTo>
                <a:lnTo>
                  <a:pt x="227711" y="283717"/>
                </a:lnTo>
                <a:lnTo>
                  <a:pt x="300692" y="283717"/>
                </a:lnTo>
                <a:lnTo>
                  <a:pt x="321760" y="241739"/>
                </a:lnTo>
                <a:lnTo>
                  <a:pt x="347438" y="193405"/>
                </a:lnTo>
                <a:lnTo>
                  <a:pt x="373835" y="147047"/>
                </a:lnTo>
                <a:lnTo>
                  <a:pt x="400776" y="103598"/>
                </a:lnTo>
                <a:lnTo>
                  <a:pt x="428086" y="63986"/>
                </a:lnTo>
                <a:lnTo>
                  <a:pt x="455588" y="29143"/>
                </a:lnTo>
                <a:lnTo>
                  <a:pt x="483108" y="0"/>
                </a:lnTo>
                <a:close/>
              </a:path>
            </a:pathLst>
          </a:custGeom>
          <a:solidFill>
            <a:srgbClr val="C96E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8180" y="5705855"/>
            <a:ext cx="483234" cy="489584"/>
          </a:xfrm>
          <a:custGeom>
            <a:avLst/>
            <a:gdLst/>
            <a:ahLst/>
            <a:cxnLst/>
            <a:rect l="l" t="t" r="r" b="b"/>
            <a:pathLst>
              <a:path w="483234" h="489585">
                <a:moveTo>
                  <a:pt x="338861" y="34823"/>
                </a:moveTo>
                <a:lnTo>
                  <a:pt x="0" y="34823"/>
                </a:lnTo>
                <a:lnTo>
                  <a:pt x="0" y="489204"/>
                </a:lnTo>
                <a:lnTo>
                  <a:pt x="450710" y="489204"/>
                </a:lnTo>
                <a:lnTo>
                  <a:pt x="450710" y="458495"/>
                </a:lnTo>
                <a:lnTo>
                  <a:pt x="231800" y="458495"/>
                </a:lnTo>
                <a:lnTo>
                  <a:pt x="229463" y="454825"/>
                </a:lnTo>
                <a:lnTo>
                  <a:pt x="34378" y="454825"/>
                </a:lnTo>
                <a:lnTo>
                  <a:pt x="34378" y="69202"/>
                </a:lnTo>
                <a:lnTo>
                  <a:pt x="316153" y="69202"/>
                </a:lnTo>
                <a:lnTo>
                  <a:pt x="338861" y="34823"/>
                </a:lnTo>
                <a:close/>
              </a:path>
              <a:path w="483234" h="489585">
                <a:moveTo>
                  <a:pt x="450710" y="59613"/>
                </a:moveTo>
                <a:lnTo>
                  <a:pt x="442027" y="72509"/>
                </a:lnTo>
                <a:lnTo>
                  <a:pt x="433406" y="85653"/>
                </a:lnTo>
                <a:lnTo>
                  <a:pt x="424842" y="99024"/>
                </a:lnTo>
                <a:lnTo>
                  <a:pt x="416331" y="112598"/>
                </a:lnTo>
                <a:lnTo>
                  <a:pt x="416331" y="454825"/>
                </a:lnTo>
                <a:lnTo>
                  <a:pt x="233565" y="454825"/>
                </a:lnTo>
                <a:lnTo>
                  <a:pt x="231800" y="458495"/>
                </a:lnTo>
                <a:lnTo>
                  <a:pt x="450710" y="458495"/>
                </a:lnTo>
                <a:lnTo>
                  <a:pt x="450710" y="59613"/>
                </a:lnTo>
                <a:close/>
              </a:path>
              <a:path w="483234" h="489585">
                <a:moveTo>
                  <a:pt x="80200" y="168338"/>
                </a:moveTo>
                <a:lnTo>
                  <a:pt x="54559" y="244462"/>
                </a:lnTo>
                <a:lnTo>
                  <a:pt x="96169" y="256918"/>
                </a:lnTo>
                <a:lnTo>
                  <a:pt x="130984" y="283267"/>
                </a:lnTo>
                <a:lnTo>
                  <a:pt x="160377" y="318941"/>
                </a:lnTo>
                <a:lnTo>
                  <a:pt x="185719" y="359373"/>
                </a:lnTo>
                <a:lnTo>
                  <a:pt x="208383" y="399997"/>
                </a:lnTo>
                <a:lnTo>
                  <a:pt x="229742" y="436245"/>
                </a:lnTo>
                <a:lnTo>
                  <a:pt x="250792" y="389310"/>
                </a:lnTo>
                <a:lnTo>
                  <a:pt x="273261" y="340628"/>
                </a:lnTo>
                <a:lnTo>
                  <a:pt x="296976" y="291130"/>
                </a:lnTo>
                <a:lnTo>
                  <a:pt x="300702" y="283705"/>
                </a:lnTo>
                <a:lnTo>
                  <a:pt x="227711" y="283705"/>
                </a:lnTo>
                <a:lnTo>
                  <a:pt x="198838" y="244933"/>
                </a:lnTo>
                <a:lnTo>
                  <a:pt x="169571" y="214391"/>
                </a:lnTo>
                <a:lnTo>
                  <a:pt x="132497" y="189664"/>
                </a:lnTo>
                <a:lnTo>
                  <a:pt x="80200" y="168338"/>
                </a:lnTo>
                <a:close/>
              </a:path>
              <a:path w="483234" h="489585">
                <a:moveTo>
                  <a:pt x="483108" y="0"/>
                </a:moveTo>
                <a:lnTo>
                  <a:pt x="453158" y="1096"/>
                </a:lnTo>
                <a:lnTo>
                  <a:pt x="382663" y="2768"/>
                </a:lnTo>
                <a:lnTo>
                  <a:pt x="345246" y="60520"/>
                </a:lnTo>
                <a:lnTo>
                  <a:pt x="315815" y="108372"/>
                </a:lnTo>
                <a:lnTo>
                  <a:pt x="291857" y="150471"/>
                </a:lnTo>
                <a:lnTo>
                  <a:pt x="270861" y="190961"/>
                </a:lnTo>
                <a:lnTo>
                  <a:pt x="250316" y="233991"/>
                </a:lnTo>
                <a:lnTo>
                  <a:pt x="227711" y="283705"/>
                </a:lnTo>
                <a:lnTo>
                  <a:pt x="300702" y="283705"/>
                </a:lnTo>
                <a:lnTo>
                  <a:pt x="321760" y="241747"/>
                </a:lnTo>
                <a:lnTo>
                  <a:pt x="347438" y="193409"/>
                </a:lnTo>
                <a:lnTo>
                  <a:pt x="373835" y="147049"/>
                </a:lnTo>
                <a:lnTo>
                  <a:pt x="400776" y="103597"/>
                </a:lnTo>
                <a:lnTo>
                  <a:pt x="428086" y="63984"/>
                </a:lnTo>
                <a:lnTo>
                  <a:pt x="455588" y="29141"/>
                </a:lnTo>
                <a:lnTo>
                  <a:pt x="483108" y="0"/>
                </a:lnTo>
                <a:close/>
              </a:path>
            </a:pathLst>
          </a:custGeom>
          <a:solidFill>
            <a:srgbClr val="6B4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0585" y="1546587"/>
            <a:ext cx="7595732" cy="1960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9140" y="1705355"/>
            <a:ext cx="7098792" cy="1463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70247" y="2429255"/>
            <a:ext cx="490855" cy="299085"/>
          </a:xfrm>
          <a:custGeom>
            <a:avLst/>
            <a:gdLst/>
            <a:ahLst/>
            <a:cxnLst/>
            <a:rect l="l" t="t" r="r" b="b"/>
            <a:pathLst>
              <a:path w="490854" h="299085">
                <a:moveTo>
                  <a:pt x="341375" y="0"/>
                </a:moveTo>
                <a:lnTo>
                  <a:pt x="341375" y="74676"/>
                </a:lnTo>
                <a:lnTo>
                  <a:pt x="0" y="74676"/>
                </a:lnTo>
                <a:lnTo>
                  <a:pt x="0" y="224028"/>
                </a:lnTo>
                <a:lnTo>
                  <a:pt x="341375" y="224028"/>
                </a:lnTo>
                <a:lnTo>
                  <a:pt x="341375" y="298704"/>
                </a:lnTo>
                <a:lnTo>
                  <a:pt x="490727" y="149352"/>
                </a:lnTo>
                <a:lnTo>
                  <a:pt x="341375" y="0"/>
                </a:lnTo>
                <a:close/>
              </a:path>
            </a:pathLst>
          </a:custGeom>
          <a:solidFill>
            <a:srgbClr val="C96E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70247" y="2429255"/>
            <a:ext cx="490855" cy="299085"/>
          </a:xfrm>
          <a:custGeom>
            <a:avLst/>
            <a:gdLst/>
            <a:ahLst/>
            <a:cxnLst/>
            <a:rect l="l" t="t" r="r" b="b"/>
            <a:pathLst>
              <a:path w="490854" h="299085">
                <a:moveTo>
                  <a:pt x="0" y="74676"/>
                </a:moveTo>
                <a:lnTo>
                  <a:pt x="341375" y="74676"/>
                </a:lnTo>
                <a:lnTo>
                  <a:pt x="341375" y="0"/>
                </a:lnTo>
                <a:lnTo>
                  <a:pt x="490727" y="149352"/>
                </a:lnTo>
                <a:lnTo>
                  <a:pt x="341375" y="298704"/>
                </a:lnTo>
                <a:lnTo>
                  <a:pt x="341375" y="224028"/>
                </a:lnTo>
                <a:lnTo>
                  <a:pt x="0" y="224028"/>
                </a:lnTo>
                <a:lnTo>
                  <a:pt x="0" y="74676"/>
                </a:lnTo>
                <a:close/>
              </a:path>
            </a:pathLst>
          </a:custGeom>
          <a:ln w="12700">
            <a:solidFill>
              <a:srgbClr val="BB93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97779" y="3244595"/>
            <a:ext cx="5903976" cy="1664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2852" y="3439667"/>
            <a:ext cx="5334000" cy="1094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4923" y="4844796"/>
            <a:ext cx="7505700" cy="1485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64508" y="5074920"/>
            <a:ext cx="490855" cy="299085"/>
          </a:xfrm>
          <a:custGeom>
            <a:avLst/>
            <a:gdLst/>
            <a:ahLst/>
            <a:cxnLst/>
            <a:rect l="l" t="t" r="r" b="b"/>
            <a:pathLst>
              <a:path w="490854" h="299085">
                <a:moveTo>
                  <a:pt x="341375" y="0"/>
                </a:moveTo>
                <a:lnTo>
                  <a:pt x="341375" y="74675"/>
                </a:lnTo>
                <a:lnTo>
                  <a:pt x="0" y="74675"/>
                </a:lnTo>
                <a:lnTo>
                  <a:pt x="0" y="224027"/>
                </a:lnTo>
                <a:lnTo>
                  <a:pt x="341375" y="224027"/>
                </a:lnTo>
                <a:lnTo>
                  <a:pt x="341375" y="298703"/>
                </a:lnTo>
                <a:lnTo>
                  <a:pt x="490727" y="149351"/>
                </a:lnTo>
                <a:lnTo>
                  <a:pt x="341375" y="0"/>
                </a:lnTo>
                <a:close/>
              </a:path>
            </a:pathLst>
          </a:custGeom>
          <a:solidFill>
            <a:srgbClr val="C96E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64508" y="5074920"/>
            <a:ext cx="490855" cy="299085"/>
          </a:xfrm>
          <a:custGeom>
            <a:avLst/>
            <a:gdLst/>
            <a:ahLst/>
            <a:cxnLst/>
            <a:rect l="l" t="t" r="r" b="b"/>
            <a:pathLst>
              <a:path w="490854" h="299085">
                <a:moveTo>
                  <a:pt x="0" y="74675"/>
                </a:moveTo>
                <a:lnTo>
                  <a:pt x="341375" y="74675"/>
                </a:lnTo>
                <a:lnTo>
                  <a:pt x="341375" y="0"/>
                </a:lnTo>
                <a:lnTo>
                  <a:pt x="490727" y="149351"/>
                </a:lnTo>
                <a:lnTo>
                  <a:pt x="341375" y="298703"/>
                </a:lnTo>
                <a:lnTo>
                  <a:pt x="341375" y="224027"/>
                </a:lnTo>
                <a:lnTo>
                  <a:pt x="0" y="224027"/>
                </a:lnTo>
                <a:lnTo>
                  <a:pt x="0" y="74675"/>
                </a:lnTo>
                <a:close/>
              </a:path>
            </a:pathLst>
          </a:custGeom>
          <a:ln w="12700">
            <a:solidFill>
              <a:srgbClr val="BB93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3547" y="1646377"/>
            <a:ext cx="3515360" cy="4448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EB6F16"/>
                </a:solidFill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215"/>
              </a:spcBef>
            </a:pPr>
            <a:r>
              <a:rPr sz="1400" dirty="0">
                <a:latin typeface="Arial"/>
                <a:cs typeface="Arial"/>
              </a:rPr>
              <a:t>Neste trabalho, recorremos a </a:t>
            </a:r>
            <a:r>
              <a:rPr sz="1400" spc="-5" dirty="0">
                <a:latin typeface="Arial"/>
                <a:cs typeface="Arial"/>
              </a:rPr>
              <a:t>vários </a:t>
            </a:r>
            <a:r>
              <a:rPr sz="1400" dirty="0">
                <a:latin typeface="Arial"/>
                <a:cs typeface="Arial"/>
              </a:rPr>
              <a:t>tipos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  algoritmos </a:t>
            </a:r>
            <a:r>
              <a:rPr sz="1400" spc="-5" dirty="0">
                <a:latin typeface="Arial"/>
                <a:cs typeface="Arial"/>
              </a:rPr>
              <a:t>da </a:t>
            </a:r>
            <a:r>
              <a:rPr sz="1400" dirty="0">
                <a:latin typeface="Arial"/>
                <a:cs typeface="Arial"/>
              </a:rPr>
              <a:t>biblioteca </a:t>
            </a:r>
            <a:r>
              <a:rPr sz="1400" i="1" dirty="0">
                <a:latin typeface="Arial"/>
                <a:cs typeface="Arial"/>
              </a:rPr>
              <a:t>algorithm </a:t>
            </a:r>
            <a:r>
              <a:rPr sz="1400" spc="-5" dirty="0">
                <a:latin typeface="Arial"/>
                <a:cs typeface="Arial"/>
              </a:rPr>
              <a:t>da </a:t>
            </a:r>
            <a:r>
              <a:rPr sz="1400" dirty="0">
                <a:latin typeface="Arial"/>
                <a:cs typeface="Arial"/>
              </a:rPr>
              <a:t>stl,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tais  como: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77724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sort</a:t>
            </a:r>
            <a:endParaRPr sz="1800">
              <a:latin typeface="Arial"/>
              <a:cs typeface="Arial"/>
            </a:endParaRPr>
          </a:p>
          <a:p>
            <a:pPr marL="735330" marR="1068070" indent="24130">
              <a:lnSpc>
                <a:spcPct val="230200"/>
              </a:lnSpc>
              <a:spcBef>
                <a:spcPts val="65"/>
              </a:spcBef>
            </a:pPr>
            <a:r>
              <a:rPr sz="1800" b="1" dirty="0">
                <a:latin typeface="Arial"/>
                <a:cs typeface="Arial"/>
              </a:rPr>
              <a:t>find / find_if  </a:t>
            </a:r>
            <a:r>
              <a:rPr sz="1800" b="1" spc="-5" dirty="0">
                <a:latin typeface="Arial"/>
                <a:cs typeface="Arial"/>
              </a:rPr>
              <a:t>replace </a:t>
            </a:r>
            <a:r>
              <a:rPr sz="1600" b="1" i="1" spc="-5" dirty="0">
                <a:latin typeface="Arial"/>
                <a:cs typeface="Arial"/>
              </a:rPr>
              <a:t>(C++ 20)  </a:t>
            </a:r>
            <a:r>
              <a:rPr sz="1800" b="1" dirty="0">
                <a:latin typeface="Arial"/>
                <a:cs typeface="Arial"/>
              </a:rPr>
              <a:t>all_of  </a:t>
            </a:r>
            <a:r>
              <a:rPr sz="1800" b="1" spc="-5" dirty="0">
                <a:latin typeface="Arial"/>
                <a:cs typeface="Arial"/>
              </a:rPr>
              <a:t>transform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8076" y="6377750"/>
            <a:ext cx="248920" cy="35496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1800" spc="-5" dirty="0">
                <a:latin typeface="Arial"/>
                <a:cs typeface="Arial"/>
              </a:rPr>
              <a:t>4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1372" y="156971"/>
            <a:ext cx="9599676" cy="6499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5447" y="51841"/>
            <a:ext cx="2726436" cy="574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0604" y="156971"/>
            <a:ext cx="2520950" cy="368935"/>
          </a:xfrm>
          <a:custGeom>
            <a:avLst/>
            <a:gdLst/>
            <a:ahLst/>
            <a:cxnLst/>
            <a:rect l="l" t="t" r="r" b="b"/>
            <a:pathLst>
              <a:path w="2520950" h="368934">
                <a:moveTo>
                  <a:pt x="0" y="368807"/>
                </a:moveTo>
                <a:lnTo>
                  <a:pt x="2520696" y="368807"/>
                </a:lnTo>
                <a:lnTo>
                  <a:pt x="2520696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7472" y="248399"/>
            <a:ext cx="2273045" cy="2522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3550" y="255524"/>
            <a:ext cx="2242362" cy="2225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8076" y="6377750"/>
            <a:ext cx="248920" cy="35496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1800" spc="-5" dirty="0">
                <a:latin typeface="Arial"/>
                <a:cs typeface="Arial"/>
              </a:rPr>
              <a:t>5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461" y="741677"/>
            <a:ext cx="11686790" cy="5604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5338" y="101785"/>
            <a:ext cx="2699080" cy="540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1375" y="188976"/>
            <a:ext cx="2520950" cy="370840"/>
          </a:xfrm>
          <a:custGeom>
            <a:avLst/>
            <a:gdLst/>
            <a:ahLst/>
            <a:cxnLst/>
            <a:rect l="l" t="t" r="r" b="b"/>
            <a:pathLst>
              <a:path w="2520950" h="370840">
                <a:moveTo>
                  <a:pt x="0" y="370332"/>
                </a:moveTo>
                <a:lnTo>
                  <a:pt x="2520696" y="370332"/>
                </a:lnTo>
                <a:lnTo>
                  <a:pt x="2520696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719" y="280415"/>
            <a:ext cx="2274570" cy="2537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4119" y="288670"/>
            <a:ext cx="2242312" cy="2225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9788" y="6399115"/>
            <a:ext cx="1790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t>6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5338" y="101785"/>
            <a:ext cx="2699080" cy="540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1375" y="188976"/>
            <a:ext cx="2520950" cy="370840"/>
          </a:xfrm>
          <a:custGeom>
            <a:avLst/>
            <a:gdLst/>
            <a:ahLst/>
            <a:cxnLst/>
            <a:rect l="l" t="t" r="r" b="b"/>
            <a:pathLst>
              <a:path w="2520950" h="370840">
                <a:moveTo>
                  <a:pt x="0" y="370332"/>
                </a:moveTo>
                <a:lnTo>
                  <a:pt x="2520696" y="370332"/>
                </a:lnTo>
                <a:lnTo>
                  <a:pt x="2520696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19" y="280415"/>
            <a:ext cx="2274570" cy="2537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4119" y="288670"/>
            <a:ext cx="2242312" cy="2225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3535" y="957072"/>
            <a:ext cx="11592022" cy="53126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9788" y="6399115"/>
            <a:ext cx="1790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t>7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98334" y="211797"/>
            <a:ext cx="4744976" cy="51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53200" y="266700"/>
            <a:ext cx="4636008" cy="409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03819" y="385572"/>
            <a:ext cx="2341626" cy="1760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96046" y="5769569"/>
            <a:ext cx="5131670" cy="10884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4723" y="5928359"/>
            <a:ext cx="4634483" cy="801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197" y="211797"/>
            <a:ext cx="5660910" cy="518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4068" y="266700"/>
            <a:ext cx="5551932" cy="4099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94103" y="388620"/>
            <a:ext cx="3458717" cy="2156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0520" y="612648"/>
            <a:ext cx="6120384" cy="41299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5591" y="807719"/>
            <a:ext cx="5550408" cy="35600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0520" y="4172661"/>
            <a:ext cx="6120384" cy="268533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5591" y="4367784"/>
            <a:ext cx="5550408" cy="2362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54723" y="915924"/>
            <a:ext cx="4634483" cy="47746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039" y="6406706"/>
            <a:ext cx="304165" cy="43688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5"/>
              </a:spcBef>
            </a:pPr>
            <a:r>
              <a:rPr sz="1800" spc="-5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201" y="429729"/>
            <a:ext cx="5125987" cy="51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5071" y="484631"/>
            <a:ext cx="5017008" cy="409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4424" y="603504"/>
            <a:ext cx="4712970" cy="2217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917" y="3167858"/>
            <a:ext cx="6004925" cy="1153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6595" y="3326891"/>
            <a:ext cx="5507736" cy="655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3" y="3921252"/>
            <a:ext cx="6451092" cy="12724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595" y="4116323"/>
            <a:ext cx="5881116" cy="7025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052" y="5719712"/>
            <a:ext cx="10447115" cy="11382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6595" y="5878067"/>
            <a:ext cx="9950196" cy="6339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3" y="4792954"/>
            <a:ext cx="10520172" cy="12909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6595" y="4988052"/>
            <a:ext cx="9950196" cy="7208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73140" y="495300"/>
            <a:ext cx="6077712" cy="46984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68211" y="690372"/>
            <a:ext cx="5507736" cy="41285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04431" y="2901695"/>
            <a:ext cx="5033010" cy="17960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3" y="938783"/>
            <a:ext cx="5585460" cy="263817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6595" y="1133855"/>
            <a:ext cx="5015484" cy="20680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039" y="6406706"/>
            <a:ext cx="304165" cy="43688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5"/>
              </a:spcBef>
            </a:pPr>
            <a:r>
              <a:rPr sz="1800" spc="-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234</Words>
  <Application>Microsoft Office PowerPoint</Application>
  <PresentationFormat>Ecrã Panorâmico</PresentationFormat>
  <Paragraphs>54</Paragraphs>
  <Slides>19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Padaria Baker Tema 4 – Gestão de Padarias</vt:lpstr>
      <vt:lpstr>Apresentação do PowerPoint</vt:lpstr>
      <vt:lpstr>Solução</vt:lpstr>
      <vt:lpstr>Algoritmos relevantes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Adelaide Santos</dc:creator>
  <cp:lastModifiedBy>Adelaide Santos</cp:lastModifiedBy>
  <cp:revision>1</cp:revision>
  <dcterms:created xsi:type="dcterms:W3CDTF">2020-11-25T22:49:17Z</dcterms:created>
  <dcterms:modified xsi:type="dcterms:W3CDTF">2020-11-26T11:48:25Z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2020-11-21T00:00:00Z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2020-11-25T00:00:00Z</vt:filetime>
  </property>
</Properties>
</file>