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4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1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5C3F-7028-4B55-89E7-A5F6B3B3A01B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30F-572E-4FBC-BA8C-F5F3D0B8DDE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3505200" cy="38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5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Breakout Sessions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One 80 minute breakout session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Break into groups – maybe 10 people each, could depend on table arrangements in room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All groups will be given the same list of possible topics to discuss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mtClean="0"/>
              <a:t>Some topics may emerge from presentations or questions earlier in the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Each group can choose which topics to discuss and how much time to devote to each topic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A METS Board member should be in each group acting as the discussion leader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Each group should also select a note taker or reporter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Breakout groups report back to the larger group at the end.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Notes should be collected by the METS Board at the end.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mtClean="0"/>
              <a:t>They will be summarized and provided back to participants at a later 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Is the alignment of METS to PREMIS, ORE, FRBR, PCDM, etc. useful?</a:t>
            </a:r>
          </a:p>
          <a:p>
            <a:pPr lvl="1"/>
            <a:r>
              <a:rPr lang="en-US" dirty="0" smtClean="0"/>
              <a:t>Are there other possible useful alignments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</a:t>
            </a:r>
            <a:r>
              <a:rPr lang="en-US" dirty="0" smtClean="0"/>
              <a:t>METS 2 need both a </a:t>
            </a:r>
            <a:r>
              <a:rPr lang="en-US" dirty="0" err="1" smtClean="0"/>
              <a:t>structMap</a:t>
            </a:r>
            <a:r>
              <a:rPr lang="en-US" dirty="0" smtClean="0"/>
              <a:t>/div and a </a:t>
            </a:r>
            <a:r>
              <a:rPr lang="en-US" dirty="0" err="1" smtClean="0"/>
              <a:t>fileSec</a:t>
            </a:r>
            <a:r>
              <a:rPr lang="en-US" dirty="0" smtClean="0"/>
              <a:t>/</a:t>
            </a:r>
            <a:r>
              <a:rPr lang="en-US" dirty="0" err="1" smtClean="0"/>
              <a:t>fileGrp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Why or why not?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are use </a:t>
            </a:r>
            <a:r>
              <a:rPr lang="en-US" dirty="0" smtClean="0"/>
              <a:t>cases for </a:t>
            </a:r>
            <a:r>
              <a:rPr lang="en-US" dirty="0" err="1" smtClean="0"/>
              <a:t>fileGrp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you agree that METS should utilize PREMIS for technical and provenance metadata (maybe rights too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How important is metadata about metadata, such as the provenance of technical metadata, for example?</a:t>
            </a:r>
            <a:endParaRPr lang="en-US" dirty="0" smtClean="0"/>
          </a:p>
          <a:p>
            <a:r>
              <a:rPr lang="en-US" dirty="0"/>
              <a:t>Should METS use classes from other schema directly, or should METS create its own subclasses of these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Is the concept of “intellectual entity” useful in METS?</a:t>
            </a:r>
          </a:p>
          <a:p>
            <a:pPr lvl="1"/>
            <a:r>
              <a:rPr lang="en-US" dirty="0" smtClean="0"/>
              <a:t>Could intellectual entity be used to model collections? </a:t>
            </a:r>
          </a:p>
          <a:p>
            <a:pPr lvl="1"/>
            <a:r>
              <a:rPr lang="en-US" dirty="0" smtClean="0"/>
              <a:t>Other use cases?</a:t>
            </a:r>
          </a:p>
          <a:p>
            <a:r>
              <a:rPr lang="en-US" dirty="0"/>
              <a:t>A</a:t>
            </a:r>
            <a:r>
              <a:rPr lang="en-US" dirty="0" smtClean="0"/>
              <a:t>re sequences, parallels, alternates useful at the division or the data object levels or both?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918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Breakout Sessions</vt:lpstr>
      <vt:lpstr>Proposed Topics</vt:lpstr>
    </vt:vector>
  </TitlesOfParts>
  <Company>University of Illinois at Urbana-Champaign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Sessions</dc:title>
  <dc:creator>Habing, Thomas Gerald</dc:creator>
  <cp:lastModifiedBy>Thomas Habing</cp:lastModifiedBy>
  <cp:revision>7</cp:revision>
  <dcterms:created xsi:type="dcterms:W3CDTF">2015-10-26T21:29:33Z</dcterms:created>
  <dcterms:modified xsi:type="dcterms:W3CDTF">2015-11-01T22:50:29Z</dcterms:modified>
</cp:coreProperties>
</file>