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Habing" initials="T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5C3F-7028-4B55-89E7-A5F6B3B3A01B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505200" cy="3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METS 1.x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Derived Implicitly from the XML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703" y="283751"/>
            <a:ext cx="6474279" cy="6365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517" y="410608"/>
            <a:ext cx="407810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Abstract data model </a:t>
            </a:r>
            <a:r>
              <a:rPr lang="en-US" sz="2400" dirty="0"/>
              <a:t>b</a:t>
            </a:r>
            <a:r>
              <a:rPr lang="en-US" sz="2400" dirty="0" smtClean="0"/>
              <a:t>ased the </a:t>
            </a:r>
          </a:p>
          <a:p>
            <a:r>
              <a:rPr lang="en-US" sz="2400" dirty="0" smtClean="0"/>
              <a:t>current METS XML schema</a:t>
            </a:r>
          </a:p>
          <a:p>
            <a:endParaRPr lang="en-US" dirty="0"/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dirty="0" smtClean="0"/>
              <a:t>Aggregation and Composition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Generalization</a:t>
            </a:r>
          </a:p>
        </p:txBody>
      </p:sp>
      <p:pic>
        <p:nvPicPr>
          <p:cNvPr id="1026" name="Picture 2" descr="http://upload.wikimedia.org/wikipedia/en/thumb/9/9f/AggregationAndComposition.svg/400px-AggregationAndComposi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2170827"/>
            <a:ext cx="1795689" cy="6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6/66/KP-UML-Generalization-20060325.svg/372px-KP-UML-Generalization-20060325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50" y="3351334"/>
            <a:ext cx="2363263" cy="9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71" y="4316969"/>
            <a:ext cx="3252000" cy="16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240" y="1138970"/>
            <a:ext cx="2856000" cy="404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1628" y="1799823"/>
            <a:ext cx="2351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InformationPackage</a:t>
            </a:r>
            <a:endParaRPr lang="en-US" b="1" dirty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mets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</a:t>
            </a:r>
          </a:p>
          <a:p>
            <a:pPr lvl="2"/>
            <a:endParaRPr lang="en-US" dirty="0" smtClean="0"/>
          </a:p>
          <a:p>
            <a:r>
              <a:rPr lang="en-US" b="1" dirty="0" err="1" smtClean="0"/>
              <a:t>InformationEntity</a:t>
            </a:r>
            <a:endParaRPr lang="en-US" b="1" dirty="0" smtClean="0"/>
          </a:p>
          <a:p>
            <a:pPr lvl="1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binData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xmlData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Pointer to content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mdRef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Flocat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&lt;stream&gt;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transformFile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12551" y="1799823"/>
            <a:ext cx="2900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1"/>
            <a:r>
              <a:rPr lang="en-US" dirty="0" smtClean="0"/>
              <a:t>Common @GROUPID</a:t>
            </a:r>
          </a:p>
          <a:p>
            <a:pPr lvl="1"/>
            <a:r>
              <a:rPr lang="en-US" dirty="0" smtClean="0"/>
              <a:t>Nesting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32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50" y="510139"/>
            <a:ext cx="9618000" cy="612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141" y="510139"/>
            <a:ext cx="29002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InformationEntity</a:t>
            </a:r>
            <a:endParaRPr lang="en-US" b="1" dirty="0"/>
          </a:p>
          <a:p>
            <a:endParaRPr lang="en-US" b="1" dirty="0" smtClean="0"/>
          </a:p>
          <a:p>
            <a:pPr lvl="1"/>
            <a:r>
              <a:rPr lang="en-US" b="1" dirty="0" err="1" smtClean="0"/>
              <a:t>MetadataEntity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amdSec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err="1" smtClean="0"/>
              <a:t>FileStreamEntity</a:t>
            </a:r>
            <a:endParaRPr lang="en-US" b="1" dirty="0" smtClean="0"/>
          </a:p>
          <a:p>
            <a:pPr lvl="2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&lt;file&gt;</a:t>
            </a:r>
          </a:p>
          <a:p>
            <a:pPr lvl="3"/>
            <a:r>
              <a:rPr lang="en-US" dirty="0" smtClean="0"/>
              <a:t>&lt;stream&gt;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500" y="146710"/>
            <a:ext cx="6646500" cy="670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358" y="1341186"/>
            <a:ext cx="23433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structMap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	root &lt;div&gt;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DivisionRelationships</a:t>
            </a:r>
            <a:endParaRPr lang="en-US" b="1" dirty="0" smtClean="0"/>
          </a:p>
          <a:p>
            <a:pPr lvl="1"/>
            <a:r>
              <a:rPr lang="en-US" dirty="0" smtClean="0"/>
              <a:t>Hierarchy</a:t>
            </a:r>
          </a:p>
          <a:p>
            <a:pPr lvl="2"/>
            <a:r>
              <a:rPr lang="en-US" dirty="0" smtClean="0"/>
              <a:t>&lt;div&gt;</a:t>
            </a:r>
          </a:p>
          <a:p>
            <a:pPr lvl="3"/>
            <a:r>
              <a:rPr lang="en-US" dirty="0" smtClean="0"/>
              <a:t>&lt;div&gt;</a:t>
            </a:r>
          </a:p>
          <a:p>
            <a:pPr lvl="1"/>
            <a:r>
              <a:rPr lang="en-US" dirty="0" smtClean="0"/>
              <a:t>Directed Graph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xlink:label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structLink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@LABEL</a:t>
            </a:r>
          </a:p>
          <a:p>
            <a:pPr lvl="1"/>
            <a:r>
              <a:rPr lang="en-US" dirty="0" smtClean="0"/>
              <a:t>@ORDER</a:t>
            </a:r>
          </a:p>
          <a:p>
            <a:pPr lvl="1"/>
            <a:r>
              <a:rPr lang="en-US" dirty="0" smtClean="0"/>
              <a:t>@ORDERLABEL</a:t>
            </a:r>
          </a:p>
          <a:p>
            <a:pPr lvl="1"/>
            <a:r>
              <a:rPr lang="en-US" dirty="0" smtClean="0"/>
              <a:t>@TYPE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2192" y="1341186"/>
            <a:ext cx="2495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Manifestation </a:t>
            </a:r>
            <a:r>
              <a:rPr lang="en-US" b="1" dirty="0" smtClean="0"/>
              <a:t>(abstract)</a:t>
            </a:r>
            <a:endParaRPr lang="en-US" b="1" dirty="0"/>
          </a:p>
          <a:p>
            <a:pPr lvl="1"/>
            <a:r>
              <a:rPr lang="en-US" dirty="0" smtClean="0"/>
              <a:t>&lt;div&gt;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mptr</a:t>
            </a:r>
            <a:r>
              <a:rPr lang="en-US" dirty="0" smtClean="0"/>
              <a:t>&gt; 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fptr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&lt;par&gt;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seq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&lt;area&gt;</a:t>
            </a:r>
          </a:p>
        </p:txBody>
      </p:sp>
    </p:spTree>
    <p:extLst>
      <p:ext uri="{BB962C8B-B14F-4D97-AF65-F5344CB8AC3E}">
        <p14:creationId xmlns:p14="http://schemas.microsoft.com/office/powerpoint/2010/main" val="4038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541" y="143134"/>
            <a:ext cx="6531000" cy="674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206" y="281980"/>
            <a:ext cx="337150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MetadataDescribes</a:t>
            </a:r>
            <a:r>
              <a:rPr lang="en-US" b="1" dirty="0" smtClean="0"/>
              <a:t>…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InformationPackage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metsHdr</a:t>
            </a:r>
            <a:r>
              <a:rPr lang="en-US" dirty="0" smtClean="0"/>
              <a:t>&gt; @ADMID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StructuralDivision</a:t>
            </a:r>
            <a:endParaRPr lang="en-US" b="1" dirty="0" smtClean="0"/>
          </a:p>
          <a:p>
            <a:pPr lvl="2"/>
            <a:r>
              <a:rPr lang="en-US" dirty="0" smtClean="0"/>
              <a:t>&lt;div&gt; @DMDID</a:t>
            </a:r>
          </a:p>
          <a:p>
            <a:pPr lvl="2"/>
            <a:r>
              <a:rPr lang="en-US" dirty="0" smtClean="0"/>
              <a:t>&lt;div&gt; @ADMID</a:t>
            </a:r>
          </a:p>
          <a:p>
            <a:pPr lvl="2"/>
            <a:endParaRPr lang="en-US" dirty="0"/>
          </a:p>
          <a:p>
            <a:pPr lvl="1"/>
            <a:r>
              <a:rPr lang="en-US" b="1" dirty="0" err="1" smtClean="0"/>
              <a:t>FileArea</a:t>
            </a:r>
            <a:endParaRPr lang="en-US" b="1" dirty="0" smtClean="0"/>
          </a:p>
          <a:p>
            <a:pPr lvl="2"/>
            <a:r>
              <a:rPr lang="en-US" dirty="0" smtClean="0"/>
              <a:t>&lt;area&gt;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InformationGrouping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fileGrp</a:t>
            </a:r>
            <a:r>
              <a:rPr lang="en-US" dirty="0" smtClean="0"/>
              <a:t>&gt; @ADMID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InformationEntity</a:t>
            </a:r>
            <a:endParaRPr lang="en-US" b="1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dmdSec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techMD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sourceMD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rightsMD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digiprovMD</a:t>
            </a:r>
            <a:r>
              <a:rPr lang="en-US" dirty="0" smtClean="0"/>
              <a:t>&gt; @ADMID</a:t>
            </a:r>
          </a:p>
          <a:p>
            <a:pPr lvl="2"/>
            <a:r>
              <a:rPr lang="en-US" dirty="0" smtClean="0"/>
              <a:t>&lt;file&gt; @DMDID</a:t>
            </a:r>
          </a:p>
          <a:p>
            <a:pPr lvl="2"/>
            <a:r>
              <a:rPr lang="en-US" dirty="0" smtClean="0"/>
              <a:t>&lt;file&gt; @ADMID</a:t>
            </a:r>
          </a:p>
        </p:txBody>
      </p:sp>
    </p:spTree>
    <p:extLst>
      <p:ext uri="{BB962C8B-B14F-4D97-AF65-F5344CB8AC3E}">
        <p14:creationId xmlns:p14="http://schemas.microsoft.com/office/powerpoint/2010/main" val="27828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possible METS 2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558" y="496220"/>
            <a:ext cx="4042500" cy="60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205</Words>
  <Application>Microsoft Office PowerPoint</Application>
  <PresentationFormat>Custom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METS 1.x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of possible METS 2 Model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 1.x Data Model</dc:title>
  <dc:creator>Habing, Thomas Gerald</dc:creator>
  <cp:lastModifiedBy>Tom</cp:lastModifiedBy>
  <cp:revision>21</cp:revision>
  <dcterms:created xsi:type="dcterms:W3CDTF">2014-08-29T17:55:34Z</dcterms:created>
  <dcterms:modified xsi:type="dcterms:W3CDTF">2014-09-09T20:56:20Z</dcterms:modified>
</cp:coreProperties>
</file>