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6291-159D-43AB-B67D-E1D546D5EEA9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48A5-303D-4A2C-BC32-8356D018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winberry@CLIR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METS Editorial Board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DLF Conference</a:t>
            </a:r>
          </a:p>
          <a:p>
            <a:r>
              <a:rPr lang="en-US" dirty="0" smtClean="0"/>
              <a:t>November 2, 2012</a:t>
            </a:r>
          </a:p>
          <a:p>
            <a:r>
              <a:rPr lang="en-US" dirty="0" smtClean="0"/>
              <a:t>Denver, Colorado</a:t>
            </a:r>
          </a:p>
        </p:txBody>
      </p:sp>
    </p:spTree>
    <p:extLst>
      <p:ext uri="{BB962C8B-B14F-4D97-AF65-F5344CB8AC3E}">
        <p14:creationId xmlns:p14="http://schemas.microsoft.com/office/powerpoint/2010/main" val="42084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8:30</a:t>
            </a:r>
            <a:r>
              <a:rPr lang="en-US" dirty="0" smtClean="0"/>
              <a:t> Breakfast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9:00</a:t>
            </a:r>
            <a:r>
              <a:rPr lang="en-US" dirty="0" smtClean="0"/>
              <a:t> Welcome, Introductions, Review/Revise Agenda, if needed</a:t>
            </a:r>
          </a:p>
          <a:p>
            <a:pPr marL="0" indent="0">
              <a:buNone/>
            </a:pPr>
            <a:r>
              <a:rPr lang="en-US" b="1" dirty="0" smtClean="0"/>
              <a:t>9:15</a:t>
            </a:r>
            <a:r>
              <a:rPr lang="en-US" dirty="0" smtClean="0"/>
              <a:t> PREMIS Revisions – Sébastien </a:t>
            </a:r>
          </a:p>
          <a:p>
            <a:pPr marL="0" indent="0">
              <a:buNone/>
            </a:pPr>
            <a:r>
              <a:rPr lang="en-US" b="1" dirty="0" smtClean="0"/>
              <a:t>9:45 </a:t>
            </a:r>
            <a:r>
              <a:rPr lang="en-US" dirty="0" smtClean="0"/>
              <a:t>Data Models Presentation and Discussion – Tom and </a:t>
            </a:r>
            <a:r>
              <a:rPr lang="en-US" dirty="0"/>
              <a:t>Sébastien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10:45</a:t>
            </a:r>
            <a:r>
              <a:rPr lang="en-US" dirty="0" smtClean="0"/>
              <a:t> Break</a:t>
            </a:r>
          </a:p>
          <a:p>
            <a:pPr marL="0" indent="0">
              <a:buNone/>
            </a:pPr>
            <a:r>
              <a:rPr lang="en-US" b="1" dirty="0" smtClean="0"/>
              <a:t>11:00</a:t>
            </a:r>
            <a:r>
              <a:rPr lang="en-US" dirty="0" smtClean="0"/>
              <a:t> Open Floor – Other presentations and </a:t>
            </a:r>
            <a:r>
              <a:rPr lang="en-US" dirty="0"/>
              <a:t>u</a:t>
            </a:r>
            <a:r>
              <a:rPr lang="en-US" dirty="0" smtClean="0"/>
              <a:t>pdates on other initiatives</a:t>
            </a:r>
          </a:p>
          <a:p>
            <a:pPr marL="0" indent="0">
              <a:buNone/>
            </a:pPr>
            <a:r>
              <a:rPr lang="en-US" b="1" dirty="0" smtClean="0"/>
              <a:t>12:00</a:t>
            </a:r>
            <a:r>
              <a:rPr lang="en-US" dirty="0" smtClean="0"/>
              <a:t> Lunch</a:t>
            </a:r>
          </a:p>
          <a:p>
            <a:pPr marL="0" indent="0">
              <a:buNone/>
            </a:pPr>
            <a:r>
              <a:rPr lang="en-US" b="1" dirty="0" smtClean="0"/>
              <a:t>1:30</a:t>
            </a:r>
            <a:r>
              <a:rPr lang="en-US" dirty="0" smtClean="0"/>
              <a:t> Communication Documentation Issues</a:t>
            </a:r>
          </a:p>
          <a:p>
            <a:pPr marL="457200" lvl="1" indent="0">
              <a:buNone/>
            </a:pPr>
            <a:r>
              <a:rPr lang="en-US" dirty="0" smtClean="0"/>
              <a:t>Wiki issues</a:t>
            </a:r>
          </a:p>
          <a:p>
            <a:pPr marL="457200" lvl="1" indent="0">
              <a:buNone/>
            </a:pPr>
            <a:r>
              <a:rPr lang="en-US" dirty="0" smtClean="0"/>
              <a:t>Licensing issues for schema and documentation</a:t>
            </a:r>
          </a:p>
          <a:p>
            <a:pPr marL="457200" lvl="1" indent="0">
              <a:buNone/>
            </a:pPr>
            <a:r>
              <a:rPr lang="en-US" dirty="0" smtClean="0"/>
              <a:t>METS Profile New XSLT, XSL-FO</a:t>
            </a:r>
          </a:p>
          <a:p>
            <a:pPr marL="0" indent="0">
              <a:buNone/>
            </a:pPr>
            <a:r>
              <a:rPr lang="en-US" b="1" dirty="0" smtClean="0"/>
              <a:t>2:30</a:t>
            </a:r>
            <a:r>
              <a:rPr lang="en-US" dirty="0" smtClean="0"/>
              <a:t> Revisit Affinity Diagram</a:t>
            </a:r>
          </a:p>
          <a:p>
            <a:pPr marL="457200" lvl="1" indent="0">
              <a:buNone/>
            </a:pPr>
            <a:r>
              <a:rPr lang="en-US" dirty="0" smtClean="0"/>
              <a:t>Review</a:t>
            </a:r>
          </a:p>
          <a:p>
            <a:pPr marL="457200" lvl="1" indent="0">
              <a:buNone/>
            </a:pPr>
            <a:r>
              <a:rPr lang="en-US" dirty="0" smtClean="0"/>
              <a:t>Document past decisions</a:t>
            </a:r>
          </a:p>
          <a:p>
            <a:pPr marL="457200" lvl="1" indent="0">
              <a:buNone/>
            </a:pPr>
            <a:r>
              <a:rPr lang="en-US" dirty="0" smtClean="0"/>
              <a:t>Plan for next steps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3:30</a:t>
            </a:r>
            <a:r>
              <a:rPr lang="en-US" dirty="0" smtClean="0"/>
              <a:t> Snack Break</a:t>
            </a:r>
          </a:p>
          <a:p>
            <a:pPr marL="0" indent="0">
              <a:buNone/>
            </a:pPr>
            <a:r>
              <a:rPr lang="en-US" b="1" dirty="0" smtClean="0"/>
              <a:t>3:45</a:t>
            </a:r>
            <a:r>
              <a:rPr lang="en-US" dirty="0" smtClean="0"/>
              <a:t> Continue Discussions of METS 2.0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5:00</a:t>
            </a:r>
            <a:r>
              <a:rPr lang="en-US" dirty="0" smtClean="0"/>
              <a:t> Adjourn</a:t>
            </a:r>
          </a:p>
        </p:txBody>
      </p:sp>
    </p:spTree>
    <p:extLst>
      <p:ext uri="{BB962C8B-B14F-4D97-AF65-F5344CB8AC3E}">
        <p14:creationId xmlns:p14="http://schemas.microsoft.com/office/powerpoint/2010/main" val="164728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Location: Westin Hotel, Curtis room</a:t>
            </a:r>
          </a:p>
          <a:p>
            <a:r>
              <a:rPr lang="en-US" dirty="0" smtClean="0"/>
              <a:t>Guest Attendees: Claus </a:t>
            </a:r>
            <a:r>
              <a:rPr lang="en-US" dirty="0" err="1" smtClean="0"/>
              <a:t>Gravenhorst</a:t>
            </a:r>
            <a:r>
              <a:rPr lang="en-US" dirty="0" smtClean="0"/>
              <a:t>, CCS </a:t>
            </a:r>
            <a:r>
              <a:rPr lang="en-US" dirty="0" err="1" smtClean="0"/>
              <a:t>Docworks</a:t>
            </a:r>
            <a:r>
              <a:rPr lang="en-US" dirty="0" smtClean="0"/>
              <a:t>; Frederick Zarndt, Consultant</a:t>
            </a:r>
          </a:p>
          <a:p>
            <a:r>
              <a:rPr lang="en-US" dirty="0" smtClean="0"/>
              <a:t>DLF Contact: Jena Winberry </a:t>
            </a:r>
            <a:r>
              <a:rPr lang="en-US" dirty="0" smtClean="0">
                <a:hlinkClick r:id="rId2"/>
              </a:rPr>
              <a:t>jwinberry@CLIR.ORG</a:t>
            </a:r>
            <a:r>
              <a:rPr lang="en-US" dirty="0" smtClean="0"/>
              <a:t>, 562-760-2715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METS Editorial Board Meeting</vt:lpstr>
      <vt:lpstr>Agenda</vt:lpstr>
      <vt:lpstr>Administrivia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 Editorial Board Meeting</dc:title>
  <dc:creator>Habing, Thomas Gerald</dc:creator>
  <cp:lastModifiedBy>Habing, Thomas Gerald</cp:lastModifiedBy>
  <cp:revision>10</cp:revision>
  <dcterms:created xsi:type="dcterms:W3CDTF">2012-10-30T14:05:47Z</dcterms:created>
  <dcterms:modified xsi:type="dcterms:W3CDTF">2012-10-31T15:52:26Z</dcterms:modified>
</cp:coreProperties>
</file>