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ACDD-7230-4CA3-81A9-E784334FCE84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30-0701-4B33-9FB7-97809ADF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ACDD-7230-4CA3-81A9-E784334FCE84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30-0701-4B33-9FB7-97809ADF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6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ACDD-7230-4CA3-81A9-E784334FCE84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30-0701-4B33-9FB7-97809ADF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7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ACDD-7230-4CA3-81A9-E784334FCE84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30-0701-4B33-9FB7-97809ADF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0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ACDD-7230-4CA3-81A9-E784334FCE84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30-0701-4B33-9FB7-97809ADF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1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ACDD-7230-4CA3-81A9-E784334FCE84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30-0701-4B33-9FB7-97809ADF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8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ACDD-7230-4CA3-81A9-E784334FCE84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30-0701-4B33-9FB7-97809ADF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9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ACDD-7230-4CA3-81A9-E784334FCE84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30-0701-4B33-9FB7-97809ADF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9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ACDD-7230-4CA3-81A9-E784334FCE84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30-0701-4B33-9FB7-97809ADF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4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ACDD-7230-4CA3-81A9-E784334FCE84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30-0701-4B33-9FB7-97809ADF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8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ACDD-7230-4CA3-81A9-E784334FCE84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30-0701-4B33-9FB7-97809ADF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1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4ACDD-7230-4CA3-81A9-E784334FCE84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2BE30-0701-4B33-9FB7-97809ADF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7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Breakout Sessions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Two 40 minute breakout sessions </a:t>
            </a:r>
          </a:p>
          <a:p>
            <a:r>
              <a:rPr lang="en-US" dirty="0" smtClean="0"/>
              <a:t>Break into groups – maybe 10 people each, could depend on table arrangements in room</a:t>
            </a:r>
          </a:p>
          <a:p>
            <a:r>
              <a:rPr lang="en-US" dirty="0" smtClean="0"/>
              <a:t>New groups for each session</a:t>
            </a:r>
          </a:p>
          <a:p>
            <a:r>
              <a:rPr lang="en-US" dirty="0" smtClean="0"/>
              <a:t>Each group assigned a different topic (or two) to discuss</a:t>
            </a:r>
          </a:p>
          <a:p>
            <a:r>
              <a:rPr lang="en-US" dirty="0" smtClean="0"/>
              <a:t>A METS Board member should be in each group</a:t>
            </a:r>
          </a:p>
          <a:p>
            <a:r>
              <a:rPr lang="en-US" dirty="0" smtClean="0"/>
              <a:t>Breakout groups report back to the larger group at the end (or after each session?)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6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Is the alignment of METS to PREMIS, ORE, FRBR, PCDM, etc. useful?</a:t>
            </a:r>
          </a:p>
          <a:p>
            <a:pPr lvl="1"/>
            <a:r>
              <a:rPr lang="en-US" dirty="0" smtClean="0"/>
              <a:t>Are there other possible useful alignments?</a:t>
            </a:r>
          </a:p>
          <a:p>
            <a:r>
              <a:rPr lang="en-US" dirty="0" smtClean="0"/>
              <a:t>Does METS 2 need both a </a:t>
            </a:r>
            <a:r>
              <a:rPr lang="en-US" dirty="0" err="1" smtClean="0"/>
              <a:t>structMap</a:t>
            </a:r>
            <a:r>
              <a:rPr lang="en-US" dirty="0" smtClean="0"/>
              <a:t>/div and a </a:t>
            </a:r>
            <a:r>
              <a:rPr lang="en-US" dirty="0" err="1" smtClean="0"/>
              <a:t>fileSec</a:t>
            </a:r>
            <a:r>
              <a:rPr lang="en-US" dirty="0" smtClean="0"/>
              <a:t>/</a:t>
            </a:r>
            <a:r>
              <a:rPr lang="en-US" dirty="0" err="1" smtClean="0"/>
              <a:t>fileGrp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Why or why not?</a:t>
            </a:r>
          </a:p>
          <a:p>
            <a:pPr lvl="1"/>
            <a:r>
              <a:rPr lang="en-US" dirty="0" smtClean="0"/>
              <a:t>What is use cases for </a:t>
            </a:r>
            <a:r>
              <a:rPr lang="en-US" dirty="0" err="1" smtClean="0"/>
              <a:t>fileGrp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 you agree that METS should utilize PREMIS for technical and provenance metadata (maybe rights too)?</a:t>
            </a:r>
          </a:p>
          <a:p>
            <a:r>
              <a:rPr lang="en-US" dirty="0" smtClean="0"/>
              <a:t>Is the concept of “intellectual entity” useful in METS?</a:t>
            </a:r>
          </a:p>
          <a:p>
            <a:pPr lvl="1"/>
            <a:r>
              <a:rPr lang="en-US" dirty="0" smtClean="0"/>
              <a:t>Could </a:t>
            </a:r>
            <a:r>
              <a:rPr lang="en-US" dirty="0" smtClean="0"/>
              <a:t>intellectual entity be used to model collections? </a:t>
            </a:r>
          </a:p>
          <a:p>
            <a:pPr lvl="1"/>
            <a:r>
              <a:rPr lang="en-US" dirty="0" smtClean="0"/>
              <a:t>Other use cases?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re sequences, parallels, alternates useful at the division or the data object levels or both?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9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177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Breakout Sessions</vt:lpstr>
      <vt:lpstr>Proposed Topics</vt:lpstr>
    </vt:vector>
  </TitlesOfParts>
  <Company>University of Illinois at Urbana-Champaign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Breakout Sessions</dc:title>
  <dc:creator>Habing, Thomas Gerald</dc:creator>
  <cp:lastModifiedBy>Thomas Habing</cp:lastModifiedBy>
  <cp:revision>4</cp:revision>
  <dcterms:created xsi:type="dcterms:W3CDTF">2015-10-26T21:29:33Z</dcterms:created>
  <dcterms:modified xsi:type="dcterms:W3CDTF">2015-10-26T22:03:26Z</dcterms:modified>
</cp:coreProperties>
</file>