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0116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1"/>
    <p:restoredTop sz="94720"/>
  </p:normalViewPr>
  <p:slideViewPr>
    <p:cSldViewPr snapToGrid="0" snapToObjects="1">
      <p:cViewPr varScale="1">
        <p:scale>
          <a:sx n="104" d="100"/>
          <a:sy n="104" d="100"/>
        </p:scale>
        <p:origin x="24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047539"/>
            <a:ext cx="150876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361902"/>
            <a:ext cx="150876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340783"/>
            <a:ext cx="433768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340783"/>
            <a:ext cx="1276159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9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8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595756"/>
            <a:ext cx="1735074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4283499"/>
            <a:ext cx="1735074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703917"/>
            <a:ext cx="85496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703917"/>
            <a:ext cx="85496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340784"/>
            <a:ext cx="173507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569085"/>
            <a:ext cx="8510349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2338070"/>
            <a:ext cx="851034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569085"/>
            <a:ext cx="855226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2338070"/>
            <a:ext cx="855226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426720"/>
            <a:ext cx="648819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921597"/>
            <a:ext cx="1018413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920240"/>
            <a:ext cx="648819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426720"/>
            <a:ext cx="648819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921597"/>
            <a:ext cx="1018413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920240"/>
            <a:ext cx="648819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340784"/>
            <a:ext cx="173507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703917"/>
            <a:ext cx="173507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5932594"/>
            <a:ext cx="45262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2B7C-07F9-3544-BDDC-D59FE0434559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5932594"/>
            <a:ext cx="67894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5932594"/>
            <a:ext cx="45262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4CFBA-5735-234E-99DB-A1910425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EE29547-0D1A-0D4B-B865-785F81C1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116800" cy="64008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38ECFF-DC0A-7045-BD53-E4A60563A3AB}"/>
              </a:ext>
            </a:extLst>
          </p:cNvPr>
          <p:cNvSpPr/>
          <p:nvPr/>
        </p:nvSpPr>
        <p:spPr>
          <a:xfrm>
            <a:off x="-1" y="3875314"/>
            <a:ext cx="20116799" cy="2525486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0"/>
                </a:schemeClr>
              </a:gs>
              <a:gs pos="70000">
                <a:schemeClr val="bg1">
                  <a:lumMod val="95000"/>
                  <a:alpha val="70000"/>
                </a:schemeClr>
              </a:gs>
              <a:gs pos="85000">
                <a:schemeClr val="bg1">
                  <a:alpha val="80000"/>
                </a:schemeClr>
              </a:gs>
              <a:gs pos="100000">
                <a:schemeClr val="bg1">
                  <a:lumMod val="82992"/>
                  <a:lumOff val="17008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48905-DBBA-9F4E-AAB7-74F5536C875F}"/>
              </a:ext>
            </a:extLst>
          </p:cNvPr>
          <p:cNvSpPr txBox="1"/>
          <p:nvPr/>
        </p:nvSpPr>
        <p:spPr>
          <a:xfrm>
            <a:off x="704336" y="4840927"/>
            <a:ext cx="896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rbel" panose="020B0503020204020204" pitchFamily="34" charset="0"/>
              </a:rPr>
              <a:t>Designing systems that tightly integrate algorithm and sensor to </a:t>
            </a:r>
            <a:r>
              <a:rPr lang="en-US" sz="3600" b="1" dirty="0">
                <a:solidFill>
                  <a:srgbClr val="FF6D0D"/>
                </a:solidFill>
                <a:latin typeface="Corbel" panose="020B0503020204020204" pitchFamily="34" charset="0"/>
              </a:rPr>
              <a:t>image the invisible</a:t>
            </a:r>
          </a:p>
        </p:txBody>
      </p:sp>
    </p:spTree>
    <p:extLst>
      <p:ext uri="{BB962C8B-B14F-4D97-AF65-F5344CB8AC3E}">
        <p14:creationId xmlns:p14="http://schemas.microsoft.com/office/powerpoint/2010/main" val="158604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Berthy T.</dc:creator>
  <cp:lastModifiedBy>Feng, Berthy T.</cp:lastModifiedBy>
  <cp:revision>2</cp:revision>
  <dcterms:created xsi:type="dcterms:W3CDTF">2021-08-20T16:14:24Z</dcterms:created>
  <dcterms:modified xsi:type="dcterms:W3CDTF">2021-08-20T16:23:22Z</dcterms:modified>
</cp:coreProperties>
</file>