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3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78" autoAdjust="0"/>
  </p:normalViewPr>
  <p:slideViewPr>
    <p:cSldViewPr>
      <p:cViewPr varScale="1">
        <p:scale>
          <a:sx n="64" d="100"/>
          <a:sy n="64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26/05/2017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03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67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26/05/2017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vable-type.co.uk/scripts/latlo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web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err="1" smtClean="0"/>
              <a:t>Geolocalização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Fábio de Toledo Pereira</a:t>
            </a:r>
          </a:p>
          <a:p>
            <a:r>
              <a:rPr lang="pt-BR" dirty="0" smtClean="0"/>
              <a:t>Gabriel </a:t>
            </a:r>
            <a:r>
              <a:rPr lang="pt-BR" dirty="0" smtClean="0"/>
              <a:t>de Faria </a:t>
            </a:r>
            <a:r>
              <a:rPr lang="pt-BR" dirty="0" err="1" smtClean="0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4300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a 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informar o usuário em caso de erro?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9720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a 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configurar um timeout?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1087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Contínua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localização contínua?</a:t>
            </a:r>
          </a:p>
          <a:p>
            <a:pPr lvl="1"/>
            <a:r>
              <a:rPr lang="pt-BR" dirty="0" smtClean="0"/>
              <a:t>Fica constantemente solicitando a localização</a:t>
            </a:r>
          </a:p>
          <a:p>
            <a:pPr lvl="1"/>
            <a:r>
              <a:rPr lang="pt-BR" dirty="0" smtClean="0"/>
              <a:t>Permite rastrear o usuário</a:t>
            </a:r>
          </a:p>
          <a:p>
            <a:r>
              <a:rPr lang="pt-BR" dirty="0" smtClean="0"/>
              <a:t>Por que isso seria útil?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592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 Contínua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Utiliza-se o método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watchPosition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  <a:endParaRPr lang="pt-BR" dirty="0" smtClean="0"/>
          </a:p>
          <a:p>
            <a:pPr lvl="1"/>
            <a:r>
              <a:rPr lang="pt-BR" dirty="0" smtClean="0"/>
              <a:t>Possui os mesmos parâmetros que 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getCurrentPosition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callback</a:t>
            </a:r>
            <a:r>
              <a:rPr lang="pt-BR" dirty="0" smtClean="0"/>
              <a:t> de sucesso é chamado sempre que há uma mudança na localização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057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API’s</a:t>
            </a:r>
            <a:r>
              <a:rPr lang="pt-BR" dirty="0" smtClean="0"/>
              <a:t> de Apoio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8295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Distância Entre Posições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API </a:t>
            </a:r>
            <a:r>
              <a:rPr lang="pt-BR" dirty="0" err="1" smtClean="0"/>
              <a:t>LatLon</a:t>
            </a:r>
            <a:r>
              <a:rPr lang="pt-BR" dirty="0" smtClean="0"/>
              <a:t> permite calcular distância entre duas coordenadas: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www.movable-type.co.uk/scripts/latlong.html</a:t>
            </a:r>
            <a:endParaRPr lang="pt-BR" dirty="0" smtClean="0"/>
          </a:p>
          <a:p>
            <a:r>
              <a:rPr lang="pt-BR" dirty="0" smtClean="0"/>
              <a:t>Basta importar o script na página e criar um objeto do tipo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LatLon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passando a latitude e longitude: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var posicao1 = new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LatLon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position.coords.latitude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position.coords.longitude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pt-BR" dirty="0" smtClean="0"/>
              <a:t>Chamar a função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distanceTo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pt-BR" dirty="0" smtClean="0"/>
              <a:t>passando um segundo objeto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LatLon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com outra coordenada: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var distancia = posicao1.distanceTo(posicao2);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6657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Google </a:t>
            </a:r>
            <a:r>
              <a:rPr lang="pt-BR" dirty="0" err="1" smtClean="0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exibir a posição em um mapa estático do Google </a:t>
            </a:r>
            <a:r>
              <a:rPr lang="pt-BR" dirty="0" err="1" smtClean="0"/>
              <a:t>Maps</a:t>
            </a:r>
            <a:endParaRPr lang="pt-BR" dirty="0" smtClean="0"/>
          </a:p>
          <a:p>
            <a:pPr lvl="1"/>
            <a:r>
              <a:rPr lang="pt-BR" dirty="0" smtClean="0"/>
              <a:t>Colocar no </a:t>
            </a:r>
            <a:r>
              <a:rPr lang="pt-BR" dirty="0" err="1" smtClean="0"/>
              <a:t>src</a:t>
            </a:r>
            <a:r>
              <a:rPr lang="pt-BR" dirty="0" smtClean="0"/>
              <a:t> da imagem o endereço:</a:t>
            </a:r>
          </a:p>
          <a:p>
            <a:pPr lvl="2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http://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maps.google.com/maps/api/staticmap</a:t>
            </a:r>
            <a:br>
              <a:rPr lang="pt-BR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?center=</a:t>
            </a:r>
            <a:r>
              <a:rPr lang="pt-BR" u="sng" dirty="0" err="1" smtClean="0">
                <a:solidFill>
                  <a:schemeClr val="tx2"/>
                </a:solidFill>
              </a:rPr>
              <a:t>latitude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pt-BR" u="sng" dirty="0" err="1" smtClean="0">
                <a:solidFill>
                  <a:schemeClr val="tx2"/>
                </a:solidFill>
              </a:rPr>
              <a:t>longitude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zoom=12&amp;size=440x440&amp;maptype=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roadmap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markers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color:red|color:red|label:a|</a:t>
            </a:r>
            <a:r>
              <a:rPr lang="pt-BR" dirty="0" err="1" smtClean="0">
                <a:solidFill>
                  <a:schemeClr val="tx2"/>
                </a:solidFill>
              </a:rPr>
              <a:t>latitude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pt-BR" u="sng" dirty="0" err="1" smtClean="0">
                <a:solidFill>
                  <a:schemeClr val="tx2"/>
                </a:solidFill>
              </a:rPr>
              <a:t>longitude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sensor=false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8133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API do Google </a:t>
            </a:r>
            <a:r>
              <a:rPr lang="pt-BR" dirty="0" err="1" smtClean="0"/>
              <a:t>Maps</a:t>
            </a:r>
            <a:r>
              <a:rPr lang="pt-BR" dirty="0" smtClean="0"/>
              <a:t> permite fazer coisas muito mais legais</a:t>
            </a:r>
          </a:p>
          <a:p>
            <a:pPr lvl="1"/>
            <a:r>
              <a:rPr lang="pt-BR" dirty="0" smtClean="0"/>
              <a:t>Você pode usar gratuitamente a API via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2"/>
            <a:r>
              <a:rPr lang="pt-BR" dirty="0">
                <a:hlinkClick r:id="rId2"/>
              </a:rPr>
              <a:t>https://developers.google.com/maps/web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É necessário ativar o uso da API para obter uma chave</a:t>
            </a:r>
          </a:p>
          <a:p>
            <a:pPr lvl="1"/>
            <a:r>
              <a:rPr lang="pt-BR" dirty="0" smtClean="0"/>
              <a:t>Importar o script na página passando a sua chave:</a:t>
            </a:r>
          </a:p>
          <a:p>
            <a:pPr lvl="2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&lt;script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text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="https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://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maps.googleapis.com/maps/api/js?key=</a:t>
            </a:r>
            <a:r>
              <a:rPr lang="pt-BR" u="sng" dirty="0" smtClean="0">
                <a:solidFill>
                  <a:schemeClr val="tx2"/>
                </a:solidFill>
              </a:rPr>
              <a:t>sua_chave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"/&gt;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6072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adicionar um mapa na página: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um novo objeto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google.maps.Map</a:t>
            </a:r>
            <a:r>
              <a:rPr lang="pt-BR" dirty="0"/>
              <a:t> passando a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onde o mapa ficará e as </a:t>
            </a:r>
            <a:r>
              <a:rPr lang="pt-BR" dirty="0" smtClean="0"/>
              <a:t>opções</a:t>
            </a:r>
          </a:p>
          <a:p>
            <a:pPr lvl="1"/>
            <a:r>
              <a:rPr lang="pt-BR" dirty="0"/>
              <a:t>As principais opções são o centro do mapa (latitude e longitude) e o zoom</a:t>
            </a:r>
          </a:p>
          <a:p>
            <a:pPr lvl="2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var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mapaDiv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document.getElementById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('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map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');</a:t>
            </a:r>
            <a:br>
              <a:rPr lang="pt-BR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var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mapOptions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= {center: {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lat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t-BR" u="sng" dirty="0">
                <a:solidFill>
                  <a:schemeClr val="tx2"/>
                </a:solidFill>
              </a:rPr>
              <a:t>latitude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lng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t-BR" u="sng" dirty="0">
                <a:solidFill>
                  <a:schemeClr val="tx2"/>
                </a:solidFill>
              </a:rPr>
              <a:t>longitude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}, zoom: 14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};</a:t>
            </a:r>
            <a:br>
              <a:rPr lang="pt-BR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var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meuMapa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 new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google.maps.Map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mapaDiv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mapOptions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0894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adicionar um marcador no mapa:</a:t>
            </a:r>
          </a:p>
          <a:p>
            <a:pPr lvl="1"/>
            <a:r>
              <a:rPr lang="pt-BR" dirty="0" smtClean="0"/>
              <a:t>Crie </a:t>
            </a:r>
            <a:r>
              <a:rPr lang="pt-BR" dirty="0"/>
              <a:t>um objeto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google.maps.Marker</a:t>
            </a:r>
            <a:r>
              <a:rPr lang="pt-BR" dirty="0" smtClean="0"/>
              <a:t> passando as opções</a:t>
            </a:r>
          </a:p>
          <a:p>
            <a:pPr lvl="1"/>
            <a:r>
              <a:rPr lang="pt-BR" dirty="0" smtClean="0"/>
              <a:t>As principais opções são a posição (latitude e longitude) e o objeto de mapa</a:t>
            </a:r>
          </a:p>
          <a:p>
            <a:pPr lvl="2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var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mOptions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 {position: {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lat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t-BR" u="sng" dirty="0">
                <a:solidFill>
                  <a:schemeClr val="tx2"/>
                </a:solidFill>
              </a:rPr>
              <a:t>latitude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lng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t-BR" u="sng" dirty="0">
                <a:solidFill>
                  <a:schemeClr val="tx2"/>
                </a:solidFill>
              </a:rPr>
              <a:t>longitude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},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map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meuMapa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};</a:t>
            </a:r>
            <a:br>
              <a:rPr lang="pt-BR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var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marker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= new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google.maps.Marker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mOptions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456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Localizando o Usuário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335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 a API completa no site do Google:</a:t>
            </a:r>
          </a:p>
          <a:p>
            <a:pPr lvl="1"/>
            <a:r>
              <a:rPr lang="pt-BR" dirty="0">
                <a:hlinkClick r:id="rId2"/>
              </a:rPr>
              <a:t>https://developers.google.com/maps/documentation/javascript</a:t>
            </a:r>
            <a:r>
              <a:rPr lang="pt-BR" dirty="0" smtClean="0">
                <a:hlinkClick r:id="rId2"/>
              </a:rPr>
              <a:t>/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7680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uma página que </a:t>
            </a:r>
            <a:r>
              <a:rPr lang="pt-BR" b="1" u="sng" dirty="0" smtClean="0"/>
              <a:t>continuamente atualize sua posição</a:t>
            </a:r>
            <a:r>
              <a:rPr lang="pt-BR" dirty="0" smtClean="0"/>
              <a:t> em um mapa do Google </a:t>
            </a:r>
            <a:r>
              <a:rPr lang="pt-BR" dirty="0" err="1" smtClean="0"/>
              <a:t>Maps</a:t>
            </a:r>
            <a:endParaRPr lang="pt-BR" dirty="0" smtClean="0"/>
          </a:p>
          <a:p>
            <a:pPr lvl="1"/>
            <a:r>
              <a:rPr lang="pt-BR" dirty="0"/>
              <a:t>No mapa, adicione </a:t>
            </a:r>
            <a:r>
              <a:rPr lang="pt-BR" dirty="0" smtClean="0"/>
              <a:t>dois marcadores: um na </a:t>
            </a:r>
            <a:r>
              <a:rPr lang="pt-BR" dirty="0"/>
              <a:t>sua casa e </a:t>
            </a:r>
            <a:r>
              <a:rPr lang="pt-BR" dirty="0" smtClean="0"/>
              <a:t>outro </a:t>
            </a:r>
            <a:r>
              <a:rPr lang="pt-BR" dirty="0"/>
              <a:t>onde você </a:t>
            </a:r>
            <a:r>
              <a:rPr lang="pt-BR" dirty="0" smtClean="0"/>
              <a:t>está</a:t>
            </a:r>
          </a:p>
          <a:p>
            <a:pPr lvl="1"/>
            <a:r>
              <a:rPr lang="pt-BR" dirty="0" smtClean="0"/>
              <a:t>Exiba em uma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div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separada a distância que você está de casa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0678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Obtendo a Localização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geolocalização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Permite obter a localização do usuário</a:t>
            </a:r>
          </a:p>
          <a:p>
            <a:r>
              <a:rPr lang="pt-BR" dirty="0" smtClean="0"/>
              <a:t>Muitos aplicativos utilizam </a:t>
            </a:r>
            <a:r>
              <a:rPr lang="pt-BR" dirty="0" err="1" smtClean="0"/>
              <a:t>geolocalização</a:t>
            </a:r>
            <a:endParaRPr lang="pt-BR" dirty="0" smtClean="0"/>
          </a:p>
          <a:p>
            <a:pPr lvl="1"/>
            <a:r>
              <a:rPr lang="pt-BR" dirty="0" smtClean="0"/>
              <a:t>Exemplos?</a:t>
            </a:r>
          </a:p>
          <a:p>
            <a:r>
              <a:rPr lang="pt-BR" dirty="0" smtClean="0"/>
              <a:t>Alguns sites também passaram a utilizar a localização do usuário</a:t>
            </a:r>
          </a:p>
          <a:p>
            <a:pPr lvl="1"/>
            <a:r>
              <a:rPr lang="pt-BR" dirty="0" smtClean="0"/>
              <a:t>Qual a utilidade?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5502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Obtendo a 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API de </a:t>
            </a:r>
            <a:r>
              <a:rPr lang="pt-BR" dirty="0" err="1" smtClean="0"/>
              <a:t>geolocalização</a:t>
            </a:r>
            <a:r>
              <a:rPr lang="pt-BR" dirty="0" smtClean="0"/>
              <a:t> pertence ao navegador</a:t>
            </a:r>
          </a:p>
          <a:p>
            <a:pPr lvl="1"/>
            <a:r>
              <a:rPr lang="pt-BR" dirty="0" smtClean="0"/>
              <a:t>É padronizada</a:t>
            </a:r>
          </a:p>
          <a:p>
            <a:r>
              <a:rPr lang="pt-BR" dirty="0" smtClean="0"/>
              <a:t>Objeto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geolocation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navigator</a:t>
            </a:r>
            <a:endParaRPr lang="pt-BR" dirty="0" smtClean="0"/>
          </a:p>
          <a:p>
            <a:r>
              <a:rPr lang="pt-BR" dirty="0" smtClean="0"/>
              <a:t>Os métodos principais 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geolocation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são: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getCurrentPosition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watchPosition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1872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a 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obter a localização, utilizar o método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getCurrentPosition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pt-BR" dirty="0" smtClean="0"/>
              <a:t>Aceita 3 parâmetros: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callback</a:t>
            </a:r>
            <a:r>
              <a:rPr lang="pt-BR" dirty="0" smtClean="0"/>
              <a:t> em caso de sucesso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callback</a:t>
            </a:r>
            <a:r>
              <a:rPr lang="pt-BR" dirty="0" smtClean="0"/>
              <a:t> em caso de erro</a:t>
            </a:r>
          </a:p>
          <a:p>
            <a:pPr lvl="1"/>
            <a:r>
              <a:rPr lang="pt-BR" dirty="0" smtClean="0"/>
              <a:t>Opções de </a:t>
            </a:r>
            <a:r>
              <a:rPr lang="pt-BR" dirty="0" err="1" smtClean="0"/>
              <a:t>geolocalização</a:t>
            </a:r>
            <a:endParaRPr lang="pt-BR" dirty="0" smtClean="0"/>
          </a:p>
          <a:p>
            <a:r>
              <a:rPr lang="pt-BR" dirty="0" smtClean="0"/>
              <a:t>O que é </a:t>
            </a:r>
            <a:r>
              <a:rPr lang="pt-BR" dirty="0" err="1" smtClean="0"/>
              <a:t>callback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É uma função que será chamada ao final da execução</a:t>
            </a:r>
          </a:p>
          <a:p>
            <a:pPr lvl="1"/>
            <a:r>
              <a:rPr lang="pt-BR" dirty="0" smtClean="0"/>
              <a:t>Deve ser implementada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3707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a 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callback</a:t>
            </a:r>
            <a:r>
              <a:rPr lang="pt-BR" dirty="0" smtClean="0"/>
              <a:t> de sucesso recebe um parâmetro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position</a:t>
            </a:r>
          </a:p>
          <a:p>
            <a:pPr lvl="1"/>
            <a:r>
              <a:rPr lang="pt-BR" dirty="0" smtClean="0"/>
              <a:t>Possui o objeto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coords</a:t>
            </a:r>
            <a:r>
              <a:rPr lang="pt-BR" dirty="0" smtClean="0"/>
              <a:t>, que contém os valores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latitude</a:t>
            </a:r>
            <a:r>
              <a:rPr lang="pt-BR" dirty="0" smtClean="0"/>
              <a:t>,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longitude</a:t>
            </a:r>
            <a:r>
              <a:rPr lang="pt-BR" dirty="0" smtClean="0"/>
              <a:t> 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accuracy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smtClean="0"/>
              <a:t>O </a:t>
            </a:r>
            <a:r>
              <a:rPr lang="pt-BR" dirty="0" err="1" smtClean="0"/>
              <a:t>callback</a:t>
            </a:r>
            <a:r>
              <a:rPr lang="pt-BR" dirty="0" smtClean="0"/>
              <a:t> de erro recebe um parâmetro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error</a:t>
            </a:r>
            <a:r>
              <a:rPr lang="pt-BR" dirty="0" smtClean="0"/>
              <a:t>, o qual contém o atributo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code</a:t>
            </a:r>
            <a:r>
              <a:rPr lang="pt-BR" dirty="0" smtClean="0"/>
              <a:t>, que é o código de erro</a:t>
            </a:r>
          </a:p>
          <a:p>
            <a:pPr lvl="1"/>
            <a:r>
              <a:rPr lang="pt-BR" dirty="0" smtClean="0"/>
              <a:t>O código de erro pode ser:</a:t>
            </a:r>
          </a:p>
          <a:p>
            <a:pPr lvl="2"/>
            <a:r>
              <a:rPr lang="pt-BR" dirty="0" smtClean="0"/>
              <a:t>1: permissão negada</a:t>
            </a:r>
          </a:p>
          <a:p>
            <a:pPr lvl="2"/>
            <a:r>
              <a:rPr lang="pt-BR" dirty="0" smtClean="0"/>
              <a:t>2: posição indisponível</a:t>
            </a:r>
          </a:p>
          <a:p>
            <a:pPr lvl="2"/>
            <a:r>
              <a:rPr lang="pt-BR" dirty="0" smtClean="0"/>
              <a:t>3: timeout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804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a 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opções de </a:t>
            </a:r>
            <a:r>
              <a:rPr lang="pt-BR" dirty="0" err="1" smtClean="0"/>
              <a:t>geolocalização</a:t>
            </a:r>
            <a:r>
              <a:rPr lang="pt-BR" dirty="0" smtClean="0"/>
              <a:t> são: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enableHighAccuracy</a:t>
            </a:r>
            <a:r>
              <a:rPr lang="pt-BR" dirty="0" smtClean="0"/>
              <a:t>: habilitar alta precisão (padrão: false)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pt-BR" dirty="0" smtClean="0"/>
              <a:t>: tempo em milissegundos (padrão: infinito)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maximumAge</a:t>
            </a:r>
            <a:r>
              <a:rPr lang="pt-BR" dirty="0" smtClean="0"/>
              <a:t>: por quanto tempo o navegador pode usar uma localização obtida e armazenada em cache, em milissegundos (padrão: 0)</a:t>
            </a:r>
          </a:p>
          <a:p>
            <a:r>
              <a:rPr lang="pt-BR" dirty="0" smtClean="0"/>
              <a:t>É necessário criar um objeto com os parâmetros que se quer configurar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0714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a 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Nenhum dos parâmetros é obrigatório</a:t>
            </a:r>
          </a:p>
          <a:p>
            <a:pPr lvl="1"/>
            <a:r>
              <a:rPr lang="pt-BR" dirty="0" smtClean="0"/>
              <a:t>Mas sem o </a:t>
            </a:r>
            <a:r>
              <a:rPr lang="pt-BR" dirty="0" err="1" smtClean="0"/>
              <a:t>callback</a:t>
            </a:r>
            <a:r>
              <a:rPr lang="pt-BR" dirty="0" smtClean="0"/>
              <a:t> de sucesso, a chamada é inútil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566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a Localização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fazer uma função </a:t>
            </a:r>
            <a:r>
              <a:rPr lang="pt-BR" dirty="0" err="1" smtClean="0"/>
              <a:t>JavaScript</a:t>
            </a:r>
            <a:r>
              <a:rPr lang="pt-BR" dirty="0" smtClean="0"/>
              <a:t> para pegar a localização?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2199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21503</TotalTime>
  <Words>744</Words>
  <Application>Microsoft Office PowerPoint</Application>
  <PresentationFormat>Apresentação na tela (4:3)</PresentationFormat>
  <Paragraphs>116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Adjacência</vt:lpstr>
      <vt:lpstr>Geolocalização</vt:lpstr>
      <vt:lpstr>Localizando o Usuário</vt:lpstr>
      <vt:lpstr>Obtendo a Localização</vt:lpstr>
      <vt:lpstr>Obtendo a Localização</vt:lpstr>
      <vt:lpstr>Obtendo a Localização</vt:lpstr>
      <vt:lpstr>Obtendo a Localização</vt:lpstr>
      <vt:lpstr>Obtendo a Localização</vt:lpstr>
      <vt:lpstr>Obtendo a Localização</vt:lpstr>
      <vt:lpstr>Obtendo a Localização</vt:lpstr>
      <vt:lpstr>Obtendo a Localização</vt:lpstr>
      <vt:lpstr>Obtendo a Localização</vt:lpstr>
      <vt:lpstr>Localização Contínua</vt:lpstr>
      <vt:lpstr>Localização Contínua</vt:lpstr>
      <vt:lpstr>API’s de Apoio</vt:lpstr>
      <vt:lpstr>Distância Entre Posições</vt:lpstr>
      <vt:lpstr>Google Maps</vt:lpstr>
      <vt:lpstr>Google Maps</vt:lpstr>
      <vt:lpstr>Google Maps</vt:lpstr>
      <vt:lpstr>Google Maps</vt:lpstr>
      <vt:lpstr>Google Maps</vt:lpstr>
      <vt:lpstr>Exercícios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estender as possibilidades do WordPress utilizando PHP</dc:title>
  <dc:creator>Gabriel de Faria Andery</dc:creator>
  <cp:lastModifiedBy>Fabio</cp:lastModifiedBy>
  <cp:revision>686</cp:revision>
  <dcterms:created xsi:type="dcterms:W3CDTF">2013-06-10T21:54:28Z</dcterms:created>
  <dcterms:modified xsi:type="dcterms:W3CDTF">2017-05-26T13:37:51Z</dcterms:modified>
</cp:coreProperties>
</file>