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8" autoAdjust="0"/>
  </p:normalViewPr>
  <p:slideViewPr>
    <p:cSldViewPr>
      <p:cViewPr varScale="1">
        <p:scale>
          <a:sx n="64" d="100"/>
          <a:sy n="64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02/06/2017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API de Histórico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Toledo Pereira</a:t>
            </a:r>
          </a:p>
          <a:p>
            <a:r>
              <a:rPr lang="pt-BR" dirty="0" smtClean="0"/>
              <a:t>Gabriel </a:t>
            </a:r>
            <a:r>
              <a:rPr lang="pt-BR" dirty="0" smtClean="0"/>
              <a:t>de Faria </a:t>
            </a:r>
            <a:r>
              <a:rPr lang="pt-BR" dirty="0" err="1" smtClean="0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3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problema com a solução anterior?</a:t>
            </a:r>
          </a:p>
          <a:p>
            <a:pPr lvl="1"/>
            <a:r>
              <a:rPr lang="pt-BR" dirty="0" smtClean="0"/>
              <a:t>Ao voltar, não sai da página, mas o número de cliques permanece o mesmo</a:t>
            </a:r>
          </a:p>
          <a:p>
            <a:r>
              <a:rPr lang="pt-BR" dirty="0" smtClean="0"/>
              <a:t>O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contém o evento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hashchange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smtClean="0"/>
              <a:t>É disparado toda vez que o valor 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muda</a:t>
            </a:r>
          </a:p>
          <a:p>
            <a:r>
              <a:rPr lang="pt-BR" dirty="0" smtClean="0"/>
              <a:t>Como podemos usar isso para resolver o problema anterior?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024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tivermos uma aplicação mais complexa, em que uma interação resulta na modificação de conteúdos maiores da página?</a:t>
            </a:r>
          </a:p>
          <a:p>
            <a:pPr lvl="1"/>
            <a:r>
              <a:rPr lang="pt-BR" dirty="0" smtClean="0"/>
              <a:t>Qual o problema com a solução anterior?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8404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 de Histórico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4084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nova API de Histórico em HTML5 permite salvar mais informações, além do </a:t>
            </a:r>
            <a:r>
              <a:rPr lang="pt-BR" dirty="0" err="1" smtClean="0"/>
              <a:t>hash</a:t>
            </a:r>
            <a:r>
              <a:rPr lang="pt-BR" dirty="0" smtClean="0"/>
              <a:t> da URL</a:t>
            </a:r>
          </a:p>
          <a:p>
            <a:r>
              <a:rPr lang="pt-BR" dirty="0" smtClean="0"/>
              <a:t>Em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</a:t>
            </a:r>
            <a:r>
              <a:rPr lang="pt-BR" dirty="0" smtClean="0"/>
              <a:t>, temos o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history</a:t>
            </a:r>
            <a:r>
              <a:rPr lang="pt-BR" dirty="0" smtClean="0"/>
              <a:t>, com os métodos: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back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forward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go()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pushState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replaceState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pt-BR" dirty="0" smtClean="0"/>
              <a:t>E uma propriedade: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state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Em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</a:t>
            </a:r>
            <a:r>
              <a:rPr lang="pt-BR" dirty="0" smtClean="0"/>
              <a:t>, existe o evento: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popstate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811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back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pt-BR" dirty="0" smtClean="0"/>
              <a:t>é equivalente ao botão de voltar do navegador</a:t>
            </a:r>
          </a:p>
          <a:p>
            <a:r>
              <a:rPr lang="pt-BR" dirty="0" smtClean="0"/>
              <a:t>O método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forward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 smtClean="0"/>
              <a:t> é equivalente ao botão de avançar do navegador</a:t>
            </a:r>
          </a:p>
          <a:p>
            <a:r>
              <a:rPr lang="pt-BR" dirty="0" smtClean="0"/>
              <a:t>O método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go()</a:t>
            </a:r>
            <a:r>
              <a:rPr lang="pt-BR" dirty="0" smtClean="0"/>
              <a:t> recebe um parâmetro numérico, que indica quantos itens do histórico deseja-se retornar (valor negativo) ou avançar (valor positivo)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window.history.go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(-1)</a:t>
            </a:r>
            <a:r>
              <a:rPr lang="pt-BR" dirty="0" smtClean="0"/>
              <a:t> é o mesmo que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window.history.back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window.history.go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(1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pt-BR" dirty="0"/>
              <a:t> é o mesmo que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window.history.forward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6900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pushState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pt-BR" dirty="0" smtClean="0"/>
              <a:t>permite criar um novo estado, aceita os parâmetros:</a:t>
            </a:r>
          </a:p>
          <a:p>
            <a:pPr lvl="1"/>
            <a:r>
              <a:rPr lang="pt-BR" dirty="0" smtClean="0"/>
              <a:t>Objeto de estado: um objeto </a:t>
            </a:r>
            <a:r>
              <a:rPr lang="pt-BR" dirty="0" err="1" smtClean="0"/>
              <a:t>JavaScript</a:t>
            </a:r>
            <a:r>
              <a:rPr lang="pt-BR" dirty="0" smtClean="0"/>
              <a:t> contendo as informações que se deseja salvar</a:t>
            </a:r>
          </a:p>
          <a:p>
            <a:pPr lvl="1"/>
            <a:r>
              <a:rPr lang="pt-BR" dirty="0" smtClean="0"/>
              <a:t>Título: um título para o estado, não é usado para nada</a:t>
            </a:r>
          </a:p>
          <a:p>
            <a:pPr lvl="1"/>
            <a:r>
              <a:rPr lang="pt-BR" dirty="0" smtClean="0"/>
              <a:t>URL: a nova entrada no histórico, pode ser um caminho relativo ou absoluto, ou um </a:t>
            </a:r>
            <a:r>
              <a:rPr lang="pt-BR" dirty="0" err="1" smtClean="0"/>
              <a:t>hash</a:t>
            </a:r>
            <a:endParaRPr lang="pt-BR" dirty="0" smtClean="0"/>
          </a:p>
          <a:p>
            <a:r>
              <a:rPr lang="pt-BR" dirty="0" smtClean="0"/>
              <a:t>O método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replaceState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pt-BR" dirty="0" smtClean="0"/>
              <a:t>permite trocar o estado atual por outro, aceita os mesmos parâmetros que 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pushState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2744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propriedade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contém o estado atual (o último que foi salvo)</a:t>
            </a:r>
          </a:p>
          <a:p>
            <a:r>
              <a:rPr lang="pt-BR" dirty="0" smtClean="0"/>
              <a:t>O evento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popstate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é disparado toda vez que volta-se um estado</a:t>
            </a:r>
          </a:p>
          <a:p>
            <a:pPr lvl="1"/>
            <a:r>
              <a:rPr lang="pt-BR" dirty="0" smtClean="0"/>
              <a:t>O evento tem a propriedade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state</a:t>
            </a:r>
            <a:r>
              <a:rPr lang="pt-BR" dirty="0" smtClean="0"/>
              <a:t>, contendo o objeto salvo no estado anterior</a:t>
            </a:r>
          </a:p>
          <a:p>
            <a:pPr lvl="1"/>
            <a:r>
              <a:rPr lang="pt-BR" dirty="0" smtClean="0"/>
              <a:t>Através do botão de voltar do navegador</a:t>
            </a:r>
          </a:p>
          <a:p>
            <a:pPr lvl="1"/>
            <a:r>
              <a:rPr lang="pt-BR" dirty="0" smtClean="0"/>
              <a:t>Através dos métodos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back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pt-BR" dirty="0" smtClean="0"/>
              <a:t>ou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go(-1)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4236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fica o exemplo anterior usando estados ao invés do </a:t>
            </a:r>
            <a:r>
              <a:rPr lang="pt-BR" dirty="0" err="1" smtClean="0"/>
              <a:t>hash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9672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o exercício da Aula 7 (disponível no </a:t>
            </a:r>
            <a:r>
              <a:rPr lang="pt-BR" dirty="0" err="1" smtClean="0"/>
              <a:t>BlackBoard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Toda vez que o usuário teclar </a:t>
            </a:r>
            <a:r>
              <a:rPr lang="pt-BR" dirty="0" err="1" smtClean="0"/>
              <a:t>enter</a:t>
            </a:r>
            <a:r>
              <a:rPr lang="pt-BR" dirty="0" smtClean="0"/>
              <a:t> ou clicar fora da lista de tarefas, salve o estado da lista</a:t>
            </a:r>
          </a:p>
          <a:p>
            <a:pPr lvl="1"/>
            <a:r>
              <a:rPr lang="pt-BR" dirty="0" smtClean="0"/>
              <a:t>Crie um botão de desfazer</a:t>
            </a:r>
          </a:p>
          <a:p>
            <a:pPr lvl="2"/>
            <a:r>
              <a:rPr lang="pt-BR" dirty="0" smtClean="0"/>
              <a:t>Toda vez que o usuário clicar no botão de desfazer ou em voltar, carregue o estado anterior da lista</a:t>
            </a:r>
          </a:p>
          <a:p>
            <a:pPr lvl="1"/>
            <a:r>
              <a:rPr lang="pt-BR" dirty="0" smtClean="0"/>
              <a:t>Lembre-se de substituir o estado inicial</a:t>
            </a:r>
            <a:r>
              <a:rPr lang="pt-BR" dirty="0"/>
              <a:t> </a:t>
            </a:r>
            <a:r>
              <a:rPr lang="pt-BR" dirty="0" smtClean="0"/>
              <a:t>assim que o usuário carrega a lista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2021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335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</a:t>
            </a:r>
            <a:r>
              <a:rPr lang="pt-BR" dirty="0" err="1" smtClean="0"/>
              <a:t>Geolocalização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os dois métodos da API de </a:t>
            </a:r>
            <a:r>
              <a:rPr lang="pt-BR" dirty="0" err="1" smtClean="0"/>
              <a:t>geolocalização</a:t>
            </a:r>
            <a:r>
              <a:rPr lang="pt-BR" dirty="0" smtClean="0"/>
              <a:t>?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getCurrentPosition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watchPosition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Qual a diferença entre eles?</a:t>
            </a:r>
          </a:p>
          <a:p>
            <a:r>
              <a:rPr lang="pt-BR" dirty="0" smtClean="0"/>
              <a:t>Quais os parâmetros que eles aceitam?</a:t>
            </a:r>
          </a:p>
          <a:p>
            <a:pPr lvl="1"/>
            <a:r>
              <a:rPr lang="pt-BR" dirty="0" err="1" smtClean="0"/>
              <a:t>Callback</a:t>
            </a:r>
            <a:r>
              <a:rPr lang="pt-BR" dirty="0" smtClean="0"/>
              <a:t> de sucesso: recebe o objeto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position</a:t>
            </a:r>
            <a:r>
              <a:rPr lang="pt-BR" dirty="0" smtClean="0"/>
              <a:t> contendo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coords.latitude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coords.longitude</a:t>
            </a:r>
            <a:r>
              <a:rPr lang="pt-BR" dirty="0" smtClean="0"/>
              <a:t>, 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coords.accuracy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/>
              <a:t>Callback</a:t>
            </a:r>
            <a:r>
              <a:rPr lang="pt-BR" dirty="0" smtClean="0"/>
              <a:t> de erro: recebe o código de erro</a:t>
            </a:r>
          </a:p>
          <a:p>
            <a:pPr lvl="1"/>
            <a:r>
              <a:rPr lang="pt-BR" dirty="0" smtClean="0"/>
              <a:t>Configurações de </a:t>
            </a:r>
            <a:r>
              <a:rPr lang="pt-BR" dirty="0" err="1" smtClean="0"/>
              <a:t>geolocalização</a:t>
            </a:r>
            <a:r>
              <a:rPr lang="pt-BR" dirty="0" smtClean="0"/>
              <a:t>: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enableHighAccuracy</a:t>
            </a:r>
            <a:r>
              <a:rPr lang="pt-BR" dirty="0" smtClean="0"/>
              <a:t>, 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maximumAge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5502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o Botão de Voltar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7802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problema com aplicações ricas para internet e o botão de voltar?</a:t>
            </a:r>
          </a:p>
          <a:p>
            <a:pPr lvl="1"/>
            <a:r>
              <a:rPr lang="pt-BR" dirty="0" smtClean="0"/>
              <a:t>As aplicações ricas para internet utilizam </a:t>
            </a:r>
            <a:r>
              <a:rPr lang="pt-BR" dirty="0" err="1" smtClean="0"/>
              <a:t>JavaScript</a:t>
            </a:r>
            <a:r>
              <a:rPr lang="pt-BR" dirty="0" smtClean="0"/>
              <a:t> e Ajax</a:t>
            </a:r>
          </a:p>
          <a:p>
            <a:pPr lvl="1"/>
            <a:r>
              <a:rPr lang="pt-BR" dirty="0" smtClean="0"/>
              <a:t>Ao clicar no botão de voltar, retorna-se à página anterior a todas as interações realizadas</a:t>
            </a:r>
          </a:p>
          <a:p>
            <a:r>
              <a:rPr lang="pt-BR" dirty="0" smtClean="0"/>
              <a:t>Exemplo de aplicação: Gmail</a:t>
            </a:r>
          </a:p>
          <a:p>
            <a:pPr lvl="1"/>
            <a:r>
              <a:rPr lang="pt-BR" dirty="0" smtClean="0"/>
              <a:t>Somente a página inicial é carregada, cada componente, </a:t>
            </a:r>
            <a:r>
              <a:rPr lang="pt-BR" dirty="0" err="1" smtClean="0"/>
              <a:t>email</a:t>
            </a:r>
            <a:r>
              <a:rPr lang="pt-BR" dirty="0" smtClean="0"/>
              <a:t>, contato, etc. é carregado via Ajax na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apropriada</a:t>
            </a:r>
          </a:p>
          <a:p>
            <a:pPr lvl="1"/>
            <a:r>
              <a:rPr lang="pt-BR" dirty="0" smtClean="0"/>
              <a:t>Ao clicar em voltar, esperamos voltar para o último </a:t>
            </a:r>
            <a:r>
              <a:rPr lang="pt-BR" dirty="0" err="1" smtClean="0"/>
              <a:t>email</a:t>
            </a:r>
            <a:r>
              <a:rPr lang="pt-BR" dirty="0" smtClean="0"/>
              <a:t> lido, ou último contato, etc., e não à página anterior ao Gmail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2045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ao clicar 5 vezes no botão e depois clicar em voltar?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2363944"/>
            <a:ext cx="6912768" cy="387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&lt;script&gt;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vezes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clicar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vezes</a:t>
            </a:r>
            <a:r>
              <a:rPr lang="pt-BR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++;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'mensagem'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).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innerHTML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endParaRPr lang="pt-BR" dirty="0" smtClean="0">
              <a:solidFill>
                <a:srgbClr val="000000"/>
              </a:solidFill>
              <a:latin typeface="Ubuntu Mono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vezes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 cliques'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&lt;/script&gt;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button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"Clique aqui!"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endParaRPr lang="pt-BR" dirty="0" smtClean="0">
              <a:solidFill>
                <a:srgbClr val="000000"/>
              </a:solidFill>
              <a:latin typeface="Ubuntu Mono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</a:t>
            </a:r>
            <a:r>
              <a:rPr lang="pt-BR" dirty="0" err="1" smtClean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onclick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"clicar();"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br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/&gt;</a:t>
            </a:r>
            <a:endParaRPr lang="pt-BR" sz="2400" dirty="0">
              <a:ea typeface="Calibri"/>
              <a:cs typeface="Times New Roman"/>
            </a:endParaRPr>
          </a:p>
          <a:p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"mensagem"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135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O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location</a:t>
            </a:r>
            <a:r>
              <a:rPr lang="pt-BR" dirty="0" smtClean="0"/>
              <a:t> permite obter e alterar a URL da página</a:t>
            </a:r>
          </a:p>
          <a:p>
            <a:pPr lvl="1"/>
            <a:r>
              <a:rPr lang="pt-BR" dirty="0" smtClean="0"/>
              <a:t>Ele contém a propriedade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BR" dirty="0" smtClean="0"/>
              <a:t>, que permite modificar a URL adicionando um valor após o sustenido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Conhecido como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target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De que forma podemos usar essa propriedade?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5107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adicionar um valor no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BR" dirty="0"/>
              <a:t>, é possível utilizar o botão de voltar sem sair da página</a:t>
            </a:r>
          </a:p>
          <a:p>
            <a:pPr lvl="1"/>
            <a:r>
              <a:rPr lang="pt-BR" dirty="0"/>
              <a:t>O navegador retorna para o valor anterior de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Como podemos modificar o exemplo anterior para tratar o botão de voltar?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5214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Adicionando uma linha no </a:t>
            </a:r>
            <a:r>
              <a:rPr lang="pt-BR" dirty="0" err="1" smtClean="0"/>
              <a:t>JavaScript</a:t>
            </a:r>
            <a:r>
              <a:rPr lang="pt-BR" dirty="0" smtClean="0"/>
              <a:t>, corrigimos o problema de voltar à página anterior: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2363944"/>
            <a:ext cx="6912768" cy="424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&lt;script&gt;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vezes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clicar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vezes</a:t>
            </a:r>
            <a:r>
              <a:rPr lang="pt-BR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++;</a:t>
            </a:r>
          </a:p>
          <a:p>
            <a:r>
              <a:rPr lang="pt-BR" dirty="0" smtClean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pt-BR" b="1" dirty="0" err="1" smtClean="0">
                <a:solidFill>
                  <a:schemeClr val="bg2">
                    <a:lumMod val="50000"/>
                  </a:schemeClr>
                </a:solidFill>
                <a:latin typeface="Ubuntu Mono"/>
              </a:rPr>
              <a:t>location.hash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Ubuntu Mono"/>
              </a:rPr>
              <a:t>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Ubuntu Mono"/>
              </a:rPr>
              <a:t>= 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Ubuntu Mono"/>
              </a:rPr>
              <a:t>vezes;</a:t>
            </a:r>
            <a:endParaRPr lang="pt-BR" b="1" dirty="0">
              <a:solidFill>
                <a:schemeClr val="bg2">
                  <a:lumMod val="50000"/>
                </a:schemeClr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'mensagem'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).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innerHTML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endParaRPr lang="pt-BR" dirty="0" smtClean="0">
              <a:solidFill>
                <a:srgbClr val="000000"/>
              </a:solidFill>
              <a:latin typeface="Ubuntu Mono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vezes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 cliques'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&lt;/script&gt;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button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"Clique aqui!"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endParaRPr lang="pt-BR" dirty="0" smtClean="0">
              <a:solidFill>
                <a:srgbClr val="000000"/>
              </a:solidFill>
              <a:latin typeface="Ubuntu Mono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</a:t>
            </a:r>
            <a:r>
              <a:rPr lang="pt-BR" dirty="0" err="1" smtClean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onclick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"clicar();"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br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/&gt;</a:t>
            </a:r>
            <a:endParaRPr lang="pt-BR" sz="2400" dirty="0">
              <a:ea typeface="Calibri"/>
              <a:cs typeface="Times New Roman"/>
            </a:endParaRPr>
          </a:p>
          <a:p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"mensagem"</a:t>
            </a:r>
            <a:r>
              <a:rPr lang="pt-BR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7459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21701</TotalTime>
  <Words>867</Words>
  <Application>Microsoft Office PowerPoint</Application>
  <PresentationFormat>Apresentação na tela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Adjacência</vt:lpstr>
      <vt:lpstr>API de Histórico</vt:lpstr>
      <vt:lpstr>Revisão</vt:lpstr>
      <vt:lpstr>Sobre Geolocalização</vt:lpstr>
      <vt:lpstr>Gerenciando o Botão de Voltar</vt:lpstr>
      <vt:lpstr>Histórico</vt:lpstr>
      <vt:lpstr>Histórico</vt:lpstr>
      <vt:lpstr>Histórico</vt:lpstr>
      <vt:lpstr>Histórico</vt:lpstr>
      <vt:lpstr>Histórico</vt:lpstr>
      <vt:lpstr>Histórico</vt:lpstr>
      <vt:lpstr>Histórico</vt:lpstr>
      <vt:lpstr>Estados de Histórico</vt:lpstr>
      <vt:lpstr>Estados</vt:lpstr>
      <vt:lpstr>Estados</vt:lpstr>
      <vt:lpstr>Estados</vt:lpstr>
      <vt:lpstr>Estados</vt:lpstr>
      <vt:lpstr>Estados</vt:lpstr>
      <vt:lpstr>Exercícios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</cp:lastModifiedBy>
  <cp:revision>703</cp:revision>
  <dcterms:created xsi:type="dcterms:W3CDTF">2013-06-10T21:54:28Z</dcterms:created>
  <dcterms:modified xsi:type="dcterms:W3CDTF">2017-06-02T20:00:21Z</dcterms:modified>
</cp:coreProperties>
</file>