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  <p:sldId id="267" r:id="rId15"/>
    <p:sldId id="268" r:id="rId16"/>
    <p:sldId id="269" r:id="rId17"/>
    <p:sldId id="271" r:id="rId18"/>
    <p:sldId id="270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 autoAdjust="0"/>
  </p:normalViewPr>
  <p:slideViewPr>
    <p:cSldViewPr>
      <p:cViewPr varScale="1">
        <p:scale>
          <a:sx n="64" d="100"/>
          <a:sy n="64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09/06/2017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03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67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09/06/2017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Web </a:t>
            </a:r>
            <a:r>
              <a:rPr lang="pt-BR" sz="5400" dirty="0" err="1" smtClean="0"/>
              <a:t>Workers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de </a:t>
            </a:r>
            <a:r>
              <a:rPr lang="pt-BR" smtClean="0"/>
              <a:t>Toledo Pereira</a:t>
            </a:r>
          </a:p>
          <a:p>
            <a:r>
              <a:rPr lang="pt-BR" dirty="0" smtClean="0"/>
              <a:t>Gabriel </a:t>
            </a:r>
            <a:r>
              <a:rPr lang="pt-BR" dirty="0" smtClean="0"/>
              <a:t>de Faria </a:t>
            </a:r>
            <a:r>
              <a:rPr lang="pt-BR" dirty="0" err="1" smtClean="0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43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7544" y="1620605"/>
            <a:ext cx="7632848" cy="497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&lt;script&gt;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travar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()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mensagem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"mensagem"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mensagem.innerHTML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"início"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j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0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n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smtClean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1e10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p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n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/</a:t>
            </a:r>
            <a:r>
              <a:rPr lang="pt-BR" sz="1600" dirty="0" smtClean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100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n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en-US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p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    j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mensagem.innerHTML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mensagem.innerHTML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"&lt;</a:t>
            </a:r>
            <a:r>
              <a:rPr lang="en-US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br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/&gt;"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   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mensagem.innerHTML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mensagem.innerHTML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"&lt;</a:t>
            </a:r>
            <a:r>
              <a:rPr lang="en-US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br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/&gt;"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fim</a:t>
            </a:r>
            <a:r>
              <a:rPr lang="en-US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&lt;/script&gt;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57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3090" y="1961865"/>
            <a:ext cx="5868219" cy="4077269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3308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3090" y="2928788"/>
            <a:ext cx="5868219" cy="2143424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8142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 </a:t>
            </a:r>
            <a:r>
              <a:rPr lang="pt-BR" dirty="0" err="1" smtClean="0"/>
              <a:t>Multithread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Tendo isso em mente, o HTML5 introduziu Web </a:t>
            </a:r>
            <a:r>
              <a:rPr lang="pt-BR" dirty="0" err="1" smtClean="0"/>
              <a:t>Workers</a:t>
            </a:r>
            <a:endParaRPr lang="pt-BR" dirty="0" smtClean="0"/>
          </a:p>
          <a:p>
            <a:pPr lvl="1"/>
            <a:r>
              <a:rPr lang="pt-BR" dirty="0" smtClean="0"/>
              <a:t>Permite executar </a:t>
            </a:r>
            <a:r>
              <a:rPr lang="pt-BR" dirty="0" err="1" smtClean="0"/>
              <a:t>JavaScript</a:t>
            </a:r>
            <a:r>
              <a:rPr lang="pt-BR" dirty="0" smtClean="0"/>
              <a:t> em uma thread separada</a:t>
            </a:r>
          </a:p>
          <a:p>
            <a:r>
              <a:rPr lang="pt-BR" dirty="0" smtClean="0"/>
              <a:t>Para executar um script em uma thread, ele deve estar em um arquivo separado</a:t>
            </a:r>
          </a:p>
          <a:p>
            <a:pPr lvl="1"/>
            <a:r>
              <a:rPr lang="pt-BR" dirty="0" smtClean="0"/>
              <a:t>As threads não têm acesso ao DOM da página</a:t>
            </a:r>
          </a:p>
          <a:p>
            <a:pPr lvl="1"/>
            <a:r>
              <a:rPr lang="pt-BR" dirty="0" smtClean="0"/>
              <a:t>Toda comunicação entre a thread e a página se dá através de mensagens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7397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Multithread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executar o script, basta instanciar um objeto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Worker</a:t>
            </a:r>
            <a:r>
              <a:rPr lang="pt-BR" dirty="0"/>
              <a:t> passando como parâmetro o nome do arquivo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worker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= new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Worker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("script.js");</a:t>
            </a:r>
          </a:p>
          <a:p>
            <a:r>
              <a:rPr lang="pt-BR" dirty="0" smtClean="0"/>
              <a:t>O script é executado imediatamente</a:t>
            </a:r>
          </a:p>
          <a:p>
            <a:pPr lvl="1"/>
            <a:r>
              <a:rPr lang="pt-BR" dirty="0" smtClean="0"/>
              <a:t>É possível passar uma mensagem para iniciar uma função principal, por exemplo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5327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Multithread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trocar mensagens entre o Web </a:t>
            </a:r>
            <a:r>
              <a:rPr lang="pt-BR" dirty="0" err="1"/>
              <a:t>Worker</a:t>
            </a:r>
            <a:r>
              <a:rPr lang="pt-BR" dirty="0"/>
              <a:t> e o script, utiliza-se o método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postMessage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, passando-se a mensagem</a:t>
            </a:r>
          </a:p>
          <a:p>
            <a:pPr lvl="1"/>
            <a:r>
              <a:rPr lang="pt-BR" dirty="0"/>
              <a:t>De dentro do script do </a:t>
            </a:r>
            <a:r>
              <a:rPr lang="pt-BR" dirty="0" err="1"/>
              <a:t>Worker</a:t>
            </a:r>
            <a:r>
              <a:rPr lang="pt-BR" dirty="0"/>
              <a:t>, basta chamar o método diretamente</a:t>
            </a:r>
          </a:p>
          <a:p>
            <a:pPr lvl="1"/>
            <a:r>
              <a:rPr lang="pt-BR" dirty="0"/>
              <a:t>Fora do </a:t>
            </a:r>
            <a:r>
              <a:rPr lang="pt-BR" dirty="0" err="1"/>
              <a:t>Worker</a:t>
            </a:r>
            <a:r>
              <a:rPr lang="pt-BR" dirty="0"/>
              <a:t>, passa-se mensagem através do objeto </a:t>
            </a:r>
            <a:r>
              <a:rPr lang="pt-BR" dirty="0" smtClean="0"/>
              <a:t>criado</a:t>
            </a:r>
          </a:p>
          <a:p>
            <a:r>
              <a:rPr lang="pt-BR" dirty="0" smtClean="0"/>
              <a:t>Exemplo de script na página: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Dentro do script do </a:t>
            </a:r>
            <a:r>
              <a:rPr lang="pt-BR" dirty="0" err="1" smtClean="0"/>
              <a:t>Worker</a:t>
            </a:r>
            <a:r>
              <a:rPr lang="pt-BR" dirty="0" smtClean="0"/>
              <a:t>, basta fazer: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99592" y="3789040"/>
            <a:ext cx="5022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000080"/>
                </a:solidFill>
                <a:latin typeface="Ubuntu Mono"/>
              </a:rPr>
              <a:t>var</a:t>
            </a:r>
            <a:r>
              <a:rPr lang="en-US" dirty="0">
                <a:solidFill>
                  <a:srgbClr val="000000"/>
                </a:solidFill>
                <a:latin typeface="Ubuntu Mono"/>
              </a:rPr>
              <a:t> worker </a:t>
            </a:r>
            <a:r>
              <a:rPr lang="en-US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b="1" i="1" dirty="0">
                <a:solidFill>
                  <a:srgbClr val="000080"/>
                </a:solidFill>
                <a:latin typeface="Ubuntu Mono"/>
              </a:rPr>
              <a:t>new</a:t>
            </a:r>
            <a:r>
              <a:rPr lang="en-US" dirty="0">
                <a:solidFill>
                  <a:srgbClr val="000000"/>
                </a:solidFill>
                <a:latin typeface="Ubuntu Mono"/>
              </a:rPr>
              <a:t> Worker</a:t>
            </a:r>
            <a:r>
              <a:rPr lang="en-US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808080"/>
                </a:solidFill>
                <a:latin typeface="Ubuntu Mono"/>
              </a:rPr>
              <a:t>"script.js"</a:t>
            </a:r>
            <a:r>
              <a:rPr lang="en-US" b="1" dirty="0">
                <a:solidFill>
                  <a:srgbClr val="000000"/>
                </a:solidFill>
                <a:latin typeface="Ubuntu Mono"/>
              </a:rPr>
              <a:t>);</a:t>
            </a:r>
            <a:r>
              <a:rPr 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buntu Mono"/>
              </a:rPr>
              <a:t>worker</a:t>
            </a:r>
            <a:r>
              <a:rPr lang="en-US" b="1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Ubuntu Mono"/>
              </a:rPr>
              <a:t>postMessage</a:t>
            </a:r>
            <a:r>
              <a:rPr lang="en-US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80808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Ubuntu Mono"/>
              </a:rPr>
              <a:t>mensagem</a:t>
            </a:r>
            <a:r>
              <a:rPr lang="en-US" dirty="0">
                <a:solidFill>
                  <a:srgbClr val="808080"/>
                </a:solidFill>
                <a:latin typeface="Ubuntu Mono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Ubuntu Mono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99592" y="5014917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Ubuntu Mono"/>
              </a:rPr>
              <a:t>postMessage</a:t>
            </a:r>
            <a:r>
              <a:rPr lang="en-US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dirty="0">
                <a:solidFill>
                  <a:srgbClr val="80808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Ubuntu Mono"/>
              </a:rPr>
              <a:t>mensagem</a:t>
            </a:r>
            <a:r>
              <a:rPr lang="en-US" dirty="0">
                <a:solidFill>
                  <a:srgbClr val="808080"/>
                </a:solidFill>
                <a:latin typeface="Ubuntu Mono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Ubuntu Mono"/>
              </a:rPr>
              <a:t>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Multithread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mensagens podem ser recebidas através do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message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De dentro do script do </a:t>
            </a:r>
            <a:r>
              <a:rPr lang="pt-BR" dirty="0" err="1"/>
              <a:t>Worker</a:t>
            </a:r>
            <a:r>
              <a:rPr lang="pt-BR" dirty="0"/>
              <a:t>, basta implementar </a:t>
            </a:r>
            <a:r>
              <a:rPr lang="pt-BR" dirty="0" smtClean="0"/>
              <a:t>diretamente o “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onmessage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De fora, deve-se utilizar o “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onmessage</a:t>
            </a:r>
            <a:r>
              <a:rPr lang="pt-BR" dirty="0" smtClean="0"/>
              <a:t>” do objeto criado</a:t>
            </a:r>
          </a:p>
          <a:p>
            <a:r>
              <a:rPr lang="pt-BR" dirty="0" smtClean="0"/>
              <a:t>Exemplo de script na página: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Exemplo de script do </a:t>
            </a:r>
            <a:r>
              <a:rPr lang="pt-BR" dirty="0" err="1" smtClean="0"/>
              <a:t>Worker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event</a:t>
            </a:r>
            <a:r>
              <a:rPr lang="pt-BR" dirty="0" smtClean="0"/>
              <a:t> contém a propriedade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pt-BR" dirty="0" smtClean="0"/>
              <a:t>, com a mensagem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99592" y="3789040"/>
            <a:ext cx="5022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Ubuntu Mono"/>
              </a:rPr>
              <a:t>worker</a:t>
            </a:r>
            <a:r>
              <a:rPr lang="pt-BR" b="1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Ubuntu Mono"/>
              </a:rPr>
              <a:t>onmessage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i="1" dirty="0" err="1">
                <a:solidFill>
                  <a:srgbClr val="000080"/>
                </a:solidFill>
                <a:latin typeface="Ubuntu Mono"/>
              </a:rPr>
              <a:t>function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Ubuntu Mono"/>
              </a:rPr>
              <a:t>event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)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dirty="0" smtClean="0">
              <a:solidFill>
                <a:srgbClr val="000000"/>
              </a:solidFill>
              <a:latin typeface="Ubuntu Mono"/>
            </a:endParaRPr>
          </a:p>
          <a:p>
            <a:r>
              <a:rPr lang="pt-BR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99592" y="5014917"/>
            <a:ext cx="5022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rgbClr val="000000"/>
                </a:solidFill>
                <a:latin typeface="Ubuntu Mono"/>
              </a:rPr>
              <a:t>onmessage</a:t>
            </a:r>
            <a:r>
              <a:rPr lang="pt-BR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i="1" dirty="0" err="1">
                <a:solidFill>
                  <a:srgbClr val="000080"/>
                </a:solidFill>
                <a:latin typeface="Ubuntu Mono"/>
              </a:rPr>
              <a:t>function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Ubuntu Mono"/>
              </a:rPr>
              <a:t>event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)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dirty="0" smtClean="0">
              <a:solidFill>
                <a:srgbClr val="000000"/>
              </a:solidFill>
              <a:latin typeface="Ubuntu Mono"/>
            </a:endParaRPr>
          </a:p>
          <a:p>
            <a:r>
              <a:rPr lang="pt-BR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28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Multithread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parar a thread, utilizar o método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terminate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 smtClean="0"/>
              <a:t> do objeto criado: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99592" y="2348880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Ubuntu Mono"/>
              </a:rPr>
              <a:t>worker</a:t>
            </a:r>
            <a:r>
              <a:rPr lang="en-US" b="1" dirty="0" err="1" smtClean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Ubuntu Mono"/>
              </a:rPr>
              <a:t>terminate</a:t>
            </a:r>
            <a:r>
              <a:rPr lang="en-US" b="1" dirty="0" smtClean="0">
                <a:solidFill>
                  <a:srgbClr val="000000"/>
                </a:solidFill>
                <a:latin typeface="Ubuntu Mono"/>
              </a:rPr>
              <a:t>();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24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 </a:t>
            </a:r>
            <a:r>
              <a:rPr lang="pt-BR" dirty="0" err="1" smtClean="0"/>
              <a:t>Multithread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fazer o exemplo anterior utilizando Web </a:t>
            </a:r>
            <a:r>
              <a:rPr lang="pt-BR" dirty="0" err="1" smtClean="0"/>
              <a:t>Workers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436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página contendo um input numérico e dois botões</a:t>
            </a:r>
          </a:p>
          <a:p>
            <a:r>
              <a:rPr lang="pt-BR" dirty="0" smtClean="0"/>
              <a:t>Ao clicar no primeiro botão, crie um Web </a:t>
            </a:r>
            <a:r>
              <a:rPr lang="pt-BR" dirty="0" err="1" smtClean="0"/>
              <a:t>Worker</a:t>
            </a:r>
            <a:r>
              <a:rPr lang="pt-BR" dirty="0" smtClean="0"/>
              <a:t> para calcular e exibir os N primeiros números primos, onde N é o número digitado</a:t>
            </a:r>
          </a:p>
          <a:p>
            <a:pPr lvl="1"/>
            <a:r>
              <a:rPr lang="pt-BR" dirty="0" smtClean="0"/>
              <a:t>Os números devem ser impressos conforme são encontrados</a:t>
            </a:r>
          </a:p>
          <a:p>
            <a:r>
              <a:rPr lang="pt-BR" dirty="0" smtClean="0"/>
              <a:t>Ao clicar no segundo botão, pare o </a:t>
            </a:r>
            <a:r>
              <a:rPr lang="pt-BR" dirty="0" err="1" smtClean="0"/>
              <a:t>worker</a:t>
            </a:r>
            <a:r>
              <a:rPr lang="pt-BR" dirty="0" smtClean="0"/>
              <a:t> em andamento</a:t>
            </a:r>
          </a:p>
          <a:p>
            <a:r>
              <a:rPr lang="pt-BR" dirty="0" smtClean="0"/>
              <a:t>Por exemplo, se o usuário digitar 10, deve-se exibir na página os 10 primeiros números primos (2, 3, 5, 7, 11, 13, 17, 19, 23, 29)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3044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335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Histórico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os métodos da API de histórico?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window.history.pushState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window.history.replaceState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back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forward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go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</a:p>
          <a:p>
            <a:r>
              <a:rPr lang="pt-BR" dirty="0" smtClean="0"/>
              <a:t>O que eles fazem?</a:t>
            </a:r>
            <a:endParaRPr lang="pt-BR" dirty="0"/>
          </a:p>
          <a:p>
            <a:r>
              <a:rPr lang="pt-BR" dirty="0" smtClean="0"/>
              <a:t>Quais parâmetros aceitam?</a:t>
            </a:r>
          </a:p>
          <a:p>
            <a:r>
              <a:rPr lang="pt-BR" dirty="0" smtClean="0"/>
              <a:t>Qual o evento utilizado para recuperar o estado anterior?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window.popstate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502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exercício, quando criamos um novo estado?</a:t>
            </a:r>
          </a:p>
          <a:p>
            <a:pPr lvl="1"/>
            <a:r>
              <a:rPr lang="pt-BR" dirty="0" smtClean="0"/>
              <a:t>Toda vez que a lista é submetida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Como recuperar o estado anterior?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187624" y="2348880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Ubuntu Mono"/>
              </a:rPr>
              <a:t>numEstado</a:t>
            </a:r>
            <a:r>
              <a:rPr lang="pt-BR" b="1" dirty="0" smtClean="0">
                <a:solidFill>
                  <a:srgbClr val="000000"/>
                </a:solidFill>
                <a:latin typeface="Ubuntu Mono"/>
              </a:rPr>
              <a:t>++;</a:t>
            </a:r>
          </a:p>
          <a:p>
            <a:r>
              <a:rPr lang="pt-BR" b="1" i="1" dirty="0" smtClean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estado 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{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lista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: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</a:rPr>
              <a:t>lista.innerHTML</a:t>
            </a:r>
            <a:r>
              <a:rPr lang="pt-BR" b="1" dirty="0" smtClean="0">
                <a:solidFill>
                  <a:srgbClr val="000000"/>
                </a:solidFill>
                <a:latin typeface="Ubuntu Mono"/>
              </a:rPr>
              <a:t>};</a:t>
            </a:r>
            <a:endParaRPr lang="pt-BR" dirty="0" smtClean="0">
              <a:solidFill>
                <a:srgbClr val="000000"/>
              </a:solidFill>
              <a:latin typeface="Ubuntu Mono"/>
            </a:endParaRPr>
          </a:p>
          <a:p>
            <a:r>
              <a:rPr lang="pt-BR" dirty="0" err="1" smtClean="0">
                <a:solidFill>
                  <a:srgbClr val="000000"/>
                </a:solidFill>
                <a:latin typeface="Ubuntu Mono"/>
              </a:rPr>
              <a:t>window.history.pushState</a:t>
            </a:r>
            <a:r>
              <a:rPr lang="pt-BR" b="1" dirty="0" smtClean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dirty="0" smtClean="0">
                <a:solidFill>
                  <a:srgbClr val="000000"/>
                </a:solidFill>
                <a:latin typeface="Ubuntu Mono"/>
              </a:rPr>
              <a:t>estado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808080"/>
                </a:solidFill>
                <a:latin typeface="Ubuntu Mono"/>
              </a:rPr>
              <a:t>""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,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dirty="0">
                <a:solidFill>
                  <a:srgbClr val="808080"/>
                </a:solidFill>
                <a:latin typeface="Ubuntu Mono"/>
              </a:rPr>
              <a:t>"#"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+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</a:rPr>
              <a:t>numEstado</a:t>
            </a:r>
            <a:r>
              <a:rPr lang="pt-BR" b="1" dirty="0">
                <a:solidFill>
                  <a:srgbClr val="000000"/>
                </a:solidFill>
                <a:latin typeface="Ubuntu Mono"/>
              </a:rPr>
              <a:t>);</a:t>
            </a:r>
            <a:r>
              <a:rPr lang="pt-BR" dirty="0">
                <a:solidFill>
                  <a:srgbClr val="000000"/>
                </a:solidFill>
                <a:latin typeface="Ubuntu Mono"/>
              </a:rPr>
              <a:t> </a:t>
            </a:r>
            <a:endParaRPr lang="pt-BR" dirty="0">
              <a:effectLst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96752" y="3861048"/>
            <a:ext cx="6543600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window.onpopstate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event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state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event.state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lista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'tarefas'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lista.innerHTML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state.lista</a:t>
            </a:r>
            <a:r>
              <a:rPr lang="pt-BR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dirty="0">
                <a:solidFill>
                  <a:srgbClr val="008000"/>
                </a:solidFill>
                <a:latin typeface="Ubuntu Mono"/>
                <a:ea typeface="Times New Roman"/>
                <a:cs typeface="Times New Roman"/>
              </a:rPr>
              <a:t>// Enviar a lista por Ajax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6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garantir que sempre existe um estado válido, o que deve ser feito?</a:t>
            </a:r>
          </a:p>
          <a:p>
            <a:pPr lvl="1"/>
            <a:r>
              <a:rPr lang="pt-BR" dirty="0" smtClean="0"/>
              <a:t>O estado inicial deve ser tratado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87624" y="2699570"/>
            <a:ext cx="567037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estado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lista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lista.innerHTML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};</a:t>
            </a:r>
            <a:endParaRPr lang="pt-B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window.history.replaceState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estado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""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,</a:t>
            </a:r>
            <a:r>
              <a:rPr lang="pt-BR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"#0"</a:t>
            </a:r>
            <a:r>
              <a:rPr lang="pt-BR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88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de Scripts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7802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threads?</a:t>
            </a:r>
          </a:p>
          <a:p>
            <a:pPr lvl="1"/>
            <a:r>
              <a:rPr lang="pt-BR" dirty="0" smtClean="0"/>
              <a:t>São contextos de execução</a:t>
            </a:r>
          </a:p>
          <a:p>
            <a:pPr lvl="1"/>
            <a:r>
              <a:rPr lang="pt-BR" dirty="0" smtClean="0"/>
              <a:t>Programas com uma única thread não podem realizar mais de uma tarefa ao mesmo tempo</a:t>
            </a:r>
          </a:p>
          <a:p>
            <a:r>
              <a:rPr lang="pt-BR" dirty="0" smtClean="0"/>
              <a:t>O que isso tem a ver com aplicações ricas para internet?</a:t>
            </a:r>
          </a:p>
          <a:p>
            <a:pPr lvl="1"/>
            <a:r>
              <a:rPr lang="pt-BR" dirty="0" smtClean="0"/>
              <a:t>A execução de scripts complexos podem travar a página e até o navegador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2361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Threads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Internet Explorer 8 e Google </a:t>
            </a:r>
            <a:r>
              <a:rPr lang="pt-BR" dirty="0" err="1" smtClean="0"/>
              <a:t>Chrome</a:t>
            </a:r>
            <a:r>
              <a:rPr lang="pt-BR" dirty="0" smtClean="0"/>
              <a:t> passaram a executar scripts em uma thread separada da interface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Chrome</a:t>
            </a:r>
            <a:r>
              <a:rPr lang="pt-BR" dirty="0" smtClean="0"/>
              <a:t> foi além: cada aba e cada elemento audiovisual da página é executado em uma thread independente</a:t>
            </a:r>
          </a:p>
          <a:p>
            <a:r>
              <a:rPr lang="pt-BR" dirty="0" smtClean="0"/>
              <a:t>Qual a vantagem?</a:t>
            </a:r>
          </a:p>
          <a:p>
            <a:pPr lvl="1"/>
            <a:r>
              <a:rPr lang="pt-BR" dirty="0" smtClean="0"/>
              <a:t>O navegador se torna mais rápido, responsivo e resistente </a:t>
            </a:r>
            <a:r>
              <a:rPr lang="pt-BR" dirty="0"/>
              <a:t>a</a:t>
            </a:r>
            <a:r>
              <a:rPr lang="pt-BR" dirty="0" smtClean="0"/>
              <a:t> códigos maliciosos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5211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Threads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os navegadores se tornando </a:t>
            </a:r>
            <a:r>
              <a:rPr lang="pt-BR" dirty="0" err="1" smtClean="0"/>
              <a:t>multithread</a:t>
            </a:r>
            <a:r>
              <a:rPr lang="pt-BR" dirty="0" smtClean="0"/>
              <a:t>, todo código </a:t>
            </a:r>
            <a:r>
              <a:rPr lang="pt-BR" dirty="0" err="1"/>
              <a:t>JavaScript</a:t>
            </a:r>
            <a:r>
              <a:rPr lang="pt-BR" dirty="0"/>
              <a:t> de uma página </a:t>
            </a:r>
            <a:r>
              <a:rPr lang="pt-BR" dirty="0" smtClean="0"/>
              <a:t>continuava </a:t>
            </a:r>
            <a:r>
              <a:rPr lang="pt-BR" dirty="0"/>
              <a:t>sendo executado em uma única </a:t>
            </a:r>
            <a:r>
              <a:rPr lang="pt-BR" dirty="0" smtClean="0"/>
              <a:t>thread</a:t>
            </a:r>
          </a:p>
          <a:p>
            <a:pPr lvl="1"/>
            <a:r>
              <a:rPr lang="pt-BR" dirty="0" smtClean="0"/>
              <a:t>Como separar processamentos longos de dados enquanto o usuário ainda pode interagir com a página?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3862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23086</TotalTime>
  <Words>847</Words>
  <Application>Microsoft Office PowerPoint</Application>
  <PresentationFormat>Apresentação na tela 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Adjacência</vt:lpstr>
      <vt:lpstr>Web Workers</vt:lpstr>
      <vt:lpstr>Revisão</vt:lpstr>
      <vt:lpstr>Sobre Histórico</vt:lpstr>
      <vt:lpstr>Sobre Histórico</vt:lpstr>
      <vt:lpstr>Sobre Histórico</vt:lpstr>
      <vt:lpstr>Execução de Scripts</vt:lpstr>
      <vt:lpstr>Threads</vt:lpstr>
      <vt:lpstr>Threads</vt:lpstr>
      <vt:lpstr>Threads</vt:lpstr>
      <vt:lpstr>Exemplo</vt:lpstr>
      <vt:lpstr>Exemplo</vt:lpstr>
      <vt:lpstr>Exemplo</vt:lpstr>
      <vt:lpstr>Script Multithread</vt:lpstr>
      <vt:lpstr>Script Multithread</vt:lpstr>
      <vt:lpstr>Script Multithread</vt:lpstr>
      <vt:lpstr>Script Multithread</vt:lpstr>
      <vt:lpstr>Script Multithread</vt:lpstr>
      <vt:lpstr>Script Multithread</vt:lpstr>
      <vt:lpstr>Exercícios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Fabio</cp:lastModifiedBy>
  <cp:revision>722</cp:revision>
  <dcterms:created xsi:type="dcterms:W3CDTF">2013-06-10T21:54:28Z</dcterms:created>
  <dcterms:modified xsi:type="dcterms:W3CDTF">2017-06-09T18:22:53Z</dcterms:modified>
</cp:coreProperties>
</file>