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84" r:id="rId4"/>
    <p:sldId id="285" r:id="rId5"/>
    <p:sldId id="283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72" d="100"/>
          <a:sy n="72" d="100"/>
        </p:scale>
        <p:origin x="12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BB372ED-D8C7-4CB7-AAEE-58433DAB7EB1}" type="datetimeFigureOut">
              <a:rPr lang="en-US"/>
              <a:pPr/>
              <a:t>10/26/2016</a:t>
            </a:fld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6D014FB-0AB3-4E54-AA13-78577EC82D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90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85763"/>
            <a:ext cx="5688013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7478" y="3718198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5301208"/>
            <a:ext cx="6400800" cy="84164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15950-39D3-4582-9597-58D609ECB9F0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45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FC71C-EF8C-4882-9457-1D7527A0EF0A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87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4F7DB7-9876-4875-8E25-D2A9078B4F6D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13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07EED-9779-4C51-AD01-E5BF1AC7B227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B848E3-3F60-43FB-90BB-D77091962A33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82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21451-9EB2-471D-BD49-4F92C9737AE4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9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696128-B681-4231-9426-31058EB04070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12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4AE38-8583-4E76-950C-1544DF7BCA5C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36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4DCED7-0158-4F55-B4E3-3EEE22FF8C47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31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ED05C-C099-49DA-B341-1706A7D51C10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23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D5BB0-6C24-4956-A483-6C0569640452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88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8F30678-F0E6-4115-9C13-C6EF4D6CF387}" type="slidenum">
              <a:rPr lang="pt-BR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09" r:id="rId10"/>
    <p:sldLayoutId id="214748380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css3-selectors/#nth-child-pseud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wiki/CSS/Properties#Visual_Formatt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ctrTitle"/>
          </p:nvPr>
        </p:nvSpPr>
        <p:spPr>
          <a:xfrm>
            <a:off x="577850" y="3717925"/>
            <a:ext cx="7772400" cy="1470025"/>
          </a:xfrm>
        </p:spPr>
        <p:txBody>
          <a:bodyPr/>
          <a:lstStyle/>
          <a:p>
            <a:r>
              <a:rPr lang="pt-BR" smtClean="0"/>
              <a:t>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50825" y="927100"/>
            <a:ext cx="8604250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PROPRIEDADES DE FORMATAÇÃO VISUAL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clear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Indica que o elemento não pode ser adjacente a um elemento flutuante.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Valores – none, left, right e both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none – Não faz restrição quanto a posição em relação a </a:t>
            </a:r>
            <a:b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            elementos flutuantes.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left – a borda superior deve estar abaixo da borda inferior de </a:t>
            </a:r>
            <a:b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          qualquer documento flutuando a esquerda.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right – a borda superior deve estar abaixo da borda inferior de </a:t>
            </a:r>
            <a:b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            qualquer documento flutuando a direita.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both – a borda superior deve estar abaixo da borda inferior de </a:t>
            </a:r>
            <a:b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           qualquer documento flutuante.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250825" y="1162050"/>
            <a:ext cx="8604250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PROPRIEDADES DE FORMATAÇÃO VISUAL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z-index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Identifica a ordem de empilhamento do elemento no documento HTML.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Valores – auto e integer.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auto – O nível gerado pelo elemento é  ‘ 0 ’ , não gera outro contexto de empilhamento a menos que esteja na raíz.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inteiro – Determina o nível de empilhamento do elemento no contexto. E também pode estabelecer um novo contexto.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Só tem função para elementos posicionados.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250825" y="1162050"/>
            <a:ext cx="8604250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PROPRIEDADES DE FORMATAÇÃO VISUAL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overflow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Permite uso em elementos de largura e altura definidos, permitindo o uso das barras de rolagem.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Valores – visible, hidden, scroll e auto.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visible – O conteúdo não é cortado.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hidden – O conteúdo é cortado e não temos barras de rolagem.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scroll – O conteúdo é cortado e temos barras de rolagem.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auto – Ativa as barras de rolagem quando necessário.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50825" y="1279525"/>
            <a:ext cx="860425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PROPRIEDADES DE FORMATAÇÃO VISUAL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clip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Recorta a parte de um elemento que esteja posicionado de forma absoluta.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Valores – shape, auto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shape recorta um elemento: value rect(top, right, bottom, left)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auto – não recorta.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50825" y="1220788"/>
            <a:ext cx="860425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PROPRIEDADES DE FORMATAÇÃO VISUAL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visibility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Permite ou não que o elemento seja renderizado.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Valores – visible, hidden e collapse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visible – O elemento fica visível.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hidden – O elemento fica totalmente transparente, mas seus filhos se estiverem com a propriedade visible aparecerão e o mesmo altera o layout.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collapse – Utilizado para ocultar linhas e colunas.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250825" y="927100"/>
            <a:ext cx="860425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PROPRIEDADES DE FORMATAÇÃO VISUAL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cursor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Apresenta o tipo de cursor quando o mesmo esta sobre o elemento.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uri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auto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crosshair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default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pointer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move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e-resize, ne-resize, nw-resize, n-resize, se-resize, sw-resize, 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w-resize.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text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wait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help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progress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50825" y="927100"/>
            <a:ext cx="8604250" cy="592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 dirty="0" smtClean="0">
                <a:latin typeface="Verdana" panose="020B0604030504040204" pitchFamily="34" charset="0"/>
                <a:cs typeface="Arial" panose="020B0604020202020204" pitchFamily="34" charset="0"/>
              </a:rPr>
              <a:t>SELETORES DE ESTRUTURA</a:t>
            </a:r>
            <a:endParaRPr lang="pt-BR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 dirty="0">
                <a:latin typeface="Verdana" panose="020B0604030504040204" pitchFamily="34" charset="0"/>
                <a:cs typeface="Arial" panose="020B0604020202020204" pitchFamily="34" charset="0"/>
                <a:hlinkClick r:id="rId2"/>
              </a:rPr>
              <a:t>https://www.w3.org/TR/css3-selectors/#</a:t>
            </a:r>
            <a:r>
              <a:rPr lang="pt-BR" b="1" dirty="0" smtClean="0">
                <a:latin typeface="Verdana" panose="020B0604030504040204" pitchFamily="34" charset="0"/>
                <a:cs typeface="Arial" panose="020B0604020202020204" pitchFamily="34" charset="0"/>
                <a:hlinkClick r:id="rId2"/>
              </a:rPr>
              <a:t>nth-child-pseudo</a:t>
            </a:r>
            <a:endParaRPr lang="pt-BR" b="1" dirty="0" smtClean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 dirty="0" smtClean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b="1" dirty="0" err="1"/>
              <a:t>Propriedade</a:t>
            </a:r>
            <a:r>
              <a:rPr lang="en-US" b="1" dirty="0"/>
              <a:t> do CSS: </a:t>
            </a:r>
            <a:r>
              <a:rPr lang="en-US" b="1" dirty="0" smtClean="0"/>
              <a:t>nth-child</a:t>
            </a:r>
          </a:p>
          <a:p>
            <a:endParaRPr lang="pt-BR" b="1" dirty="0"/>
          </a:p>
          <a:p>
            <a:r>
              <a:rPr lang="pt-BR" b="1" dirty="0" smtClean="0"/>
              <a:t>CSS</a:t>
            </a:r>
          </a:p>
          <a:p>
            <a:r>
              <a:rPr lang="en-US" sz="1100" b="1" dirty="0"/>
              <a:t>	&lt;style type="text/</a:t>
            </a:r>
            <a:r>
              <a:rPr lang="en-US" sz="1100" b="1" dirty="0" err="1"/>
              <a:t>css</a:t>
            </a:r>
            <a:r>
              <a:rPr lang="en-US" sz="1100" b="1" dirty="0"/>
              <a:t>"&gt;</a:t>
            </a:r>
          </a:p>
          <a:p>
            <a:r>
              <a:rPr lang="en-US" sz="1100" b="1" dirty="0"/>
              <a:t>		</a:t>
            </a:r>
            <a:r>
              <a:rPr lang="en-US" sz="1100" b="1" dirty="0" err="1"/>
              <a:t>li:nth-child</a:t>
            </a:r>
            <a:r>
              <a:rPr lang="en-US" sz="1100" b="1" dirty="0"/>
              <a:t>(even){</a:t>
            </a:r>
          </a:p>
          <a:p>
            <a:r>
              <a:rPr lang="en-US" sz="1100" b="1" dirty="0"/>
              <a:t>			background: #ccc;</a:t>
            </a:r>
          </a:p>
          <a:p>
            <a:r>
              <a:rPr lang="en-US" sz="1100" b="1" dirty="0"/>
              <a:t>		}</a:t>
            </a:r>
          </a:p>
          <a:p>
            <a:r>
              <a:rPr lang="en-US" sz="1100" b="1" dirty="0"/>
              <a:t>		table{</a:t>
            </a:r>
          </a:p>
          <a:p>
            <a:r>
              <a:rPr lang="en-US" sz="1100" b="1" dirty="0"/>
              <a:t>			width: 75%;</a:t>
            </a:r>
          </a:p>
          <a:p>
            <a:r>
              <a:rPr lang="en-US" sz="1100" b="1" dirty="0"/>
              <a:t>			text-align: center;</a:t>
            </a:r>
          </a:p>
          <a:p>
            <a:r>
              <a:rPr lang="en-US" sz="1100" b="1" dirty="0"/>
              <a:t>		}</a:t>
            </a:r>
          </a:p>
          <a:p>
            <a:r>
              <a:rPr lang="en-US" sz="1100" b="1" dirty="0"/>
              <a:t>		</a:t>
            </a:r>
            <a:r>
              <a:rPr lang="en-US" sz="1100" b="1" dirty="0" err="1"/>
              <a:t>tr:nth-child</a:t>
            </a:r>
            <a:r>
              <a:rPr lang="en-US" sz="1100" b="1" dirty="0"/>
              <a:t>(2n+2){</a:t>
            </a:r>
          </a:p>
          <a:p>
            <a:r>
              <a:rPr lang="en-US" sz="1100" b="1" dirty="0"/>
              <a:t>			font-weight: bold;</a:t>
            </a:r>
          </a:p>
          <a:p>
            <a:r>
              <a:rPr lang="en-US" sz="1100" b="1" dirty="0"/>
              <a:t>			background: #58c;</a:t>
            </a:r>
          </a:p>
          <a:p>
            <a:r>
              <a:rPr lang="en-US" sz="1100" b="1" dirty="0"/>
              <a:t>			color: #</a:t>
            </a:r>
            <a:r>
              <a:rPr lang="en-US" sz="1100" b="1" dirty="0" err="1"/>
              <a:t>fff</a:t>
            </a:r>
            <a:r>
              <a:rPr lang="en-US" sz="1100" b="1" dirty="0"/>
              <a:t>;</a:t>
            </a:r>
          </a:p>
          <a:p>
            <a:r>
              <a:rPr lang="en-US" sz="1100" b="1" dirty="0"/>
              <a:t>		}</a:t>
            </a:r>
          </a:p>
          <a:p>
            <a:r>
              <a:rPr lang="en-US" sz="1100" b="1" dirty="0"/>
              <a:t>		</a:t>
            </a:r>
            <a:r>
              <a:rPr lang="en-US" sz="1100" b="1" dirty="0" err="1"/>
              <a:t>tr:nth-child</a:t>
            </a:r>
            <a:r>
              <a:rPr lang="en-US" sz="1100" b="1" dirty="0"/>
              <a:t>(odd){</a:t>
            </a:r>
          </a:p>
          <a:p>
            <a:r>
              <a:rPr lang="en-US" sz="1100" b="1" dirty="0"/>
              <a:t>			font-weight: bold;</a:t>
            </a:r>
          </a:p>
          <a:p>
            <a:r>
              <a:rPr lang="en-US" sz="1100" b="1" dirty="0"/>
              <a:t>			background: #</a:t>
            </a:r>
            <a:r>
              <a:rPr lang="en-US" sz="1100" b="1" dirty="0" err="1"/>
              <a:t>fff</a:t>
            </a:r>
            <a:r>
              <a:rPr lang="en-US" sz="1100" b="1" dirty="0"/>
              <a:t>;</a:t>
            </a:r>
          </a:p>
          <a:p>
            <a:r>
              <a:rPr lang="en-US" sz="1100" b="1" dirty="0"/>
              <a:t>			color: #58c;</a:t>
            </a:r>
          </a:p>
          <a:p>
            <a:r>
              <a:rPr lang="en-US" sz="1100" b="1" dirty="0"/>
              <a:t>		}</a:t>
            </a:r>
          </a:p>
          <a:p>
            <a:r>
              <a:rPr lang="en-US" sz="1100" b="1" dirty="0"/>
              <a:t>		</a:t>
            </a:r>
            <a:r>
              <a:rPr lang="en-US" sz="1100" b="1" dirty="0" err="1"/>
              <a:t>ul</a:t>
            </a:r>
            <a:r>
              <a:rPr lang="en-US" sz="1100" b="1" dirty="0"/>
              <a:t> &gt; </a:t>
            </a:r>
            <a:r>
              <a:rPr lang="en-US" sz="1100" b="1" dirty="0" err="1"/>
              <a:t>li:last-child</a:t>
            </a:r>
            <a:r>
              <a:rPr lang="en-US" sz="1100" b="1" dirty="0"/>
              <a:t>{</a:t>
            </a:r>
          </a:p>
          <a:p>
            <a:r>
              <a:rPr lang="en-US" sz="1100" b="1" dirty="0"/>
              <a:t>			background: #0f2;</a:t>
            </a:r>
          </a:p>
          <a:p>
            <a:r>
              <a:rPr lang="en-US" sz="1100" b="1" dirty="0"/>
              <a:t>			color:#f55;</a:t>
            </a:r>
          </a:p>
          <a:p>
            <a:r>
              <a:rPr lang="en-US" sz="1100" b="1" dirty="0"/>
              <a:t>		}</a:t>
            </a:r>
          </a:p>
          <a:p>
            <a:r>
              <a:rPr lang="en-US" sz="1100" b="1" dirty="0"/>
              <a:t>	&lt;/style&gt;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50825" y="927100"/>
            <a:ext cx="8604250" cy="561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b="1" dirty="0" smtClean="0"/>
              <a:t>HTML</a:t>
            </a:r>
          </a:p>
          <a:p>
            <a:r>
              <a:rPr lang="en-US" sz="1100" b="1" dirty="0"/>
              <a:t>&lt;body</a:t>
            </a:r>
            <a:r>
              <a:rPr lang="en-US" sz="1100" b="1" dirty="0" smtClean="0"/>
              <a:t>&gt;</a:t>
            </a:r>
            <a:endParaRPr lang="en-US" sz="1100" b="1" dirty="0"/>
          </a:p>
          <a:p>
            <a:r>
              <a:rPr lang="en-US" sz="1100" b="1" dirty="0"/>
              <a:t>&lt;</a:t>
            </a:r>
            <a:r>
              <a:rPr lang="en-US" sz="1100" b="1" dirty="0" err="1"/>
              <a:t>ul</a:t>
            </a:r>
            <a:r>
              <a:rPr lang="en-US" sz="1100" b="1" dirty="0"/>
              <a:t>&gt;</a:t>
            </a:r>
          </a:p>
          <a:p>
            <a:r>
              <a:rPr lang="en-US" sz="1100" b="1" dirty="0"/>
              <a:t>	&lt;li&gt;ITEM1&lt;/li&gt;</a:t>
            </a:r>
          </a:p>
          <a:p>
            <a:r>
              <a:rPr lang="en-US" sz="1100" b="1" dirty="0"/>
              <a:t>	&lt;li&gt;ITEM2&lt;/li&gt;</a:t>
            </a:r>
          </a:p>
          <a:p>
            <a:r>
              <a:rPr lang="en-US" sz="1100" b="1" dirty="0"/>
              <a:t>	&lt;li&gt;ITEM3&lt;/li&gt;</a:t>
            </a:r>
          </a:p>
          <a:p>
            <a:r>
              <a:rPr lang="en-US" sz="1100" b="1" dirty="0"/>
              <a:t>	&lt;li&gt;ITEM4&lt;/li&gt;</a:t>
            </a:r>
          </a:p>
          <a:p>
            <a:r>
              <a:rPr lang="en-US" sz="1100" b="1" dirty="0"/>
              <a:t>	&lt;li&gt;ITEM5&lt;/li&gt;</a:t>
            </a:r>
          </a:p>
          <a:p>
            <a:r>
              <a:rPr lang="en-US" sz="1100" b="1" dirty="0"/>
              <a:t>	&lt;li&gt;ITEM6&lt;/li&gt;</a:t>
            </a:r>
          </a:p>
          <a:p>
            <a:r>
              <a:rPr lang="en-US" sz="1100" b="1" dirty="0"/>
              <a:t>	&lt;li&gt;ITEM7&lt;/li&gt;</a:t>
            </a:r>
          </a:p>
          <a:p>
            <a:r>
              <a:rPr lang="en-US" sz="1100" b="1" dirty="0"/>
              <a:t>	&lt;li&gt;ITEM8&lt;/li&gt;</a:t>
            </a:r>
          </a:p>
          <a:p>
            <a:r>
              <a:rPr lang="en-US" sz="1100" b="1" dirty="0"/>
              <a:t>	&lt;li&gt;ITEM9&lt;/li&gt;</a:t>
            </a:r>
          </a:p>
          <a:p>
            <a:r>
              <a:rPr lang="en-US" sz="1100" b="1" dirty="0"/>
              <a:t>	&lt;li&gt;ITEM10&lt;/li&gt;</a:t>
            </a:r>
          </a:p>
          <a:p>
            <a:r>
              <a:rPr lang="en-US" sz="1100" b="1" dirty="0"/>
              <a:t>&lt;/</a:t>
            </a:r>
            <a:r>
              <a:rPr lang="en-US" sz="1100" b="1" dirty="0" err="1"/>
              <a:t>ul</a:t>
            </a:r>
            <a:r>
              <a:rPr lang="en-US" sz="1100" b="1" dirty="0"/>
              <a:t>&gt;</a:t>
            </a:r>
          </a:p>
          <a:p>
            <a:r>
              <a:rPr lang="en-US" sz="1100" b="1" dirty="0"/>
              <a:t>&lt;table border="1" </a:t>
            </a:r>
            <a:r>
              <a:rPr lang="en-US" sz="1100" b="1" dirty="0" err="1"/>
              <a:t>cellpadding</a:t>
            </a:r>
            <a:r>
              <a:rPr lang="en-US" sz="1100" b="1" dirty="0"/>
              <a:t>="1" </a:t>
            </a:r>
            <a:r>
              <a:rPr lang="en-US" sz="1100" b="1" dirty="0" err="1"/>
              <a:t>cellspacing</a:t>
            </a:r>
            <a:r>
              <a:rPr lang="en-US" sz="1100" b="1" dirty="0"/>
              <a:t>="1"&gt;</a:t>
            </a:r>
          </a:p>
          <a:p>
            <a:r>
              <a:rPr lang="en-US" sz="1100" b="1" dirty="0"/>
              <a:t>	&lt;</a:t>
            </a:r>
            <a:r>
              <a:rPr lang="en-US" sz="1100" b="1" dirty="0" err="1"/>
              <a:t>tr</a:t>
            </a:r>
            <a:r>
              <a:rPr lang="en-US" sz="1100" b="1" dirty="0"/>
              <a:t>&gt;</a:t>
            </a:r>
          </a:p>
          <a:p>
            <a:r>
              <a:rPr lang="en-US" sz="1100" b="1" dirty="0"/>
              <a:t>		&lt;td&gt;1/1&lt;/td</a:t>
            </a:r>
            <a:r>
              <a:rPr lang="en-US" sz="1100" b="1" dirty="0" smtClean="0"/>
              <a:t>&gt; &lt;</a:t>
            </a:r>
            <a:r>
              <a:rPr lang="en-US" sz="1100" b="1" dirty="0"/>
              <a:t>td&gt;1/2&lt;/td</a:t>
            </a:r>
            <a:r>
              <a:rPr lang="en-US" sz="1100" b="1" dirty="0" smtClean="0"/>
              <a:t>&gt; &lt;</a:t>
            </a:r>
            <a:r>
              <a:rPr lang="en-US" sz="1100" b="1" dirty="0"/>
              <a:t>td&gt;1/3&lt;/td&gt;</a:t>
            </a:r>
          </a:p>
          <a:p>
            <a:r>
              <a:rPr lang="en-US" sz="1100" b="1" dirty="0"/>
              <a:t>	&lt;/</a:t>
            </a:r>
            <a:r>
              <a:rPr lang="en-US" sz="1100" b="1" dirty="0" err="1"/>
              <a:t>tr</a:t>
            </a:r>
            <a:r>
              <a:rPr lang="en-US" sz="1100" b="1" dirty="0"/>
              <a:t>&gt;</a:t>
            </a:r>
          </a:p>
          <a:p>
            <a:r>
              <a:rPr lang="en-US" sz="1100" b="1" dirty="0"/>
              <a:t>	&lt;</a:t>
            </a:r>
            <a:r>
              <a:rPr lang="en-US" sz="1100" b="1" dirty="0" err="1"/>
              <a:t>tr</a:t>
            </a:r>
            <a:r>
              <a:rPr lang="en-US" sz="1100" b="1" dirty="0"/>
              <a:t>&gt;</a:t>
            </a:r>
          </a:p>
          <a:p>
            <a:r>
              <a:rPr lang="en-US" sz="1100" b="1" dirty="0"/>
              <a:t>		&lt;td&gt;2/1&lt;/td</a:t>
            </a:r>
            <a:r>
              <a:rPr lang="en-US" sz="1100" b="1" dirty="0" smtClean="0"/>
              <a:t>&gt; &lt;</a:t>
            </a:r>
            <a:r>
              <a:rPr lang="en-US" sz="1100" b="1" dirty="0"/>
              <a:t>td&gt;2/2&lt;/td</a:t>
            </a:r>
            <a:r>
              <a:rPr lang="en-US" sz="1100" b="1" dirty="0" smtClean="0"/>
              <a:t>&gt; &lt;</a:t>
            </a:r>
            <a:r>
              <a:rPr lang="en-US" sz="1100" b="1" dirty="0"/>
              <a:t>td&gt;2/3&lt;/td&gt;</a:t>
            </a:r>
          </a:p>
          <a:p>
            <a:r>
              <a:rPr lang="en-US" sz="1100" b="1" dirty="0"/>
              <a:t>	&lt;/</a:t>
            </a:r>
            <a:r>
              <a:rPr lang="en-US" sz="1100" b="1" dirty="0" err="1"/>
              <a:t>tr</a:t>
            </a:r>
            <a:r>
              <a:rPr lang="en-US" sz="1100" b="1" dirty="0"/>
              <a:t>&gt;</a:t>
            </a:r>
          </a:p>
          <a:p>
            <a:r>
              <a:rPr lang="en-US" sz="1100" b="1" dirty="0"/>
              <a:t>	&lt;</a:t>
            </a:r>
            <a:r>
              <a:rPr lang="en-US" sz="1100" b="1" dirty="0" err="1"/>
              <a:t>tr</a:t>
            </a:r>
            <a:r>
              <a:rPr lang="en-US" sz="1100" b="1" dirty="0"/>
              <a:t>&gt;</a:t>
            </a:r>
          </a:p>
          <a:p>
            <a:r>
              <a:rPr lang="en-US" sz="1100" b="1" dirty="0"/>
              <a:t>		&lt;td&gt;3/1&lt;/td</a:t>
            </a:r>
            <a:r>
              <a:rPr lang="en-US" sz="1100" b="1" dirty="0" smtClean="0"/>
              <a:t>&gt; &lt;</a:t>
            </a:r>
            <a:r>
              <a:rPr lang="en-US" sz="1100" b="1" dirty="0"/>
              <a:t>td&gt;3/2&lt;/td</a:t>
            </a:r>
            <a:r>
              <a:rPr lang="en-US" sz="1100" b="1" dirty="0" smtClean="0"/>
              <a:t>&gt; &lt;</a:t>
            </a:r>
            <a:r>
              <a:rPr lang="en-US" sz="1100" b="1" dirty="0"/>
              <a:t>td&gt;3/3&lt;/td&gt;</a:t>
            </a:r>
          </a:p>
          <a:p>
            <a:r>
              <a:rPr lang="en-US" sz="1100" b="1" dirty="0"/>
              <a:t>	&lt;/</a:t>
            </a:r>
            <a:r>
              <a:rPr lang="en-US" sz="1100" b="1" dirty="0" err="1"/>
              <a:t>tr</a:t>
            </a:r>
            <a:r>
              <a:rPr lang="en-US" sz="1100" b="1" dirty="0"/>
              <a:t>&gt;</a:t>
            </a:r>
          </a:p>
          <a:p>
            <a:r>
              <a:rPr lang="en-US" sz="1100" b="1" dirty="0"/>
              <a:t>	&lt;</a:t>
            </a:r>
            <a:r>
              <a:rPr lang="en-US" sz="1100" b="1" dirty="0" err="1"/>
              <a:t>tr</a:t>
            </a:r>
            <a:r>
              <a:rPr lang="en-US" sz="1100" b="1" dirty="0"/>
              <a:t>&gt;</a:t>
            </a:r>
          </a:p>
          <a:p>
            <a:r>
              <a:rPr lang="en-US" sz="1100" b="1" dirty="0"/>
              <a:t>		&lt;td&gt;4/1&lt;/td</a:t>
            </a:r>
            <a:r>
              <a:rPr lang="en-US" sz="1100" b="1" dirty="0" smtClean="0"/>
              <a:t>&gt; &lt;</a:t>
            </a:r>
            <a:r>
              <a:rPr lang="en-US" sz="1100" b="1" dirty="0"/>
              <a:t>td&gt;4/2&lt;/td</a:t>
            </a:r>
            <a:r>
              <a:rPr lang="en-US" sz="1100" b="1" dirty="0" smtClean="0"/>
              <a:t>&gt; &lt;</a:t>
            </a:r>
            <a:r>
              <a:rPr lang="en-US" sz="1100" b="1" dirty="0"/>
              <a:t>td&gt;4/3&lt;/td&gt;</a:t>
            </a:r>
          </a:p>
          <a:p>
            <a:r>
              <a:rPr lang="en-US" sz="1100" b="1" dirty="0"/>
              <a:t>	&lt;/</a:t>
            </a:r>
            <a:r>
              <a:rPr lang="en-US" sz="1100" b="1" dirty="0" err="1"/>
              <a:t>tr</a:t>
            </a:r>
            <a:r>
              <a:rPr lang="en-US" sz="1100" b="1" dirty="0"/>
              <a:t>&gt;</a:t>
            </a:r>
          </a:p>
          <a:p>
            <a:r>
              <a:rPr lang="en-US" sz="1100" b="1" dirty="0"/>
              <a:t>	&lt;</a:t>
            </a:r>
            <a:r>
              <a:rPr lang="en-US" sz="1100" b="1" dirty="0" err="1"/>
              <a:t>tr</a:t>
            </a:r>
            <a:r>
              <a:rPr lang="en-US" sz="1100" b="1" dirty="0"/>
              <a:t>&gt;</a:t>
            </a:r>
          </a:p>
          <a:p>
            <a:r>
              <a:rPr lang="en-US" sz="1100" b="1" dirty="0"/>
              <a:t>		&lt;td&gt;5/1&lt;/td</a:t>
            </a:r>
            <a:r>
              <a:rPr lang="en-US" sz="1100" b="1" dirty="0" smtClean="0"/>
              <a:t>&gt; &lt;</a:t>
            </a:r>
            <a:r>
              <a:rPr lang="en-US" sz="1100" b="1" dirty="0"/>
              <a:t>td&gt;5/2&lt;/td</a:t>
            </a:r>
            <a:r>
              <a:rPr lang="en-US" sz="1100" b="1" dirty="0" smtClean="0"/>
              <a:t>&gt; &lt;</a:t>
            </a:r>
            <a:r>
              <a:rPr lang="en-US" sz="1100" b="1" dirty="0"/>
              <a:t>td&gt;5/3&lt;/td&gt;</a:t>
            </a:r>
          </a:p>
          <a:p>
            <a:r>
              <a:rPr lang="en-US" sz="1100" b="1" dirty="0"/>
              <a:t>	&lt;/</a:t>
            </a:r>
            <a:r>
              <a:rPr lang="en-US" sz="1100" b="1" dirty="0" err="1"/>
              <a:t>tr</a:t>
            </a:r>
            <a:r>
              <a:rPr lang="en-US" sz="1100" b="1" dirty="0"/>
              <a:t>&gt;</a:t>
            </a:r>
          </a:p>
          <a:p>
            <a:r>
              <a:rPr lang="en-US" sz="1100" b="1" dirty="0"/>
              <a:t>&lt;/table&gt;</a:t>
            </a:r>
          </a:p>
          <a:p>
            <a:r>
              <a:rPr lang="en-US" sz="1100" b="1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5998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846138"/>
            <a:ext cx="8692453" cy="488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50825" y="927100"/>
            <a:ext cx="860425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PROPRIEDADES DE FORMATAÇÃO VISUAL</a:t>
            </a:r>
            <a:endParaRPr lang="pt-BR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  <a:hlinkClick r:id="rId2"/>
              </a:rPr>
              <a:t>http://www.w3.org/wiki/CSS/Properties#Visual_Formatting</a:t>
            </a: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display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position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top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right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bottom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left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float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clear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z-index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overflow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clip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visibility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cursor</a:t>
            </a:r>
          </a:p>
        </p:txBody>
      </p:sp>
    </p:spTree>
    <p:extLst>
      <p:ext uri="{BB962C8B-B14F-4D97-AF65-F5344CB8AC3E}">
        <p14:creationId xmlns:p14="http://schemas.microsoft.com/office/powerpoint/2010/main" val="16536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50825" y="927100"/>
            <a:ext cx="860425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PROPRIEDADES DE FORMATAÇÃO VISUAL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display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Especifica o tipo de apresentação de um determinado elemento.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Valores – inline, block, list-item, run-in, inline-block, table, inline-table, table-row-group, table-header-group, table-footer-group, table-row, table-column-group, table-column, table-cell, table-caption, none.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inline – apresenta o elemento em linha.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block – apresenta o elemento em bloco.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none – não apresenta o elemento.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50825" y="927100"/>
            <a:ext cx="860425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PROPRIEDADES DE FORMATAÇÃO VISUAL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position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Especifica o posicionamento de um elemento.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Valores – static, relative, absolute, fixed.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static – default, não tem posicionamento definido, seu fluxo </a:t>
            </a:r>
            <a:b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             segue o documento HTML.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relative – posiciona o elemento através do top, bottom, left e </a:t>
            </a:r>
            <a:b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                right em relação a posição natural do mesmo.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absolute – posiciona-se de acordo com o primeiro elemento pai, </a:t>
            </a:r>
            <a:b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                  não static do documento, ou pelo body.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fixed – posiciona o documento em relação a janela.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50825" y="927100"/>
            <a:ext cx="88931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PROPRIEDADES DE FORMATAÇÃO VISUAL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top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Posiciona o elemento em relação ao topo do documento.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right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Posiciona o elemento em relação a margem direita.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bottom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Posiciona o elemento em relação ao final do documento.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left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Posiciona o elemento em relação a margem esquerda.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Valores possíveis – length (pode ser negativo), percentage e auto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50825" y="1363663"/>
            <a:ext cx="860425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PROPRIEDADES DE FORMATAÇÃO VISUAL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float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Permite a flutuação do elemento no documento para a esquerda, direita ou não flutua.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Valores – left, right e none.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left – flutua o elemento para esquerda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right – flutua o elemento para direita</a:t>
            </a: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 b="1">
                <a:latin typeface="Verdana" panose="020B0604030504040204" pitchFamily="34" charset="0"/>
                <a:cs typeface="Arial" panose="020B0604020202020204" pitchFamily="34" charset="0"/>
              </a:rPr>
              <a:t>none – deixa o elemento fixo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602</Words>
  <Application>Microsoft Office PowerPoint</Application>
  <PresentationFormat>On-screen Show (4:3)</PresentationFormat>
  <Paragraphs>229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Design padrão</vt:lpstr>
      <vt:lpstr>CSS</vt:lpstr>
      <vt:lpstr>CSS </vt:lpstr>
      <vt:lpstr>CSS </vt:lpstr>
      <vt:lpstr>CSS </vt:lpstr>
      <vt:lpstr>CSS </vt:lpstr>
      <vt:lpstr>CSS </vt:lpstr>
      <vt:lpstr>CSS </vt:lpstr>
      <vt:lpstr>CSS </vt:lpstr>
      <vt:lpstr>CSS </vt:lpstr>
      <vt:lpstr>CSS </vt:lpstr>
      <vt:lpstr>CSS </vt:lpstr>
      <vt:lpstr>CSS </vt:lpstr>
      <vt:lpstr>CSS </vt:lpstr>
      <vt:lpstr>CSS </vt:lpstr>
      <vt:lpstr>CSS </vt:lpstr>
    </vt:vector>
  </TitlesOfParts>
  <Company>Senac São Paulo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GCR</dc:creator>
  <cp:lastModifiedBy>Valdnei Batista</cp:lastModifiedBy>
  <cp:revision>70</cp:revision>
  <dcterms:created xsi:type="dcterms:W3CDTF">2012-03-14T19:46:11Z</dcterms:created>
  <dcterms:modified xsi:type="dcterms:W3CDTF">2016-10-26T20:10:47Z</dcterms:modified>
</cp:coreProperties>
</file>