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2" r:id="rId4"/>
    <p:sldId id="293" r:id="rId5"/>
    <p:sldId id="296" r:id="rId6"/>
    <p:sldId id="298" r:id="rId7"/>
    <p:sldId id="261" r:id="rId8"/>
    <p:sldId id="297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85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Ainda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353A-73A0-4B46-8B28-63E030517B1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0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 </a:t>
            </a:r>
            <a:r>
              <a:rPr lang="en-US" dirty="0" err="1" smtClean="0"/>
              <a:t>Sobrevivência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Manipuladores</a:t>
            </a:r>
          </a:p>
          <a:p>
            <a:pPr lvl="1"/>
            <a:r>
              <a:rPr lang="pt-BR" dirty="0" smtClean="0"/>
              <a:t>Manipulam os elementos trazidos pelos seletores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Quatro </a:t>
            </a:r>
            <a:r>
              <a:rPr lang="pt-BR" dirty="0" smtClean="0"/>
              <a:t>manipuladores importantes</a:t>
            </a:r>
          </a:p>
          <a:p>
            <a:pPr lvl="2"/>
            <a:r>
              <a:rPr lang="pt-BR" dirty="0" smtClean="0"/>
              <a:t>addClass e removeClass (adiciona e remove classes de estilo)</a:t>
            </a:r>
          </a:p>
          <a:p>
            <a:pPr lvl="3"/>
            <a:r>
              <a:rPr lang="pt-BR" dirty="0" smtClean="0"/>
              <a:t>Exemplo: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$(“#idDoObjeto”).addClass (“selecionado”);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/>
              <a:t>attr (set e get de atributos html)</a:t>
            </a:r>
          </a:p>
          <a:p>
            <a:pPr lvl="3"/>
            <a:r>
              <a:rPr lang="pt-BR" dirty="0" smtClean="0"/>
              <a:t>Exemplo:</a:t>
            </a:r>
            <a:r>
              <a:rPr lang="pt-BR" sz="16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$(“.classeDosObjetos”).attr (“style”,”border 1px solid black;”);</a:t>
            </a:r>
          </a:p>
          <a:p>
            <a:pPr lvl="2"/>
            <a:r>
              <a:rPr lang="pt-BR" dirty="0" err="1"/>
              <a:t>html</a:t>
            </a:r>
            <a:r>
              <a:rPr lang="pt-BR" dirty="0"/>
              <a:t> (set e </a:t>
            </a:r>
            <a:r>
              <a:rPr lang="pt-BR" dirty="0" err="1"/>
              <a:t>get</a:t>
            </a:r>
            <a:r>
              <a:rPr lang="pt-BR" dirty="0"/>
              <a:t> do </a:t>
            </a:r>
            <a:r>
              <a:rPr lang="pt-BR" dirty="0" err="1"/>
              <a:t>conteudo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Exemplo:</a:t>
            </a:r>
            <a:r>
              <a:rPr lang="pt-BR" sz="1600" dirty="0"/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$(“.classeDosObjetos”).html (“novo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conteudo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lvl="2"/>
            <a:r>
              <a:rPr lang="pt-BR" dirty="0" err="1" smtClean="0"/>
              <a:t>css</a:t>
            </a:r>
            <a:r>
              <a:rPr lang="pt-BR" dirty="0" smtClean="0"/>
              <a:t> </a:t>
            </a:r>
            <a:r>
              <a:rPr lang="pt-BR" dirty="0"/>
              <a:t>(set e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smtClean="0"/>
              <a:t>de atributos de estilo)</a:t>
            </a:r>
            <a:endParaRPr lang="pt-BR" dirty="0"/>
          </a:p>
          <a:p>
            <a:pPr lvl="3"/>
            <a:r>
              <a:rPr lang="pt-BR" dirty="0"/>
              <a:t>Exemplo:</a:t>
            </a:r>
            <a:r>
              <a:rPr lang="pt-BR" sz="1600" dirty="0"/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$(“.classeDosObjetos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”).css (“border”,”1px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3"/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 </a:t>
            </a:r>
            <a:r>
              <a:rPr lang="en-US" dirty="0" err="1" smtClean="0"/>
              <a:t>Sobrevivência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Eventos</a:t>
            </a:r>
          </a:p>
          <a:p>
            <a:pPr lvl="1"/>
            <a:r>
              <a:rPr lang="pt-BR" sz="2400" dirty="0" smtClean="0"/>
              <a:t>Concatenam funções javascripts aos eventos dos elementos html trazidos pelo seletor</a:t>
            </a:r>
          </a:p>
          <a:p>
            <a:endParaRPr lang="pt-BR" sz="2800" dirty="0" smtClean="0"/>
          </a:p>
          <a:p>
            <a:pPr lvl="1"/>
            <a:r>
              <a:rPr lang="pt-BR" sz="2400" dirty="0" smtClean="0"/>
              <a:t>Exemplo de evento</a:t>
            </a:r>
          </a:p>
          <a:p>
            <a:pPr lvl="2"/>
            <a:r>
              <a:rPr lang="pt-BR" sz="2000" dirty="0" smtClean="0"/>
              <a:t>click (concatena uma função ao evento do elemento html)</a:t>
            </a:r>
          </a:p>
          <a:p>
            <a:pPr lvl="3"/>
            <a:r>
              <a:rPr lang="pt-BR" sz="1800" dirty="0" smtClean="0"/>
              <a:t>Exemplo: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$(“#idDoBotao”).click ( myfunction 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2000" dirty="0" smtClean="0"/>
              <a:t>click (simula evento)</a:t>
            </a:r>
          </a:p>
          <a:p>
            <a:pPr lvl="3"/>
            <a:r>
              <a:rPr lang="pt-BR" sz="1800" dirty="0" smtClean="0"/>
              <a:t>Exemplo: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$(“#idDoBotao”).click ();</a:t>
            </a:r>
          </a:p>
          <a:p>
            <a:pPr lvl="3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5206" y="4643446"/>
            <a:ext cx="150019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blur</a:t>
            </a:r>
          </a:p>
          <a:p>
            <a:r>
              <a:rPr lang="pt-BR" dirty="0" smtClean="0"/>
              <a:t>change</a:t>
            </a:r>
          </a:p>
          <a:p>
            <a:r>
              <a:rPr lang="pt-BR" dirty="0" smtClean="0"/>
              <a:t>keydown</a:t>
            </a:r>
          </a:p>
          <a:p>
            <a:r>
              <a:rPr lang="pt-BR" dirty="0" smtClean="0"/>
              <a:t>keypress</a:t>
            </a:r>
          </a:p>
          <a:p>
            <a:r>
              <a:rPr lang="pt-BR" dirty="0" smtClean="0"/>
              <a:t>mouseover</a:t>
            </a:r>
          </a:p>
          <a:p>
            <a:r>
              <a:rPr lang="pt-BR" dirty="0" smtClean="0"/>
              <a:t>mouseout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Função $( )</a:t>
            </a:r>
          </a:p>
          <a:p>
            <a:pPr lvl="1"/>
            <a:r>
              <a:rPr lang="pt-BR" sz="1800" dirty="0" smtClean="0">
                <a:cs typeface="Courier New" pitchFamily="49" charset="0"/>
              </a:rPr>
              <a:t>Porta de entrada para o uso do Jquery</a:t>
            </a:r>
          </a:p>
          <a:p>
            <a:pPr lvl="1"/>
            <a:endParaRPr lang="pt-BR" sz="1800" dirty="0" smtClean="0">
              <a:cs typeface="Courier New" pitchFamily="49" charset="0"/>
            </a:endParaRPr>
          </a:p>
          <a:p>
            <a:r>
              <a:rPr lang="pt-BR" sz="2800" dirty="0" smtClean="0"/>
              <a:t>Encadeamento</a:t>
            </a:r>
          </a:p>
          <a:p>
            <a:pPr lvl="1"/>
            <a:r>
              <a:rPr lang="pt-BR" sz="1800" dirty="0" smtClean="0">
                <a:cs typeface="Courier New" pitchFamily="49" charset="0"/>
              </a:rPr>
              <a:t>Quase todas as operações do JQuery retornam objetos JQuery, proporcionando o encadeamento de operações</a:t>
            </a:r>
          </a:p>
          <a:p>
            <a:pPr lvl="1"/>
            <a:endParaRPr lang="pt-BR" sz="1800" dirty="0" smtClean="0">
              <a:cs typeface="Courier New" pitchFamily="49" charset="0"/>
            </a:endParaRPr>
          </a:p>
          <a:p>
            <a:pPr lvl="2"/>
            <a:r>
              <a:rPr lang="pt-BR" sz="1400" dirty="0" smtClean="0">
                <a:cs typeface="Courier New" pitchFamily="49" charset="0"/>
              </a:rPr>
              <a:t>Ex: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$(“#idDoObjeto”).removeClass (“deselecionado”).addClass (“selecionado”);</a:t>
            </a:r>
            <a:endParaRPr lang="pt-BR" sz="1400" dirty="0" smtClean="0">
              <a:cs typeface="Courier New" pitchFamily="49" charset="0"/>
            </a:endParaRPr>
          </a:p>
          <a:p>
            <a:pPr lvl="2"/>
            <a:endParaRPr lang="pt-BR" sz="1400" dirty="0" smtClean="0">
              <a:cs typeface="Courier New" pitchFamily="49" charset="0"/>
            </a:endParaRPr>
          </a:p>
          <a:p>
            <a:r>
              <a:rPr lang="pt-BR" sz="2200" dirty="0" smtClean="0">
                <a:cs typeface="Courier New" pitchFamily="49" charset="0"/>
              </a:rPr>
              <a:t>Conceito Get &gt; Act  ( obtenha e então faça algo)</a:t>
            </a:r>
          </a:p>
          <a:p>
            <a:pPr lvl="1"/>
            <a:r>
              <a:rPr lang="pt-BR" sz="1800" dirty="0" smtClean="0">
                <a:cs typeface="Courier New" pitchFamily="49" charset="0"/>
              </a:rPr>
              <a:t>Seletor obtém um conjunto de elementos (1 ou mais) e então o desenvolvedor pode iniciar uma cadeia de ações sobre o conjunto de elementos retornados</a:t>
            </a:r>
          </a:p>
          <a:p>
            <a:pPr lvl="1"/>
            <a:endParaRPr lang="pt-BR" sz="1200" dirty="0" smtClean="0">
              <a:cs typeface="Courier New" pitchFamily="49" charset="0"/>
            </a:endParaRPr>
          </a:p>
          <a:p>
            <a:endParaRPr lang="pt-BR" sz="1600" dirty="0" smtClean="0">
              <a:cs typeface="Courier New" pitchFamily="49" charset="0"/>
            </a:endParaRPr>
          </a:p>
          <a:p>
            <a:pPr lvl="2"/>
            <a:endParaRPr lang="pt-BR" dirty="0" smtClean="0"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USAR SOMENTE JQUERY</a:t>
            </a:r>
          </a:p>
          <a:p>
            <a:pPr lvl="1"/>
            <a:r>
              <a:rPr lang="pt-BR" dirty="0" smtClean="0"/>
              <a:t>1. </a:t>
            </a:r>
            <a:r>
              <a:rPr lang="pt-BR" dirty="0" smtClean="0"/>
              <a:t>Implementar TAB</a:t>
            </a:r>
          </a:p>
          <a:p>
            <a:pPr lvl="1"/>
            <a:r>
              <a:rPr lang="pt-BR" dirty="0" smtClean="0"/>
              <a:t>2. </a:t>
            </a:r>
            <a:r>
              <a:rPr lang="pt-BR" dirty="0" smtClean="0"/>
              <a:t>Adicionar estilo “selecionado”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dos Exercícios</a:t>
            </a:r>
          </a:p>
          <a:p>
            <a:r>
              <a:rPr lang="pt-BR" dirty="0" smtClean="0"/>
              <a:t>Introdução Jquery</a:t>
            </a:r>
          </a:p>
          <a:p>
            <a:r>
              <a:rPr lang="pt-BR" dirty="0" smtClean="0"/>
              <a:t>LAB: Exercícios Introdução JQuery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1. </a:t>
            </a:r>
            <a:r>
              <a:rPr lang="pt-BR" dirty="0" smtClean="0"/>
              <a:t>Implementar TAB</a:t>
            </a:r>
          </a:p>
          <a:p>
            <a:pPr lvl="1"/>
            <a:r>
              <a:rPr lang="pt-BR" dirty="0" smtClean="0"/>
              <a:t>2;</a:t>
            </a:r>
            <a:r>
              <a:rPr lang="pt-BR" dirty="0" smtClean="0"/>
              <a:t> </a:t>
            </a:r>
            <a:r>
              <a:rPr lang="pt-BR" dirty="0" smtClean="0"/>
              <a:t>Adicionar estilo selecionado (atributo </a:t>
            </a:r>
            <a:r>
              <a:rPr lang="pt-BR" dirty="0" err="1" smtClean="0"/>
              <a:t>className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1. Validar campo vazio</a:t>
            </a:r>
          </a:p>
          <a:p>
            <a:pPr lvl="1"/>
            <a:r>
              <a:rPr lang="pt-BR" dirty="0" smtClean="0"/>
              <a:t>2. Validar email</a:t>
            </a:r>
          </a:p>
          <a:p>
            <a:pPr lvl="1"/>
            <a:r>
              <a:rPr lang="pt-BR" dirty="0" smtClean="0"/>
              <a:t>3. Adicionar estilo nos campos inválidos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>
              <a:buNone/>
            </a:pPr>
            <a:r>
              <a:rPr lang="en-US" b="1" dirty="0" smtClean="0">
                <a:solidFill>
                  <a:srgbClr val="F68521"/>
                </a:solidFill>
                <a:latin typeface="Tahoma" pitchFamily="32" charset="0"/>
                <a:cs typeface="Tahoma" pitchFamily="32" charset="0"/>
              </a:rPr>
              <a:t>	“</a:t>
            </a:r>
            <a:r>
              <a:rPr lang="en-US" b="1" dirty="0" err="1" smtClean="0">
                <a:solidFill>
                  <a:srgbClr val="F68521"/>
                </a:solidFill>
                <a:latin typeface="Tahoma" pitchFamily="32" charset="0"/>
                <a:cs typeface="Tahoma" pitchFamily="32" charset="0"/>
              </a:rPr>
              <a:t>jQuery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é </a:t>
            </a:r>
            <a:r>
              <a:rPr lang="en-US" b="1" dirty="0" err="1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uma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b="1" dirty="0" err="1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biblioteca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b="1" dirty="0" err="1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b="1" dirty="0" err="1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leve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, open source e </a:t>
            </a:r>
            <a:r>
              <a:rPr lang="en-US" b="1" dirty="0" err="1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que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n-US" b="1" dirty="0" err="1" smtClean="0">
                <a:solidFill>
                  <a:srgbClr val="F68521"/>
                </a:solidFill>
                <a:latin typeface="Tahoma" pitchFamily="32" charset="0"/>
                <a:cs typeface="Tahoma" pitchFamily="32" charset="0"/>
              </a:rPr>
              <a:t>simplifica</a:t>
            </a:r>
            <a:r>
              <a:rPr lang="en-US" b="1" dirty="0" smtClean="0">
                <a:solidFill>
                  <a:srgbClr val="F68521"/>
                </a:solidFill>
                <a:latin typeface="Tahoma" pitchFamily="32" charset="0"/>
                <a:cs typeface="Tahoma" pitchFamily="32" charset="0"/>
              </a:rPr>
              <a:t> a </a:t>
            </a:r>
            <a:r>
              <a:rPr lang="en-US" b="1" dirty="0" err="1" smtClean="0">
                <a:solidFill>
                  <a:srgbClr val="F68521"/>
                </a:solidFill>
                <a:latin typeface="Tahoma" pitchFamily="32" charset="0"/>
                <a:cs typeface="Tahoma" pitchFamily="32" charset="0"/>
              </a:rPr>
              <a:t>interação</a:t>
            </a:r>
            <a:r>
              <a:rPr lang="en-US" b="1" dirty="0" smtClean="0">
                <a:solidFill>
                  <a:srgbClr val="606060"/>
                </a:solidFill>
                <a:latin typeface="Tahoma" pitchFamily="32" charset="0"/>
                <a:cs typeface="Tahoma" pitchFamily="32" charset="0"/>
              </a:rPr>
              <a:t> entre HTML e JavaScript”</a:t>
            </a:r>
          </a:p>
          <a:p>
            <a:pPr algn="r">
              <a:buNone/>
            </a:pP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ahoma" pitchFamily="32" charset="0"/>
              </a:rPr>
              <a:t>Vlad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ahoma" pitchFamily="32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ahoma" pitchFamily="32" charset="0"/>
              </a:rPr>
              <a:t>Azarkhin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endParaRPr lang="pt-BR" dirty="0" smtClean="0"/>
          </a:p>
        </p:txBody>
      </p:sp>
      <p:pic>
        <p:nvPicPr>
          <p:cNvPr id="4" name="Picture 3" descr="Canivete-Suíç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500570"/>
            <a:ext cx="2238380" cy="2232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5357826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/>
              </a:rPr>
              <a:t>http://jquery.com/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Licença MIT ou GPL</a:t>
            </a:r>
          </a:p>
          <a:p>
            <a:r>
              <a:rPr lang="pt-BR" dirty="0" smtClean="0"/>
              <a:t>Desenvolvido desde 2006 e ainda ativo</a:t>
            </a:r>
          </a:p>
          <a:p>
            <a:endParaRPr lang="pt-BR" dirty="0" smtClean="0"/>
          </a:p>
          <a:p>
            <a:r>
              <a:rPr lang="pt-BR" dirty="0" smtClean="0"/>
              <a:t>Ferramenta perfeita para adicionar à sua página:</a:t>
            </a:r>
          </a:p>
          <a:p>
            <a:pPr lvl="1"/>
            <a:r>
              <a:rPr lang="pt-BR" dirty="0" smtClean="0"/>
              <a:t>Dinamismo</a:t>
            </a:r>
          </a:p>
          <a:p>
            <a:pPr lvl="1"/>
            <a:r>
              <a:rPr lang="pt-BR" dirty="0" smtClean="0"/>
              <a:t>Interatividade</a:t>
            </a:r>
          </a:p>
          <a:p>
            <a:pPr lvl="1"/>
            <a:r>
              <a:rPr lang="pt-BR" dirty="0" smtClean="0"/>
              <a:t>Usabilidade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Principal característica:</a:t>
            </a:r>
          </a:p>
          <a:p>
            <a:pPr lvl="1"/>
            <a:r>
              <a:rPr lang="pt-BR" sz="2400" dirty="0" smtClean="0"/>
              <a:t>Simplificar a manipulação dos objetos DOM</a:t>
            </a:r>
          </a:p>
          <a:p>
            <a:pPr lvl="1"/>
            <a:endParaRPr lang="pt-BR" sz="2400" dirty="0" smtClean="0"/>
          </a:p>
          <a:p>
            <a:r>
              <a:rPr lang="pt-BR" dirty="0" smtClean="0"/>
              <a:t>Como?</a:t>
            </a:r>
          </a:p>
          <a:p>
            <a:pPr lvl="1"/>
            <a:r>
              <a:rPr lang="pt-BR" dirty="0" smtClean="0"/>
              <a:t>Seletores</a:t>
            </a:r>
          </a:p>
          <a:p>
            <a:pPr lvl="1"/>
            <a:r>
              <a:rPr lang="pt-BR" dirty="0" smtClean="0"/>
              <a:t>Manipuladores</a:t>
            </a:r>
          </a:p>
          <a:p>
            <a:pPr lvl="1"/>
            <a:r>
              <a:rPr lang="pt-BR" dirty="0" smtClean="0"/>
              <a:t>Atravessamento </a:t>
            </a:r>
          </a:p>
          <a:p>
            <a:pPr lvl="1"/>
            <a:r>
              <a:rPr lang="pt-BR" dirty="0" smtClean="0"/>
              <a:t>Eventos</a:t>
            </a:r>
          </a:p>
          <a:p>
            <a:pPr lvl="1"/>
            <a:r>
              <a:rPr lang="pt-BR" dirty="0" smtClean="0"/>
              <a:t>Efeitos</a:t>
            </a:r>
          </a:p>
          <a:p>
            <a:endParaRPr lang="pt-B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3500438"/>
            <a:ext cx="2428892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Operador JQuery padrão: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8800" dirty="0" smtClean="0"/>
              <a:t>$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 </a:t>
            </a:r>
            <a:r>
              <a:rPr lang="en-US" dirty="0" err="1" smtClean="0"/>
              <a:t>Sobrevivência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Incluindo JQuery na página</a:t>
            </a:r>
          </a:p>
          <a:p>
            <a:endParaRPr lang="pt-BR" sz="2800" dirty="0" smtClean="0"/>
          </a:p>
          <a:p>
            <a:pPr lvl="1"/>
            <a:r>
              <a:rPr lang="pt-BR" dirty="0" smtClean="0"/>
              <a:t>Download e inclusão direta   </a:t>
            </a:r>
            <a:r>
              <a:rPr lang="pt-BR" sz="1800" dirty="0" smtClean="0"/>
              <a:t>(download do site jquery.com) </a:t>
            </a:r>
            <a:endParaRPr lang="pt-BR" dirty="0" smtClean="0"/>
          </a:p>
          <a:p>
            <a:pPr lvl="2"/>
            <a:r>
              <a:rPr lang="pt-BR" dirty="0" smtClean="0"/>
              <a:t>Comprimido   </a:t>
            </a:r>
            <a:r>
              <a:rPr lang="pt-BR" sz="1200" dirty="0" smtClean="0"/>
              <a:t>(ex: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jquery-1.12.4.min.js)</a:t>
            </a:r>
            <a:endParaRPr lang="pt-BR" dirty="0" smtClean="0"/>
          </a:p>
          <a:p>
            <a:pPr lvl="2"/>
            <a:r>
              <a:rPr lang="pt-BR" dirty="0" smtClean="0"/>
              <a:t>Descomprimido</a:t>
            </a:r>
            <a:r>
              <a:rPr lang="pt-BR" sz="1600" dirty="0" smtClean="0"/>
              <a:t>    </a:t>
            </a:r>
            <a:r>
              <a:rPr lang="pt-BR" sz="1200" dirty="0" smtClean="0"/>
              <a:t>(ex: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jquery-1.12.4.js)</a:t>
            </a:r>
            <a:endParaRPr lang="pt-BR" dirty="0" smtClean="0"/>
          </a:p>
          <a:p>
            <a:pPr lvl="2">
              <a:buNone/>
            </a:pPr>
            <a:r>
              <a:rPr lang="pt-BR" sz="1600" dirty="0" smtClean="0"/>
              <a:t>Ex: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&lt;script src=“./jquery-1.12.4.min.js"&gt;&lt;/script&gt;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Inclusão apontando para a web</a:t>
            </a:r>
          </a:p>
          <a:p>
            <a:pPr lvl="2">
              <a:buNone/>
            </a:pPr>
            <a:r>
              <a:rPr lang="pt-BR" sz="1600" dirty="0" smtClean="0"/>
              <a:t>Ex: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&lt;script src="http://code.jquery.com/jquery-1.12.4.min.js"&gt;&lt;/script&gt;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 </a:t>
            </a:r>
            <a:r>
              <a:rPr lang="en-US" dirty="0" err="1" smtClean="0"/>
              <a:t>Sobrevivência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Seletores – </a:t>
            </a:r>
            <a:r>
              <a:rPr lang="pt-BR" sz="2800" i="1" dirty="0" smtClean="0"/>
              <a:t>função $ (seletor)</a:t>
            </a:r>
          </a:p>
          <a:p>
            <a:pPr lvl="1"/>
            <a:r>
              <a:rPr lang="pt-BR" dirty="0" smtClean="0"/>
              <a:t>Serve para selecionar os elementos HTML que compõem uma página através de filtros.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Dois seletores mais importantes</a:t>
            </a:r>
          </a:p>
          <a:p>
            <a:pPr lvl="2"/>
            <a:r>
              <a:rPr lang="pt-BR" dirty="0" smtClean="0"/>
              <a:t>Por ID – filtro #</a:t>
            </a:r>
          </a:p>
          <a:p>
            <a:pPr lvl="3"/>
            <a:r>
              <a:rPr lang="pt-BR" dirty="0" smtClean="0"/>
              <a:t>Exemplo: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$(“#idDoObjeto”)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/>
              <a:t>Por Classe de Estilo</a:t>
            </a:r>
          </a:p>
          <a:p>
            <a:pPr lvl="3"/>
            <a:r>
              <a:rPr lang="pt-BR" dirty="0" smtClean="0"/>
              <a:t>Exemplo:</a:t>
            </a:r>
            <a:r>
              <a:rPr lang="pt-BR" sz="16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$(“.classeDosObjetos”)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460</Words>
  <Application>Microsoft Office PowerPoint</Application>
  <PresentationFormat>Apresentação na tela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Office Theme</vt:lpstr>
      <vt:lpstr>Aplicações Interativas</vt:lpstr>
      <vt:lpstr>Agenda</vt:lpstr>
      <vt:lpstr>Exercício 1</vt:lpstr>
      <vt:lpstr>Exercício 2</vt:lpstr>
      <vt:lpstr>Introdução JQuery</vt:lpstr>
      <vt:lpstr>Introdução JQuery</vt:lpstr>
      <vt:lpstr>Introdução JQuery</vt:lpstr>
      <vt:lpstr>Kit Sobrevivência JQuery</vt:lpstr>
      <vt:lpstr>Kit Sobrevivência JQuery</vt:lpstr>
      <vt:lpstr>Kit Sobrevivência JQuery</vt:lpstr>
      <vt:lpstr>Kit Sobrevivência JQuery</vt:lpstr>
      <vt:lpstr>Principais conceitos JQuery</vt:lpstr>
      <vt:lpstr>Exercício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FABIO DE TOLEDO PEREIRA</cp:lastModifiedBy>
  <cp:revision>131</cp:revision>
  <dcterms:created xsi:type="dcterms:W3CDTF">2013-02-17T14:16:49Z</dcterms:created>
  <dcterms:modified xsi:type="dcterms:W3CDTF">2017-08-16T00:04:50Z</dcterms:modified>
</cp:coreProperties>
</file>